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8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B5F84-A6CF-4037-85DF-6D55094A0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1FF8D-712F-4A32-999C-71949F66D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12D8-FCC1-4F52-AD5E-F6E217AD2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78A86-7464-40D9-B2D5-88777EC93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95EFD-4C89-42CE-8B97-B07A7A2B9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D5CE5-F75C-43D2-B6FC-F5A33629F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1BDBB-56C7-4F5B-93D6-B581605AD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46B01-E95B-4CFC-9639-F7BFBAF66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565EB-D09A-478C-977E-61571E985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774E-E8CF-4C60-B5AB-92DBC2588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1CCB5-0975-4092-BD19-28C49928E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8050B-2FCE-44A0-8E38-BB9ADB63F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428625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Метапредметные результаты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2000250"/>
            <a:ext cx="5327650" cy="7143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8000"/>
                </a:solidFill>
              </a:rPr>
              <a:t>Компетентностно-ориентированные задания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28688" y="3143250"/>
            <a:ext cx="6929460" cy="142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660066"/>
                </a:solidFill>
                <a:latin typeface="+mn-lt"/>
                <a:cs typeface="+mn-cs"/>
              </a:rPr>
              <a:t>Предмет</a:t>
            </a:r>
            <a:r>
              <a:rPr lang="ru-RU" sz="3200" b="1" kern="0" dirty="0" smtClean="0">
                <a:solidFill>
                  <a:srgbClr val="660066"/>
                </a:solidFill>
                <a:latin typeface="+mn-lt"/>
                <a:cs typeface="+mn-cs"/>
              </a:rPr>
              <a:t>: Информатика и ИКТ</a:t>
            </a:r>
            <a:endParaRPr lang="ru-RU" sz="3200" b="1" kern="0" dirty="0">
              <a:solidFill>
                <a:srgbClr val="660066"/>
              </a:solidFill>
              <a:latin typeface="+mn-lt"/>
              <a:cs typeface="+mn-c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3200" b="1" kern="0" dirty="0" smtClean="0">
                <a:solidFill>
                  <a:srgbClr val="660066"/>
                </a:solidFill>
                <a:latin typeface="+mn-lt"/>
                <a:cs typeface="+mn-cs"/>
              </a:rPr>
              <a:t>Учитель: Шварц Анна Михайловна</a:t>
            </a:r>
            <a:endParaRPr lang="ru-RU" sz="3200" b="1" kern="0" dirty="0">
              <a:solidFill>
                <a:srgbClr val="660066"/>
              </a:solidFill>
              <a:latin typeface="+mn-lt"/>
              <a:cs typeface="+mn-cs"/>
            </a:endParaRPr>
          </a:p>
          <a:p>
            <a:pPr>
              <a:spcBef>
                <a:spcPct val="20000"/>
              </a:spcBef>
              <a:defRPr/>
            </a:pPr>
            <a:endParaRPr lang="ru-RU" sz="2400" b="1" kern="0" dirty="0">
              <a:solidFill>
                <a:srgbClr val="660066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800000"/>
                </a:solidFill>
              </a:rPr>
              <a:t>Информационные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61488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002060"/>
                </a:solidFill>
              </a:rPr>
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классификации, устанавливать причинно-следственные связи, строить логическое рассуждение, умозаключение (индуктивное, дедуктивное и по аналогии) и делать выводы;</a:t>
            </a:r>
          </a:p>
          <a:p>
            <a:pPr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002060"/>
                </a:solidFill>
              </a:rPr>
              <a:t>Умение создавать, применять и преобразовывать знаки и символы, модели и схемы для решения учебных и познавательных задач;</a:t>
            </a:r>
          </a:p>
          <a:p>
            <a:pPr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002060"/>
                </a:solidFill>
              </a:rPr>
              <a:t>Смысловое чтение;</a:t>
            </a:r>
          </a:p>
          <a:p>
            <a:pPr>
              <a:buFont typeface="Wingdings" pitchFamily="2" charset="2"/>
              <a:buChar char="ü"/>
            </a:pPr>
            <a:r>
              <a:rPr lang="ru-RU" sz="2200" b="1" dirty="0" smtClean="0">
                <a:solidFill>
                  <a:srgbClr val="002060"/>
                </a:solidFill>
              </a:rPr>
              <a:t>Формирование и развитие компетентности в области использования информационно-коммуникационных технологий.</a:t>
            </a:r>
          </a:p>
          <a:p>
            <a:pPr>
              <a:buFontTx/>
              <a:buNone/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Характеристика задания: информатика и ИКТ 9 класс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660066"/>
                </a:solidFill>
              </a:rPr>
              <a:t>Тема: Измерение информации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800000"/>
                </a:solidFill>
              </a:rPr>
              <a:t>Ключевая компетентность: Обработка информации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400" dirty="0" smtClean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428750"/>
            <a:ext cx="8229600" cy="4911725"/>
          </a:xfrm>
        </p:spPr>
        <p:txBody>
          <a:bodyPr/>
          <a:lstStyle/>
          <a:p>
            <a:pPr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Задачная формулировка: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Ваш друг просит распечатать ему реферат, размер которого 500 Кбайт. Данный файл друг передает Вам через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ADSL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-соединение со скоростью 512000 бит/с. Через  сколько секунд Вы получите этот файл?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Стимул: </a:t>
            </a:r>
            <a:r>
              <a:rPr lang="ru-RU" sz="2400" b="1" dirty="0" smtClean="0"/>
              <a:t>Помочь другу распечатать реферат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Источник</a:t>
            </a:r>
            <a:r>
              <a:rPr lang="ru-RU" sz="2400" b="1" dirty="0" smtClean="0">
                <a:solidFill>
                  <a:srgbClr val="7030A0"/>
                </a:solidFill>
              </a:rPr>
              <a:t>: </a:t>
            </a:r>
            <a:r>
              <a:rPr lang="ru-RU" sz="2400" b="1" dirty="0" smtClean="0"/>
              <a:t>Формула скорости и времени , </a:t>
            </a:r>
            <a:r>
              <a:rPr lang="ru-RU" sz="2400" b="1" dirty="0" smtClean="0"/>
              <a:t>е</a:t>
            </a:r>
            <a:r>
              <a:rPr lang="ru-RU" sz="2400" b="1" dirty="0" smtClean="0"/>
              <a:t>диницы </a:t>
            </a:r>
            <a:r>
              <a:rPr lang="ru-RU" sz="2400" b="1" dirty="0" smtClean="0"/>
              <a:t>измерения информации.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Инструмент проверки: </a:t>
            </a:r>
            <a:r>
              <a:rPr lang="ru-RU" sz="2400" b="1" dirty="0" smtClean="0"/>
              <a:t>8</a:t>
            </a:r>
            <a:endParaRPr lang="ru-RU" sz="2400" b="1" i="1" dirty="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154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Метапредметные результаты</vt:lpstr>
      <vt:lpstr>Информационные</vt:lpstr>
      <vt:lpstr>Характеристика задания: информатика и ИКТ 9 класс Тема: Измерение информации Ключевая компетентность: Обработка информации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ПК</cp:lastModifiedBy>
  <cp:revision>38</cp:revision>
  <dcterms:created xsi:type="dcterms:W3CDTF">2012-09-18T19:05:21Z</dcterms:created>
  <dcterms:modified xsi:type="dcterms:W3CDTF">2012-12-26T20:28:52Z</dcterms:modified>
</cp:coreProperties>
</file>