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8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7B20C-F797-42F2-B961-62BF75BEA650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8CB4F-1D21-42C7-8F12-023CA70E72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4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8CB4F-1D21-42C7-8F12-023CA70E72F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00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8CB4F-1D21-42C7-8F12-023CA70E72F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00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8CB4F-1D21-42C7-8F12-023CA70E72F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00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47664" y="404664"/>
            <a:ext cx="7139136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Что? Почему? Зачем? И Где?</a:t>
            </a:r>
          </a:p>
          <a:p>
            <a:pPr marL="0" indent="0">
              <a:buNone/>
            </a:pPr>
            <a:r>
              <a:rPr lang="ru-RU" dirty="0"/>
              <a:t>Живут в земле, в огне, в воде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Вот в первый раз Огонь добыт.</a:t>
            </a:r>
          </a:p>
          <a:p>
            <a:pPr marL="0" indent="0">
              <a:buNone/>
            </a:pPr>
            <a:r>
              <a:rPr lang="ru-RU" dirty="0"/>
              <a:t>(А почему огонь горит</a:t>
            </a:r>
            <a:r>
              <a:rPr lang="ru-RU" dirty="0" smtClean="0"/>
              <a:t>?)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Зерно</a:t>
            </a:r>
          </a:p>
          <a:p>
            <a:pPr marL="0" indent="0">
              <a:buNone/>
            </a:pPr>
            <a:r>
              <a:rPr lang="ru-RU" dirty="0"/>
              <a:t>Под солнцем проросло.</a:t>
            </a:r>
          </a:p>
          <a:p>
            <a:pPr marL="0" indent="0">
              <a:buNone/>
            </a:pPr>
            <a:r>
              <a:rPr lang="ru-RU" dirty="0"/>
              <a:t>(Зачем растению тепло?)</a:t>
            </a:r>
          </a:p>
          <a:p>
            <a:pPr marL="0" indent="0">
              <a:buNone/>
            </a:pPr>
            <a:r>
              <a:rPr lang="ru-RU" dirty="0"/>
              <a:t>Дым - лёгкий,</a:t>
            </a:r>
          </a:p>
          <a:p>
            <a:pPr marL="0" indent="0">
              <a:buNone/>
            </a:pPr>
            <a:r>
              <a:rPr lang="ru-RU" dirty="0"/>
              <a:t>А скала тверда.</a:t>
            </a:r>
          </a:p>
          <a:p>
            <a:pPr marL="0" indent="0">
              <a:buNone/>
            </a:pPr>
            <a:r>
              <a:rPr lang="ru-RU" dirty="0"/>
              <a:t>Что значит «лёд»</a:t>
            </a:r>
          </a:p>
          <a:p>
            <a:pPr marL="0" indent="0">
              <a:buNone/>
            </a:pPr>
            <a:r>
              <a:rPr lang="ru-RU" dirty="0"/>
              <a:t>А что «вода»?</a:t>
            </a:r>
          </a:p>
          <a:p>
            <a:pPr marL="0" indent="0">
              <a:buNone/>
            </a:pPr>
            <a:r>
              <a:rPr lang="ru-RU" dirty="0"/>
              <a:t>Что? Почему? Зачем? И Где?</a:t>
            </a:r>
          </a:p>
          <a:p>
            <a:pPr marL="0" indent="0">
              <a:buNone/>
            </a:pPr>
            <a:r>
              <a:rPr lang="ru-RU" dirty="0"/>
              <a:t>Вопросы ставим мы себе.</a:t>
            </a:r>
          </a:p>
          <a:p>
            <a:pPr marL="0" indent="0">
              <a:buNone/>
            </a:pPr>
            <a:r>
              <a:rPr lang="ru-RU" dirty="0"/>
              <a:t>Вот почему из года в год Наука движется вперёд.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734939" cy="213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3780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2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Что вверх корнем растёт?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04999"/>
            <a:ext cx="3375248" cy="450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Бел как снег, в чести у всех.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0007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84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3970784" cy="2578298"/>
          </a:xfrm>
        </p:spPr>
        <p:txBody>
          <a:bodyPr>
            <a:noAutofit/>
          </a:bodyPr>
          <a:lstStyle/>
          <a:p>
            <a:pPr marL="0" lvl="0" indent="0"/>
            <a:r>
              <a:rPr lang="ru-RU" sz="2400" dirty="0">
                <a:solidFill>
                  <a:srgbClr val="002060"/>
                </a:solidFill>
              </a:rPr>
              <a:t>Я под мышкой посижу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что делать укажу: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Или разрешу гулять,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Или уложу в кровать.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99992" y="980728"/>
            <a:ext cx="4248472" cy="5493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3000"/>
            <a:ext cx="360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4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4474840" cy="3456384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</a:rPr>
              <a:t>То, как арбуз, велики,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То, словно яблоки мелки.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Они не могут говорить,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Но могут вес определить.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60032" y="908720"/>
            <a:ext cx="3600400" cy="55652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7750"/>
            <a:ext cx="3672408" cy="543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24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8489" y="2967335"/>
            <a:ext cx="742703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«Исключи лишнее»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5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Из предложенного списка оставьте названия веществ: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1 ряд </a:t>
            </a:r>
            <a:r>
              <a:rPr lang="ru-RU" sz="2000" dirty="0">
                <a:solidFill>
                  <a:srgbClr val="002060"/>
                </a:solidFill>
              </a:rPr>
              <a:t>- в твёрдом состоянии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2 ряд </a:t>
            </a:r>
            <a:r>
              <a:rPr lang="ru-RU" sz="2000" dirty="0">
                <a:solidFill>
                  <a:srgbClr val="002060"/>
                </a:solidFill>
              </a:rPr>
              <a:t>- в жидком состоянии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3 ряд </a:t>
            </a:r>
            <a:r>
              <a:rPr lang="ru-RU" sz="2000" dirty="0">
                <a:solidFill>
                  <a:srgbClr val="002060"/>
                </a:solidFill>
              </a:rPr>
              <a:t>- в газообразном состоянии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02090746"/>
              </p:ext>
            </p:extLst>
          </p:nvPr>
        </p:nvGraphicFramePr>
        <p:xfrm>
          <a:off x="467542" y="1700807"/>
          <a:ext cx="7560841" cy="43924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28047"/>
                <a:gridCol w="2480615"/>
                <a:gridCol w="2552179"/>
              </a:tblGrid>
              <a:tr h="878498"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Дерево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Молоко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Воздух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878498"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Вода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Дым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стекло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878498"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Железо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Спирт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Кислород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878498"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Водород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Медь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Сок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878498"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пластмасса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джомба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Углекислый газ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22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2607" y="764704"/>
            <a:ext cx="807144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«Отгадай кроссворд»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t="29304" r="25649" b="26674"/>
          <a:stretch/>
        </p:blipFill>
        <p:spPr bwMode="auto">
          <a:xfrm>
            <a:off x="752030" y="1772816"/>
            <a:ext cx="73051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7467600" cy="16847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Домашнее задание: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§ 12, подобрать 3 поговорки о различных агрегатных состояниях вещества.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60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467600" cy="5809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 урока: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708920"/>
            <a:ext cx="7467600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Агрегатные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состояния вещества.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13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Цель урока: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2188840"/>
          </a:xfrm>
        </p:spPr>
        <p:txBody>
          <a:bodyPr/>
          <a:lstStyle/>
          <a:p>
            <a:pPr marL="0" lvl="0" indent="0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Рассмотреть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физические свойства разных состояний вещества.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6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5489337"/>
              </p:ext>
            </p:extLst>
          </p:nvPr>
        </p:nvGraphicFramePr>
        <p:xfrm>
          <a:off x="1043608" y="764704"/>
          <a:ext cx="7092677" cy="5398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049"/>
                <a:gridCol w="4860628"/>
              </a:tblGrid>
              <a:tr h="15552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Состояние вещества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Свойства вещества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11440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Твердое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11440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Жидкое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  <a:tr h="15552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Газообразное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779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95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1192" y="2967335"/>
            <a:ext cx="710162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«Отгадай загадку»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</a:rPr>
              <a:t>И в огне не горит, и в воде не тонет.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47759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53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002060"/>
                </a:solidFill>
              </a:rPr>
              <a:t>Летит — молчит. Лежит - молчит. Когда умрёт, тогда заревёт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6667500" cy="386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8215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Что за звёздочки чудные, на пальто и на платке? Все сквозные, вырезные, а возьмёшь - вода в руке.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0579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3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Течёт, течёт — не вытечет, бежит, бежит - не выбежит.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245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258</Words>
  <Application>Microsoft Office PowerPoint</Application>
  <PresentationFormat>Экран (4:3)</PresentationFormat>
  <Paragraphs>61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Презентация PowerPoint</vt:lpstr>
      <vt:lpstr>тема урока:</vt:lpstr>
      <vt:lpstr>Цель урока: </vt:lpstr>
      <vt:lpstr>Презентация PowerPoint</vt:lpstr>
      <vt:lpstr>1 этап:</vt:lpstr>
      <vt:lpstr>И в огне не горит, и в воде не тонет. </vt:lpstr>
      <vt:lpstr>Летит — молчит. Лежит - молчит. Когда умрёт, тогда заревёт.</vt:lpstr>
      <vt:lpstr>Что за звёздочки чудные, на пальто и на платке? Все сквозные, вырезные, а возьмёшь - вода в руке.</vt:lpstr>
      <vt:lpstr>Течёт, течёт — не вытечет, бежит, бежит - не выбежит.</vt:lpstr>
      <vt:lpstr>Что вверх корнем растёт?</vt:lpstr>
      <vt:lpstr>Бел как снег, в чести у всех.</vt:lpstr>
      <vt:lpstr>Я под мышкой посижу  И что делать укажу: Или разрешу гулять, Или уложу в кровать.</vt:lpstr>
      <vt:lpstr>То, как арбуз, велики, То, словно яблоки мелки. Они не могут говорить, Но могут вес определить.</vt:lpstr>
      <vt:lpstr>2 этап:</vt:lpstr>
      <vt:lpstr>Из предложенного списка оставьте названия веществ: 1 ряд - в твёрдом состоянии 2 ряд - в жидком состоянии 3 ряд - в газообразном состоянии.</vt:lpstr>
      <vt:lpstr>3 этап: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</dc:creator>
  <cp:lastModifiedBy>Ален</cp:lastModifiedBy>
  <cp:revision>9</cp:revision>
  <dcterms:created xsi:type="dcterms:W3CDTF">2014-12-26T20:38:50Z</dcterms:created>
  <dcterms:modified xsi:type="dcterms:W3CDTF">2014-12-26T21:43:26Z</dcterms:modified>
</cp:coreProperties>
</file>