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D5C07F-9CBB-4F52-95D7-8D2EE7FD748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4D278EA-B5A2-4004-9B84-411B35E60FF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988840"/>
            <a:ext cx="8062912" cy="410445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дополнительного образования в реализации неурочной деятельности по физкультурно-спортивному и оздоровительному направлениям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851" y="62068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: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7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Спортивно- массовая работа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311860" y="1629183"/>
            <a:ext cx="54006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8104" y="1628800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339752" y="3426098"/>
            <a:ext cx="2736304" cy="129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3501008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84168" y="4454826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спортивно-массовые мероприятия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23488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234888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472514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283968" y="3501008"/>
            <a:ext cx="144016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5856" y="482415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Нормативно- правовая база: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dirty="0" smtClean="0"/>
              <a:t>Нормативно- правовые основы рабочей программы спортивных секций и спортивно- массовых мероприятий. Зарегистрировано в Минюсте РФ 3 марта 2011 г.. Регистрационный № 19993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81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электронной </a:t>
            </a:r>
            <a:r>
              <a:rPr lang="ru-RU" dirty="0" smtClean="0"/>
              <a:t>записи в кружок или спортивную секцию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645024"/>
            <a:ext cx="8229600" cy="1800200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Родители могут войти на портал ДОП.МОС.РУ и записать своего ребёнка на кружок или в спортивную секцию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10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Материально-техническая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Спортивный зал (размер 12*24 метра)</a:t>
            </a:r>
          </a:p>
          <a:p>
            <a:r>
              <a:rPr lang="ru-RU" dirty="0" smtClean="0"/>
              <a:t>Вспомогательный зал</a:t>
            </a:r>
          </a:p>
          <a:p>
            <a:r>
              <a:rPr lang="ru-RU" dirty="0" smtClean="0"/>
              <a:t>Мячи</a:t>
            </a:r>
          </a:p>
          <a:p>
            <a:r>
              <a:rPr lang="ru-RU" dirty="0" smtClean="0"/>
              <a:t>Спортивный инвентарь</a:t>
            </a:r>
          </a:p>
          <a:p>
            <a:r>
              <a:rPr lang="ru-RU" dirty="0" smtClean="0"/>
              <a:t>Информационное оснащение</a:t>
            </a:r>
          </a:p>
          <a:p>
            <a:r>
              <a:rPr lang="ru-RU" dirty="0" smtClean="0"/>
              <a:t>Гимнастические снаряды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7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Достижения преподавательского состава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Пукас</a:t>
            </a:r>
            <a:r>
              <a:rPr lang="ru-RU" dirty="0" smtClean="0"/>
              <a:t> В.И.-почётный учитель Российской </a:t>
            </a:r>
            <a:r>
              <a:rPr lang="ru-RU" dirty="0" smtClean="0"/>
              <a:t>Федерации. Судья </a:t>
            </a:r>
            <a:r>
              <a:rPr lang="ru-RU" dirty="0" smtClean="0"/>
              <a:t>высшей категории по волейболу.</a:t>
            </a:r>
          </a:p>
          <a:p>
            <a:r>
              <a:rPr lang="ru-RU" dirty="0" smtClean="0"/>
              <a:t>Мелехов Г.Н.-Победитель в </a:t>
            </a:r>
            <a:r>
              <a:rPr lang="ru-RU" dirty="0" smtClean="0"/>
              <a:t>первенстве </a:t>
            </a:r>
            <a:r>
              <a:rPr lang="ru-RU" dirty="0" smtClean="0"/>
              <a:t>САО в «Осенний кросс</a:t>
            </a:r>
            <a:r>
              <a:rPr lang="ru-RU" dirty="0" smtClean="0"/>
              <a:t>». </a:t>
            </a:r>
            <a:r>
              <a:rPr lang="ru-RU" dirty="0" smtClean="0"/>
              <a:t>Учитель высшей категории</a:t>
            </a:r>
            <a:endParaRPr lang="ru-RU" dirty="0" smtClean="0"/>
          </a:p>
          <a:p>
            <a:r>
              <a:rPr lang="ru-RU" dirty="0" err="1" smtClean="0"/>
              <a:t>Моторина</a:t>
            </a:r>
            <a:r>
              <a:rPr lang="ru-RU" dirty="0" smtClean="0"/>
              <a:t> Н.В.- 2 место в </a:t>
            </a:r>
            <a:r>
              <a:rPr lang="ru-RU" dirty="0" smtClean="0"/>
              <a:t>первенстве </a:t>
            </a:r>
            <a:r>
              <a:rPr lang="ru-RU" dirty="0" smtClean="0"/>
              <a:t>САО по </a:t>
            </a:r>
            <a:r>
              <a:rPr lang="ru-RU" dirty="0" err="1" smtClean="0"/>
              <a:t>дартсу</a:t>
            </a:r>
            <a:r>
              <a:rPr lang="ru-RU" dirty="0" smtClean="0"/>
              <a:t>. Принимала участие в первенстве САО по настольному теннису. Учитель первой категории.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65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соревнованиях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64" y="1"/>
            <a:ext cx="4692396" cy="351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2" y="0"/>
            <a:ext cx="4499768" cy="351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0" y="3519095"/>
            <a:ext cx="4499770" cy="337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202"/>
            <a:ext cx="4644232" cy="332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64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369716" cy="35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17" y="0"/>
            <a:ext cx="476429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7"/>
            <a:ext cx="438023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98" y="3573016"/>
            <a:ext cx="4749914" cy="32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4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Постановление о сдаче норм </a:t>
            </a:r>
            <a:r>
              <a:rPr lang="ru-RU" dirty="0" smtClean="0"/>
              <a:t>ГТО(Указ президента РФ &lt;&lt;О Всероссийском физкультурно- </a:t>
            </a:r>
            <a:r>
              <a:rPr lang="ru-RU" dirty="0"/>
              <a:t>спортивном комплексе </a:t>
            </a:r>
            <a:r>
              <a:rPr lang="ru-RU" dirty="0" smtClean="0"/>
              <a:t>&lt;&lt;Готов к труду и обороне&gt;&gt;(ГТО)</a:t>
            </a:r>
            <a:r>
              <a:rPr lang="ru-RU" dirty="0"/>
              <a:t> </a:t>
            </a:r>
            <a:r>
              <a:rPr lang="ru-RU" dirty="0" smtClean="0"/>
              <a:t>&gt;&gt; от 1 сентября 2014 г.</a:t>
            </a:r>
            <a:endParaRPr lang="ru-RU" dirty="0" smtClean="0"/>
          </a:p>
          <a:p>
            <a:r>
              <a:rPr lang="ru-RU" dirty="0" smtClean="0"/>
              <a:t>Участие в спортивно-массовой работе</a:t>
            </a:r>
          </a:p>
          <a:p>
            <a:r>
              <a:rPr lang="ru-RU" dirty="0" smtClean="0"/>
              <a:t>Усовершенствование программ по дополнительному образованию</a:t>
            </a:r>
          </a:p>
          <a:p>
            <a:r>
              <a:rPr lang="ru-RU" dirty="0" smtClean="0"/>
              <a:t>Пропаганда здорового образа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281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197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Роль дополнительного образования в реализации неурочной деятельности по физкультурно-спортивному и оздоровительному направлениям</vt:lpstr>
      <vt:lpstr>Спортивно- массовая работа</vt:lpstr>
      <vt:lpstr>Нормативно- правовая база:</vt:lpstr>
      <vt:lpstr>Система электронной записи в кружок или спортивную секцию</vt:lpstr>
      <vt:lpstr>Материально-техническая база</vt:lpstr>
      <vt:lpstr>Достижения преподавательского состава</vt:lpstr>
      <vt:lpstr>Участие в соревнованиях </vt:lpstr>
      <vt:lpstr>Презентация PowerPoint</vt:lpstr>
      <vt:lpstr>Перспективы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дополнительного образования в реализации неурочной деятельности по физкультурно-спортивному и оздоровительному направлениям</dc:title>
  <dc:creator>nataly</dc:creator>
  <cp:lastModifiedBy>nataly</cp:lastModifiedBy>
  <cp:revision>9</cp:revision>
  <dcterms:created xsi:type="dcterms:W3CDTF">2014-03-26T08:44:22Z</dcterms:created>
  <dcterms:modified xsi:type="dcterms:W3CDTF">2014-03-26T17:24:56Z</dcterms:modified>
</cp:coreProperties>
</file>