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321" r:id="rId3"/>
    <p:sldId id="257" r:id="rId4"/>
    <p:sldId id="258" r:id="rId5"/>
    <p:sldId id="259" r:id="rId6"/>
    <p:sldId id="260" r:id="rId7"/>
    <p:sldId id="322" r:id="rId8"/>
    <p:sldId id="324" r:id="rId9"/>
    <p:sldId id="323" r:id="rId10"/>
    <p:sldId id="325" r:id="rId11"/>
    <p:sldId id="333" r:id="rId12"/>
    <p:sldId id="331" r:id="rId13"/>
    <p:sldId id="332" r:id="rId14"/>
    <p:sldId id="300" r:id="rId15"/>
    <p:sldId id="334" r:id="rId16"/>
    <p:sldId id="312" r:id="rId17"/>
    <p:sldId id="313" r:id="rId18"/>
    <p:sldId id="316" r:id="rId19"/>
    <p:sldId id="315" r:id="rId20"/>
    <p:sldId id="314" r:id="rId21"/>
    <p:sldId id="317" r:id="rId22"/>
    <p:sldId id="342" r:id="rId23"/>
    <p:sldId id="318" r:id="rId24"/>
    <p:sldId id="327" r:id="rId25"/>
    <p:sldId id="319" r:id="rId26"/>
    <p:sldId id="320" r:id="rId27"/>
    <p:sldId id="343" r:id="rId28"/>
    <p:sldId id="329" r:id="rId29"/>
    <p:sldId id="338" r:id="rId30"/>
    <p:sldId id="341" r:id="rId31"/>
    <p:sldId id="339" r:id="rId32"/>
    <p:sldId id="340" r:id="rId33"/>
    <p:sldId id="344" r:id="rId34"/>
    <p:sldId id="273" r:id="rId35"/>
    <p:sldId id="274" r:id="rId36"/>
    <p:sldId id="280" r:id="rId37"/>
    <p:sldId id="284" r:id="rId38"/>
    <p:sldId id="287" r:id="rId39"/>
    <p:sldId id="289" r:id="rId40"/>
    <p:sldId id="293" r:id="rId41"/>
    <p:sldId id="336" r:id="rId42"/>
    <p:sldId id="337" r:id="rId43"/>
    <p:sldId id="29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0" autoAdjust="0"/>
    <p:restoredTop sz="91373" autoAdjust="0"/>
  </p:normalViewPr>
  <p:slideViewPr>
    <p:cSldViewPr>
      <p:cViewPr varScale="1">
        <p:scale>
          <a:sx n="68" d="100"/>
          <a:sy n="68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86804-C61D-41E2-B3D7-5AE522BE0DC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03FD85-D174-46DE-8501-72587847787D}">
      <dgm:prSet phldrT="[Текст]"/>
      <dgm:spPr/>
      <dgm:t>
        <a:bodyPr/>
        <a:lstStyle/>
        <a:p>
          <a:r>
            <a:rPr lang="ru-RU" dirty="0" smtClean="0"/>
            <a:t>грозовые</a:t>
          </a:r>
          <a:endParaRPr lang="ru-RU" dirty="0"/>
        </a:p>
      </dgm:t>
    </dgm:pt>
    <dgm:pt modelId="{5F2F73A7-1455-46B1-91F0-E028527CD760}" type="parTrans" cxnId="{BE3A0ACE-8741-422A-8224-EDE46EEF942E}">
      <dgm:prSet/>
      <dgm:spPr/>
      <dgm:t>
        <a:bodyPr/>
        <a:lstStyle/>
        <a:p>
          <a:endParaRPr lang="ru-RU"/>
        </a:p>
      </dgm:t>
    </dgm:pt>
    <dgm:pt modelId="{6443B514-8A5C-4CC2-A11A-FA7C5BDFEC7C}" type="sibTrans" cxnId="{BE3A0ACE-8741-422A-8224-EDE46EEF942E}">
      <dgm:prSet/>
      <dgm:spPr/>
      <dgm:t>
        <a:bodyPr/>
        <a:lstStyle/>
        <a:p>
          <a:endParaRPr lang="ru-RU"/>
        </a:p>
      </dgm:t>
    </dgm:pt>
    <dgm:pt modelId="{A2801027-DAC6-40CB-BB8C-1E96A489F881}">
      <dgm:prSet phldrT="[Текст]"/>
      <dgm:spPr/>
      <dgm:t>
        <a:bodyPr/>
        <a:lstStyle/>
        <a:p>
          <a:r>
            <a:rPr lang="ru-RU" dirty="0" smtClean="0"/>
            <a:t>кудрявые</a:t>
          </a:r>
          <a:endParaRPr lang="ru-RU" dirty="0"/>
        </a:p>
      </dgm:t>
    </dgm:pt>
    <dgm:pt modelId="{0F442894-0718-4DB3-A74F-9E0EE3A0D735}" type="parTrans" cxnId="{AD43D5C2-CC95-4541-A624-FB85F3F22B34}">
      <dgm:prSet/>
      <dgm:spPr/>
      <dgm:t>
        <a:bodyPr/>
        <a:lstStyle/>
        <a:p>
          <a:endParaRPr lang="ru-RU"/>
        </a:p>
      </dgm:t>
    </dgm:pt>
    <dgm:pt modelId="{0D4A7D91-2EF2-44DC-8391-2C8CE8CB977A}" type="sibTrans" cxnId="{AD43D5C2-CC95-4541-A624-FB85F3F22B34}">
      <dgm:prSet/>
      <dgm:spPr/>
      <dgm:t>
        <a:bodyPr/>
        <a:lstStyle/>
        <a:p>
          <a:endParaRPr lang="ru-RU"/>
        </a:p>
      </dgm:t>
    </dgm:pt>
    <dgm:pt modelId="{2BFAC62B-7206-4A41-BE61-E2D4AD3CDADF}">
      <dgm:prSet phldrT="[Текст]"/>
      <dgm:spPr/>
      <dgm:t>
        <a:bodyPr/>
        <a:lstStyle/>
        <a:p>
          <a:r>
            <a:rPr lang="ru-RU" dirty="0" smtClean="0"/>
            <a:t>слоистые</a:t>
          </a:r>
          <a:endParaRPr lang="ru-RU" dirty="0"/>
        </a:p>
      </dgm:t>
    </dgm:pt>
    <dgm:pt modelId="{90BBEF55-E915-4E7A-A0B5-AB8725FED092}" type="parTrans" cxnId="{6E3CECC8-10A5-4D70-997B-9E9CA20DAA71}">
      <dgm:prSet/>
      <dgm:spPr/>
      <dgm:t>
        <a:bodyPr/>
        <a:lstStyle/>
        <a:p>
          <a:endParaRPr lang="ru-RU"/>
        </a:p>
      </dgm:t>
    </dgm:pt>
    <dgm:pt modelId="{3DC4B245-5766-4C6A-9AEA-0C84BDB64E50}" type="sibTrans" cxnId="{6E3CECC8-10A5-4D70-997B-9E9CA20DAA71}">
      <dgm:prSet/>
      <dgm:spPr/>
      <dgm:t>
        <a:bodyPr/>
        <a:lstStyle/>
        <a:p>
          <a:endParaRPr lang="ru-RU"/>
        </a:p>
      </dgm:t>
    </dgm:pt>
    <dgm:pt modelId="{BA9C9CF1-95C5-4896-A55F-1CEF7CB7EDFD}">
      <dgm:prSet phldrT="[Текст]"/>
      <dgm:spPr/>
      <dgm:t>
        <a:bodyPr/>
        <a:lstStyle/>
        <a:p>
          <a:r>
            <a:rPr lang="ru-RU" dirty="0" smtClean="0"/>
            <a:t>кучевые</a:t>
          </a:r>
          <a:endParaRPr lang="ru-RU" dirty="0"/>
        </a:p>
      </dgm:t>
    </dgm:pt>
    <dgm:pt modelId="{D64F6825-1CB0-44B8-A3E5-716ECD999DF0}" type="parTrans" cxnId="{88717ED3-46A7-4063-B295-E6F08883DEA8}">
      <dgm:prSet/>
      <dgm:spPr/>
      <dgm:t>
        <a:bodyPr/>
        <a:lstStyle/>
        <a:p>
          <a:endParaRPr lang="ru-RU"/>
        </a:p>
      </dgm:t>
    </dgm:pt>
    <dgm:pt modelId="{8401802E-BF71-40DD-B8C5-CF1A8F02C9B9}" type="sibTrans" cxnId="{88717ED3-46A7-4063-B295-E6F08883DEA8}">
      <dgm:prSet/>
      <dgm:spPr/>
      <dgm:t>
        <a:bodyPr/>
        <a:lstStyle/>
        <a:p>
          <a:endParaRPr lang="ru-RU"/>
        </a:p>
      </dgm:t>
    </dgm:pt>
    <dgm:pt modelId="{757549F9-0E7A-4110-A677-AC8E2EB2553D}">
      <dgm:prSet phldrT="[Текст]"/>
      <dgm:spPr/>
      <dgm:t>
        <a:bodyPr/>
        <a:lstStyle/>
        <a:p>
          <a:r>
            <a:rPr lang="ru-RU" dirty="0" smtClean="0"/>
            <a:t>перистые</a:t>
          </a:r>
          <a:endParaRPr lang="ru-RU" dirty="0"/>
        </a:p>
      </dgm:t>
    </dgm:pt>
    <dgm:pt modelId="{BF06A0C7-316D-4B6C-9AE7-45C55BD49C71}" type="parTrans" cxnId="{507BFB23-6D55-4F0C-B28B-4FB72264179A}">
      <dgm:prSet/>
      <dgm:spPr/>
      <dgm:t>
        <a:bodyPr/>
        <a:lstStyle/>
        <a:p>
          <a:endParaRPr lang="ru-RU"/>
        </a:p>
      </dgm:t>
    </dgm:pt>
    <dgm:pt modelId="{45488D5A-84A9-497D-9F38-F6AEAB195323}" type="sibTrans" cxnId="{507BFB23-6D55-4F0C-B28B-4FB72264179A}">
      <dgm:prSet/>
      <dgm:spPr/>
      <dgm:t>
        <a:bodyPr/>
        <a:lstStyle/>
        <a:p>
          <a:endParaRPr lang="ru-RU"/>
        </a:p>
      </dgm:t>
    </dgm:pt>
    <dgm:pt modelId="{5FC32909-5DB7-47C5-8F43-E7006993EF4F}" type="pres">
      <dgm:prSet presAssocID="{09686804-C61D-41E2-B3D7-5AE522BE0D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E9FCD5-D417-46EF-BBF3-17520B4E0593}" type="pres">
      <dgm:prSet presAssocID="{3A03FD85-D174-46DE-8501-7258784778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B68C7-FE29-4913-B578-3043A9229B8C}" type="pres">
      <dgm:prSet presAssocID="{3A03FD85-D174-46DE-8501-72587847787D}" presName="spNode" presStyleCnt="0"/>
      <dgm:spPr/>
    </dgm:pt>
    <dgm:pt modelId="{A1A7F056-2578-4DE0-BEBC-D62BFC6ED1EF}" type="pres">
      <dgm:prSet presAssocID="{6443B514-8A5C-4CC2-A11A-FA7C5BDFEC7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444085F-E0E5-495E-91D2-6490B3038D3F}" type="pres">
      <dgm:prSet presAssocID="{A2801027-DAC6-40CB-BB8C-1E96A489F8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63E9D-DB85-4156-A4B9-10814D87AD1E}" type="pres">
      <dgm:prSet presAssocID="{A2801027-DAC6-40CB-BB8C-1E96A489F881}" presName="spNode" presStyleCnt="0"/>
      <dgm:spPr/>
    </dgm:pt>
    <dgm:pt modelId="{3A2B747A-BC04-4F95-ABE4-06E095854495}" type="pres">
      <dgm:prSet presAssocID="{0D4A7D91-2EF2-44DC-8391-2C8CE8CB977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2D62E88-99ED-4AE5-8832-A35D051384DB}" type="pres">
      <dgm:prSet presAssocID="{2BFAC62B-7206-4A41-BE61-E2D4AD3CDAD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8DB63-D362-4AE1-86A8-7D4719D8E62D}" type="pres">
      <dgm:prSet presAssocID="{2BFAC62B-7206-4A41-BE61-E2D4AD3CDADF}" presName="spNode" presStyleCnt="0"/>
      <dgm:spPr/>
    </dgm:pt>
    <dgm:pt modelId="{455D4FA3-2E46-4CF2-ACBD-665422073414}" type="pres">
      <dgm:prSet presAssocID="{3DC4B245-5766-4C6A-9AEA-0C84BDB64E5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0037E07-D168-42A3-B97B-FE8073A1455A}" type="pres">
      <dgm:prSet presAssocID="{BA9C9CF1-95C5-4896-A55F-1CEF7CB7ED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9DBA7-BF92-4AFA-9632-D42CB1499892}" type="pres">
      <dgm:prSet presAssocID="{BA9C9CF1-95C5-4896-A55F-1CEF7CB7EDFD}" presName="spNode" presStyleCnt="0"/>
      <dgm:spPr/>
    </dgm:pt>
    <dgm:pt modelId="{52113E09-EE2F-4329-80CD-534F16AEBC9E}" type="pres">
      <dgm:prSet presAssocID="{8401802E-BF71-40DD-B8C5-CF1A8F02C9B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575B950-1C1B-4684-9D91-4B302003EDAD}" type="pres">
      <dgm:prSet presAssocID="{757549F9-0E7A-4110-A677-AC8E2EB2553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0488A-629E-4F37-A13A-2A2136D69537}" type="pres">
      <dgm:prSet presAssocID="{757549F9-0E7A-4110-A677-AC8E2EB2553D}" presName="spNode" presStyleCnt="0"/>
      <dgm:spPr/>
    </dgm:pt>
    <dgm:pt modelId="{D33CA18C-85A7-48CD-8C6C-35E076EFC843}" type="pres">
      <dgm:prSet presAssocID="{45488D5A-84A9-497D-9F38-F6AEAB19532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051BDD87-5833-47DB-8465-896C8DC64A0D}" type="presOf" srcId="{A2801027-DAC6-40CB-BB8C-1E96A489F881}" destId="{0444085F-E0E5-495E-91D2-6490B3038D3F}" srcOrd="0" destOrd="0" presId="urn:microsoft.com/office/officeart/2005/8/layout/cycle5"/>
    <dgm:cxn modelId="{F5DB2E53-E2F7-4D48-A9AF-6AA3A6CA9312}" type="presOf" srcId="{45488D5A-84A9-497D-9F38-F6AEAB195323}" destId="{D33CA18C-85A7-48CD-8C6C-35E076EFC843}" srcOrd="0" destOrd="0" presId="urn:microsoft.com/office/officeart/2005/8/layout/cycle5"/>
    <dgm:cxn modelId="{BE3A0ACE-8741-422A-8224-EDE46EEF942E}" srcId="{09686804-C61D-41E2-B3D7-5AE522BE0DC5}" destId="{3A03FD85-D174-46DE-8501-72587847787D}" srcOrd="0" destOrd="0" parTransId="{5F2F73A7-1455-46B1-91F0-E028527CD760}" sibTransId="{6443B514-8A5C-4CC2-A11A-FA7C5BDFEC7C}"/>
    <dgm:cxn modelId="{D9842F52-A33D-4281-9ACB-3C4F7E9E662F}" type="presOf" srcId="{09686804-C61D-41E2-B3D7-5AE522BE0DC5}" destId="{5FC32909-5DB7-47C5-8F43-E7006993EF4F}" srcOrd="0" destOrd="0" presId="urn:microsoft.com/office/officeart/2005/8/layout/cycle5"/>
    <dgm:cxn modelId="{F851BF36-B315-41AD-B04C-E343BA4B1601}" type="presOf" srcId="{BA9C9CF1-95C5-4896-A55F-1CEF7CB7EDFD}" destId="{50037E07-D168-42A3-B97B-FE8073A1455A}" srcOrd="0" destOrd="0" presId="urn:microsoft.com/office/officeart/2005/8/layout/cycle5"/>
    <dgm:cxn modelId="{507BFB23-6D55-4F0C-B28B-4FB72264179A}" srcId="{09686804-C61D-41E2-B3D7-5AE522BE0DC5}" destId="{757549F9-0E7A-4110-A677-AC8E2EB2553D}" srcOrd="4" destOrd="0" parTransId="{BF06A0C7-316D-4B6C-9AE7-45C55BD49C71}" sibTransId="{45488D5A-84A9-497D-9F38-F6AEAB195323}"/>
    <dgm:cxn modelId="{C785A85D-AADF-4985-877F-1CB7736D3C53}" type="presOf" srcId="{6443B514-8A5C-4CC2-A11A-FA7C5BDFEC7C}" destId="{A1A7F056-2578-4DE0-BEBC-D62BFC6ED1EF}" srcOrd="0" destOrd="0" presId="urn:microsoft.com/office/officeart/2005/8/layout/cycle5"/>
    <dgm:cxn modelId="{9F6FD704-E9D4-4529-8AF0-C359445DA8C5}" type="presOf" srcId="{3DC4B245-5766-4C6A-9AEA-0C84BDB64E50}" destId="{455D4FA3-2E46-4CF2-ACBD-665422073414}" srcOrd="0" destOrd="0" presId="urn:microsoft.com/office/officeart/2005/8/layout/cycle5"/>
    <dgm:cxn modelId="{546D922E-7780-44E4-84F5-FF02D143CE07}" type="presOf" srcId="{3A03FD85-D174-46DE-8501-72587847787D}" destId="{05E9FCD5-D417-46EF-BBF3-17520B4E0593}" srcOrd="0" destOrd="0" presId="urn:microsoft.com/office/officeart/2005/8/layout/cycle5"/>
    <dgm:cxn modelId="{1F5EFD88-CA11-4DDB-AF2F-86F59EC2BE5E}" type="presOf" srcId="{8401802E-BF71-40DD-B8C5-CF1A8F02C9B9}" destId="{52113E09-EE2F-4329-80CD-534F16AEBC9E}" srcOrd="0" destOrd="0" presId="urn:microsoft.com/office/officeart/2005/8/layout/cycle5"/>
    <dgm:cxn modelId="{7634D4CB-62AA-4D6C-B29E-9783B1AD6CA1}" type="presOf" srcId="{0D4A7D91-2EF2-44DC-8391-2C8CE8CB977A}" destId="{3A2B747A-BC04-4F95-ABE4-06E095854495}" srcOrd="0" destOrd="0" presId="urn:microsoft.com/office/officeart/2005/8/layout/cycle5"/>
    <dgm:cxn modelId="{78A08C89-4FB7-456B-9475-0F641F1422C0}" type="presOf" srcId="{2BFAC62B-7206-4A41-BE61-E2D4AD3CDADF}" destId="{72D62E88-99ED-4AE5-8832-A35D051384DB}" srcOrd="0" destOrd="0" presId="urn:microsoft.com/office/officeart/2005/8/layout/cycle5"/>
    <dgm:cxn modelId="{88717ED3-46A7-4063-B295-E6F08883DEA8}" srcId="{09686804-C61D-41E2-B3D7-5AE522BE0DC5}" destId="{BA9C9CF1-95C5-4896-A55F-1CEF7CB7EDFD}" srcOrd="3" destOrd="0" parTransId="{D64F6825-1CB0-44B8-A3E5-716ECD999DF0}" sibTransId="{8401802E-BF71-40DD-B8C5-CF1A8F02C9B9}"/>
    <dgm:cxn modelId="{AD43D5C2-CC95-4541-A624-FB85F3F22B34}" srcId="{09686804-C61D-41E2-B3D7-5AE522BE0DC5}" destId="{A2801027-DAC6-40CB-BB8C-1E96A489F881}" srcOrd="1" destOrd="0" parTransId="{0F442894-0718-4DB3-A74F-9E0EE3A0D735}" sibTransId="{0D4A7D91-2EF2-44DC-8391-2C8CE8CB977A}"/>
    <dgm:cxn modelId="{C69EF43F-2BD6-4C06-880B-82EE6E7CF2DC}" type="presOf" srcId="{757549F9-0E7A-4110-A677-AC8E2EB2553D}" destId="{8575B950-1C1B-4684-9D91-4B302003EDAD}" srcOrd="0" destOrd="0" presId="urn:microsoft.com/office/officeart/2005/8/layout/cycle5"/>
    <dgm:cxn modelId="{6E3CECC8-10A5-4D70-997B-9E9CA20DAA71}" srcId="{09686804-C61D-41E2-B3D7-5AE522BE0DC5}" destId="{2BFAC62B-7206-4A41-BE61-E2D4AD3CDADF}" srcOrd="2" destOrd="0" parTransId="{90BBEF55-E915-4E7A-A0B5-AB8725FED092}" sibTransId="{3DC4B245-5766-4C6A-9AEA-0C84BDB64E50}"/>
    <dgm:cxn modelId="{A2E3A7CD-580D-4311-8E17-50F7CF630AB2}" type="presParOf" srcId="{5FC32909-5DB7-47C5-8F43-E7006993EF4F}" destId="{05E9FCD5-D417-46EF-BBF3-17520B4E0593}" srcOrd="0" destOrd="0" presId="urn:microsoft.com/office/officeart/2005/8/layout/cycle5"/>
    <dgm:cxn modelId="{65FBAC00-1D5C-4218-B5A4-C9BB44674E71}" type="presParOf" srcId="{5FC32909-5DB7-47C5-8F43-E7006993EF4F}" destId="{4D5B68C7-FE29-4913-B578-3043A9229B8C}" srcOrd="1" destOrd="0" presId="urn:microsoft.com/office/officeart/2005/8/layout/cycle5"/>
    <dgm:cxn modelId="{55C84C9C-28BC-4119-8932-BB5104DD097E}" type="presParOf" srcId="{5FC32909-5DB7-47C5-8F43-E7006993EF4F}" destId="{A1A7F056-2578-4DE0-BEBC-D62BFC6ED1EF}" srcOrd="2" destOrd="0" presId="urn:microsoft.com/office/officeart/2005/8/layout/cycle5"/>
    <dgm:cxn modelId="{D527DB6C-F728-48B4-809A-6225E415BC03}" type="presParOf" srcId="{5FC32909-5DB7-47C5-8F43-E7006993EF4F}" destId="{0444085F-E0E5-495E-91D2-6490B3038D3F}" srcOrd="3" destOrd="0" presId="urn:microsoft.com/office/officeart/2005/8/layout/cycle5"/>
    <dgm:cxn modelId="{B7985657-86B9-46D3-94EB-999B96871C84}" type="presParOf" srcId="{5FC32909-5DB7-47C5-8F43-E7006993EF4F}" destId="{2F663E9D-DB85-4156-A4B9-10814D87AD1E}" srcOrd="4" destOrd="0" presId="urn:microsoft.com/office/officeart/2005/8/layout/cycle5"/>
    <dgm:cxn modelId="{03D60BFE-8E59-4C17-A496-402879F600A0}" type="presParOf" srcId="{5FC32909-5DB7-47C5-8F43-E7006993EF4F}" destId="{3A2B747A-BC04-4F95-ABE4-06E095854495}" srcOrd="5" destOrd="0" presId="urn:microsoft.com/office/officeart/2005/8/layout/cycle5"/>
    <dgm:cxn modelId="{D1D6DB71-78A8-4215-ADEA-D93ABBF76A9B}" type="presParOf" srcId="{5FC32909-5DB7-47C5-8F43-E7006993EF4F}" destId="{72D62E88-99ED-4AE5-8832-A35D051384DB}" srcOrd="6" destOrd="0" presId="urn:microsoft.com/office/officeart/2005/8/layout/cycle5"/>
    <dgm:cxn modelId="{EA87FF7F-9572-4C4E-BA14-498344ECB098}" type="presParOf" srcId="{5FC32909-5DB7-47C5-8F43-E7006993EF4F}" destId="{BCA8DB63-D362-4AE1-86A8-7D4719D8E62D}" srcOrd="7" destOrd="0" presId="urn:microsoft.com/office/officeart/2005/8/layout/cycle5"/>
    <dgm:cxn modelId="{F630B65F-B2CB-47D4-8C10-007CE0DD3CC7}" type="presParOf" srcId="{5FC32909-5DB7-47C5-8F43-E7006993EF4F}" destId="{455D4FA3-2E46-4CF2-ACBD-665422073414}" srcOrd="8" destOrd="0" presId="urn:microsoft.com/office/officeart/2005/8/layout/cycle5"/>
    <dgm:cxn modelId="{E9BBFCDF-FD96-4C24-A647-D1CBB7B913F1}" type="presParOf" srcId="{5FC32909-5DB7-47C5-8F43-E7006993EF4F}" destId="{50037E07-D168-42A3-B97B-FE8073A1455A}" srcOrd="9" destOrd="0" presId="urn:microsoft.com/office/officeart/2005/8/layout/cycle5"/>
    <dgm:cxn modelId="{5EA812A7-F89A-4DF2-8978-529A9C71B1AE}" type="presParOf" srcId="{5FC32909-5DB7-47C5-8F43-E7006993EF4F}" destId="{26E9DBA7-BF92-4AFA-9632-D42CB1499892}" srcOrd="10" destOrd="0" presId="urn:microsoft.com/office/officeart/2005/8/layout/cycle5"/>
    <dgm:cxn modelId="{158E3126-9AAD-4CEA-B0AD-B260C71E8642}" type="presParOf" srcId="{5FC32909-5DB7-47C5-8F43-E7006993EF4F}" destId="{52113E09-EE2F-4329-80CD-534F16AEBC9E}" srcOrd="11" destOrd="0" presId="urn:microsoft.com/office/officeart/2005/8/layout/cycle5"/>
    <dgm:cxn modelId="{1D7E57CD-6ECB-4464-876C-2D87593B726B}" type="presParOf" srcId="{5FC32909-5DB7-47C5-8F43-E7006993EF4F}" destId="{8575B950-1C1B-4684-9D91-4B302003EDAD}" srcOrd="12" destOrd="0" presId="urn:microsoft.com/office/officeart/2005/8/layout/cycle5"/>
    <dgm:cxn modelId="{1D66A9C9-D368-4887-9A79-69103501C7E7}" type="presParOf" srcId="{5FC32909-5DB7-47C5-8F43-E7006993EF4F}" destId="{A870488A-629E-4F37-A13A-2A2136D69537}" srcOrd="13" destOrd="0" presId="urn:microsoft.com/office/officeart/2005/8/layout/cycle5"/>
    <dgm:cxn modelId="{045E4E82-0F45-4CD3-BFA5-E5E6693D0D63}" type="presParOf" srcId="{5FC32909-5DB7-47C5-8F43-E7006993EF4F}" destId="{D33CA18C-85A7-48CD-8C6C-35E076EFC843}" srcOrd="14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F669C8-3141-4338-8A46-CE0791CD62EC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629BF55-4E9E-4508-B8F4-8CE8F0BFEAEE}">
      <dgm:prSet phldrT="[Текст]"/>
      <dgm:spPr/>
      <dgm:t>
        <a:bodyPr/>
        <a:lstStyle/>
        <a:p>
          <a:r>
            <a:rPr lang="ru-RU" dirty="0" smtClean="0"/>
            <a:t>ТЕПЛЫЙ</a:t>
          </a:r>
          <a:endParaRPr lang="ru-RU" dirty="0"/>
        </a:p>
      </dgm:t>
    </dgm:pt>
    <dgm:pt modelId="{A717C921-C072-4535-BEEC-EF0732C80C95}" type="parTrans" cxnId="{45CF68A1-1BD1-4C3D-A6C9-6324E973CC3B}">
      <dgm:prSet/>
      <dgm:spPr/>
      <dgm:t>
        <a:bodyPr/>
        <a:lstStyle/>
        <a:p>
          <a:endParaRPr lang="ru-RU"/>
        </a:p>
      </dgm:t>
    </dgm:pt>
    <dgm:pt modelId="{D3558083-23BC-4623-B3A8-A71F09C8095C}" type="sibTrans" cxnId="{45CF68A1-1BD1-4C3D-A6C9-6324E973CC3B}">
      <dgm:prSet/>
      <dgm:spPr/>
      <dgm:t>
        <a:bodyPr/>
        <a:lstStyle/>
        <a:p>
          <a:endParaRPr lang="ru-RU"/>
        </a:p>
      </dgm:t>
    </dgm:pt>
    <dgm:pt modelId="{E87AD123-089C-457D-B139-04752F8B4237}">
      <dgm:prSet phldrT="[Текст]"/>
      <dgm:spPr/>
      <dgm:t>
        <a:bodyPr/>
        <a:lstStyle/>
        <a:p>
          <a:r>
            <a:rPr lang="ru-RU" dirty="0" smtClean="0"/>
            <a:t>ПРОЛИВНОЙ</a:t>
          </a:r>
          <a:endParaRPr lang="ru-RU" dirty="0"/>
        </a:p>
      </dgm:t>
    </dgm:pt>
    <dgm:pt modelId="{FB6CA245-B527-4528-899C-16B16EE47708}" type="parTrans" cxnId="{BF969E11-5A17-4076-A4F7-27973743A36A}">
      <dgm:prSet/>
      <dgm:spPr/>
      <dgm:t>
        <a:bodyPr/>
        <a:lstStyle/>
        <a:p>
          <a:endParaRPr lang="ru-RU"/>
        </a:p>
      </dgm:t>
    </dgm:pt>
    <dgm:pt modelId="{7FB45769-2096-4F60-BB7A-B4C1A26EEDBF}" type="sibTrans" cxnId="{BF969E11-5A17-4076-A4F7-27973743A36A}">
      <dgm:prSet/>
      <dgm:spPr/>
      <dgm:t>
        <a:bodyPr/>
        <a:lstStyle/>
        <a:p>
          <a:endParaRPr lang="ru-RU"/>
        </a:p>
      </dgm:t>
    </dgm:pt>
    <dgm:pt modelId="{48B9C8B2-713A-4A1E-B444-D485AE3B2000}">
      <dgm:prSet phldrT="[Текст]"/>
      <dgm:spPr/>
      <dgm:t>
        <a:bodyPr/>
        <a:lstStyle/>
        <a:p>
          <a:r>
            <a:rPr lang="ru-RU" dirty="0" smtClean="0"/>
            <a:t>СЛЕПОЙ</a:t>
          </a:r>
          <a:endParaRPr lang="ru-RU" dirty="0"/>
        </a:p>
      </dgm:t>
    </dgm:pt>
    <dgm:pt modelId="{A87FFACB-2CF2-425B-922D-04D9881D3E65}" type="parTrans" cxnId="{8810819E-8FA8-48FD-8C94-221E61FEE6F5}">
      <dgm:prSet/>
      <dgm:spPr/>
      <dgm:t>
        <a:bodyPr/>
        <a:lstStyle/>
        <a:p>
          <a:endParaRPr lang="ru-RU"/>
        </a:p>
      </dgm:t>
    </dgm:pt>
    <dgm:pt modelId="{70B0CB4E-42F4-4DF6-88B3-3909F300CE54}" type="sibTrans" cxnId="{8810819E-8FA8-48FD-8C94-221E61FEE6F5}">
      <dgm:prSet/>
      <dgm:spPr/>
      <dgm:t>
        <a:bodyPr/>
        <a:lstStyle/>
        <a:p>
          <a:endParaRPr lang="ru-RU"/>
        </a:p>
      </dgm:t>
    </dgm:pt>
    <dgm:pt modelId="{4D7D5AFA-87BC-4C36-8972-DD194E2FA654}">
      <dgm:prSet phldrT="[Текст]"/>
      <dgm:spPr/>
      <dgm:t>
        <a:bodyPr/>
        <a:lstStyle/>
        <a:p>
          <a:r>
            <a:rPr lang="ru-RU" dirty="0" smtClean="0"/>
            <a:t>ГРИБНОЙ</a:t>
          </a:r>
          <a:endParaRPr lang="ru-RU" dirty="0"/>
        </a:p>
      </dgm:t>
    </dgm:pt>
    <dgm:pt modelId="{0A9D018A-6CCA-4C1F-8294-45F4CECA06A5}" type="parTrans" cxnId="{A9183169-A515-46CE-BFA2-BA2C32A934DE}">
      <dgm:prSet/>
      <dgm:spPr/>
      <dgm:t>
        <a:bodyPr/>
        <a:lstStyle/>
        <a:p>
          <a:endParaRPr lang="ru-RU"/>
        </a:p>
      </dgm:t>
    </dgm:pt>
    <dgm:pt modelId="{D3E239C5-802D-4631-9BB5-F76FE1086BB6}" type="sibTrans" cxnId="{A9183169-A515-46CE-BFA2-BA2C32A934DE}">
      <dgm:prSet/>
      <dgm:spPr/>
      <dgm:t>
        <a:bodyPr/>
        <a:lstStyle/>
        <a:p>
          <a:endParaRPr lang="ru-RU"/>
        </a:p>
      </dgm:t>
    </dgm:pt>
    <dgm:pt modelId="{6B71714B-1B85-4214-8ECC-7B8FF84ED992}">
      <dgm:prSet phldrT="[Текст]"/>
      <dgm:spPr/>
      <dgm:t>
        <a:bodyPr/>
        <a:lstStyle/>
        <a:p>
          <a:r>
            <a:rPr lang="ru-RU" dirty="0" smtClean="0"/>
            <a:t>ЗВЕЗДНЫЙ</a:t>
          </a:r>
          <a:endParaRPr lang="ru-RU" dirty="0"/>
        </a:p>
      </dgm:t>
    </dgm:pt>
    <dgm:pt modelId="{D06E0D7E-B18C-412B-AFAF-023D01EBCF26}" type="parTrans" cxnId="{69D881D1-3EB2-4A40-B97B-1D4E68087D3C}">
      <dgm:prSet/>
      <dgm:spPr/>
      <dgm:t>
        <a:bodyPr/>
        <a:lstStyle/>
        <a:p>
          <a:endParaRPr lang="ru-RU"/>
        </a:p>
      </dgm:t>
    </dgm:pt>
    <dgm:pt modelId="{F2753798-AA04-46D6-A434-8E4F2421FFFD}" type="sibTrans" cxnId="{69D881D1-3EB2-4A40-B97B-1D4E68087D3C}">
      <dgm:prSet/>
      <dgm:spPr/>
      <dgm:t>
        <a:bodyPr/>
        <a:lstStyle/>
        <a:p>
          <a:endParaRPr lang="ru-RU"/>
        </a:p>
      </dgm:t>
    </dgm:pt>
    <dgm:pt modelId="{79A4FADE-6179-458D-B490-078201400993}" type="pres">
      <dgm:prSet presAssocID="{43F669C8-3141-4338-8A46-CE0791CD62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E54EC-6B8A-4F87-A628-C2DEB240C01F}" type="pres">
      <dgm:prSet presAssocID="{B629BF55-4E9E-4508-B8F4-8CE8F0BFEA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C0CC1-55FE-494B-9318-7EED7114EA02}" type="pres">
      <dgm:prSet presAssocID="{B629BF55-4E9E-4508-B8F4-8CE8F0BFEAEE}" presName="spNode" presStyleCnt="0"/>
      <dgm:spPr/>
    </dgm:pt>
    <dgm:pt modelId="{A38EC9DC-B167-4870-90DC-6F1198565BD6}" type="pres">
      <dgm:prSet presAssocID="{D3558083-23BC-4623-B3A8-A71F09C8095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16A2C32-A1A3-48AC-B31E-B2D208766B8A}" type="pres">
      <dgm:prSet presAssocID="{E87AD123-089C-457D-B139-04752F8B423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8E7C3-A94B-47B8-904F-D7ED14C9C1A6}" type="pres">
      <dgm:prSet presAssocID="{E87AD123-089C-457D-B139-04752F8B4237}" presName="spNode" presStyleCnt="0"/>
      <dgm:spPr/>
    </dgm:pt>
    <dgm:pt modelId="{23197588-83CA-48E7-A7F4-8CCB5447F25F}" type="pres">
      <dgm:prSet presAssocID="{7FB45769-2096-4F60-BB7A-B4C1A26EEDB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7D938FD-B54E-43DE-90B2-84E8D34625B8}" type="pres">
      <dgm:prSet presAssocID="{48B9C8B2-713A-4A1E-B444-D485AE3B20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944F2-F352-4A7D-819E-23309D52B0C6}" type="pres">
      <dgm:prSet presAssocID="{48B9C8B2-713A-4A1E-B444-D485AE3B2000}" presName="spNode" presStyleCnt="0"/>
      <dgm:spPr/>
    </dgm:pt>
    <dgm:pt modelId="{0BED142F-B087-497A-908A-B228F7C88484}" type="pres">
      <dgm:prSet presAssocID="{70B0CB4E-42F4-4DF6-88B3-3909F300CE5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126BF26-06BC-4473-9DF5-EB0DB30309BD}" type="pres">
      <dgm:prSet presAssocID="{4D7D5AFA-87BC-4C36-8972-DD194E2FA65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ACF4D-53B6-474D-A904-88EE0AEDCC85}" type="pres">
      <dgm:prSet presAssocID="{4D7D5AFA-87BC-4C36-8972-DD194E2FA654}" presName="spNode" presStyleCnt="0"/>
      <dgm:spPr/>
    </dgm:pt>
    <dgm:pt modelId="{EB641160-A5C5-418F-8A8A-6917FD95F8FE}" type="pres">
      <dgm:prSet presAssocID="{D3E239C5-802D-4631-9BB5-F76FE1086BB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BB96A95-C554-4F04-80D9-332F9161C69D}" type="pres">
      <dgm:prSet presAssocID="{6B71714B-1B85-4214-8ECC-7B8FF84ED9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A3392-CAD3-487F-9266-432D96628155}" type="pres">
      <dgm:prSet presAssocID="{6B71714B-1B85-4214-8ECC-7B8FF84ED992}" presName="spNode" presStyleCnt="0"/>
      <dgm:spPr/>
    </dgm:pt>
    <dgm:pt modelId="{87FFD4DD-EC5B-4E42-8E2C-0A4A49357049}" type="pres">
      <dgm:prSet presAssocID="{F2753798-AA04-46D6-A434-8E4F2421FFF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E6DBC2E-B74E-4D5F-959D-72D808F3CAAF}" type="presOf" srcId="{F2753798-AA04-46D6-A434-8E4F2421FFFD}" destId="{87FFD4DD-EC5B-4E42-8E2C-0A4A49357049}" srcOrd="0" destOrd="0" presId="urn:microsoft.com/office/officeart/2005/8/layout/cycle5"/>
    <dgm:cxn modelId="{A9183169-A515-46CE-BFA2-BA2C32A934DE}" srcId="{43F669C8-3141-4338-8A46-CE0791CD62EC}" destId="{4D7D5AFA-87BC-4C36-8972-DD194E2FA654}" srcOrd="3" destOrd="0" parTransId="{0A9D018A-6CCA-4C1F-8294-45F4CECA06A5}" sibTransId="{D3E239C5-802D-4631-9BB5-F76FE1086BB6}"/>
    <dgm:cxn modelId="{049422D5-5C49-4E30-B6D0-BA1EDA7129BE}" type="presOf" srcId="{48B9C8B2-713A-4A1E-B444-D485AE3B2000}" destId="{F7D938FD-B54E-43DE-90B2-84E8D34625B8}" srcOrd="0" destOrd="0" presId="urn:microsoft.com/office/officeart/2005/8/layout/cycle5"/>
    <dgm:cxn modelId="{6B13E12C-5AF1-4D04-88AB-1106245D8295}" type="presOf" srcId="{E87AD123-089C-457D-B139-04752F8B4237}" destId="{516A2C32-A1A3-48AC-B31E-B2D208766B8A}" srcOrd="0" destOrd="0" presId="urn:microsoft.com/office/officeart/2005/8/layout/cycle5"/>
    <dgm:cxn modelId="{45CF68A1-1BD1-4C3D-A6C9-6324E973CC3B}" srcId="{43F669C8-3141-4338-8A46-CE0791CD62EC}" destId="{B629BF55-4E9E-4508-B8F4-8CE8F0BFEAEE}" srcOrd="0" destOrd="0" parTransId="{A717C921-C072-4535-BEEC-EF0732C80C95}" sibTransId="{D3558083-23BC-4623-B3A8-A71F09C8095C}"/>
    <dgm:cxn modelId="{BECA3912-41CD-47E1-A25C-38F19F343F21}" type="presOf" srcId="{D3E239C5-802D-4631-9BB5-F76FE1086BB6}" destId="{EB641160-A5C5-418F-8A8A-6917FD95F8FE}" srcOrd="0" destOrd="0" presId="urn:microsoft.com/office/officeart/2005/8/layout/cycle5"/>
    <dgm:cxn modelId="{EA7ED8CA-E8CB-4540-A197-F3F9DA5EECD8}" type="presOf" srcId="{B629BF55-4E9E-4508-B8F4-8CE8F0BFEAEE}" destId="{8CBE54EC-6B8A-4F87-A628-C2DEB240C01F}" srcOrd="0" destOrd="0" presId="urn:microsoft.com/office/officeart/2005/8/layout/cycle5"/>
    <dgm:cxn modelId="{BF969E11-5A17-4076-A4F7-27973743A36A}" srcId="{43F669C8-3141-4338-8A46-CE0791CD62EC}" destId="{E87AD123-089C-457D-B139-04752F8B4237}" srcOrd="1" destOrd="0" parTransId="{FB6CA245-B527-4528-899C-16B16EE47708}" sibTransId="{7FB45769-2096-4F60-BB7A-B4C1A26EEDBF}"/>
    <dgm:cxn modelId="{69D881D1-3EB2-4A40-B97B-1D4E68087D3C}" srcId="{43F669C8-3141-4338-8A46-CE0791CD62EC}" destId="{6B71714B-1B85-4214-8ECC-7B8FF84ED992}" srcOrd="4" destOrd="0" parTransId="{D06E0D7E-B18C-412B-AFAF-023D01EBCF26}" sibTransId="{F2753798-AA04-46D6-A434-8E4F2421FFFD}"/>
    <dgm:cxn modelId="{3DABB725-A8E9-48CE-9044-18B094723F77}" type="presOf" srcId="{7FB45769-2096-4F60-BB7A-B4C1A26EEDBF}" destId="{23197588-83CA-48E7-A7F4-8CCB5447F25F}" srcOrd="0" destOrd="0" presId="urn:microsoft.com/office/officeart/2005/8/layout/cycle5"/>
    <dgm:cxn modelId="{8810819E-8FA8-48FD-8C94-221E61FEE6F5}" srcId="{43F669C8-3141-4338-8A46-CE0791CD62EC}" destId="{48B9C8B2-713A-4A1E-B444-D485AE3B2000}" srcOrd="2" destOrd="0" parTransId="{A87FFACB-2CF2-425B-922D-04D9881D3E65}" sibTransId="{70B0CB4E-42F4-4DF6-88B3-3909F300CE54}"/>
    <dgm:cxn modelId="{269DF125-536D-4ECC-A4D0-97B9A1BF98B2}" type="presOf" srcId="{4D7D5AFA-87BC-4C36-8972-DD194E2FA654}" destId="{D126BF26-06BC-4473-9DF5-EB0DB30309BD}" srcOrd="0" destOrd="0" presId="urn:microsoft.com/office/officeart/2005/8/layout/cycle5"/>
    <dgm:cxn modelId="{3CAA2D93-4F3B-42C9-8800-6DF6382C9958}" type="presOf" srcId="{6B71714B-1B85-4214-8ECC-7B8FF84ED992}" destId="{7BB96A95-C554-4F04-80D9-332F9161C69D}" srcOrd="0" destOrd="0" presId="urn:microsoft.com/office/officeart/2005/8/layout/cycle5"/>
    <dgm:cxn modelId="{9CC2EC03-AA0C-4797-A5E4-E9D522E55A9A}" type="presOf" srcId="{43F669C8-3141-4338-8A46-CE0791CD62EC}" destId="{79A4FADE-6179-458D-B490-078201400993}" srcOrd="0" destOrd="0" presId="urn:microsoft.com/office/officeart/2005/8/layout/cycle5"/>
    <dgm:cxn modelId="{3B08C24F-194F-4F57-8D35-A958359E3D67}" type="presOf" srcId="{70B0CB4E-42F4-4DF6-88B3-3909F300CE54}" destId="{0BED142F-B087-497A-908A-B228F7C88484}" srcOrd="0" destOrd="0" presId="urn:microsoft.com/office/officeart/2005/8/layout/cycle5"/>
    <dgm:cxn modelId="{27A70933-E22C-491C-A891-4EE058880AF4}" type="presOf" srcId="{D3558083-23BC-4623-B3A8-A71F09C8095C}" destId="{A38EC9DC-B167-4870-90DC-6F1198565BD6}" srcOrd="0" destOrd="0" presId="urn:microsoft.com/office/officeart/2005/8/layout/cycle5"/>
    <dgm:cxn modelId="{C2C0AA6B-B722-4FCD-926B-D05A9EE363AA}" type="presParOf" srcId="{79A4FADE-6179-458D-B490-078201400993}" destId="{8CBE54EC-6B8A-4F87-A628-C2DEB240C01F}" srcOrd="0" destOrd="0" presId="urn:microsoft.com/office/officeart/2005/8/layout/cycle5"/>
    <dgm:cxn modelId="{C62018DC-6297-4F65-B8FA-3AF12E83AB87}" type="presParOf" srcId="{79A4FADE-6179-458D-B490-078201400993}" destId="{459C0CC1-55FE-494B-9318-7EED7114EA02}" srcOrd="1" destOrd="0" presId="urn:microsoft.com/office/officeart/2005/8/layout/cycle5"/>
    <dgm:cxn modelId="{985B7F30-B756-450E-851D-B2A78C924216}" type="presParOf" srcId="{79A4FADE-6179-458D-B490-078201400993}" destId="{A38EC9DC-B167-4870-90DC-6F1198565BD6}" srcOrd="2" destOrd="0" presId="urn:microsoft.com/office/officeart/2005/8/layout/cycle5"/>
    <dgm:cxn modelId="{3E6E8A2B-7C75-4065-84EA-4385645E7872}" type="presParOf" srcId="{79A4FADE-6179-458D-B490-078201400993}" destId="{516A2C32-A1A3-48AC-B31E-B2D208766B8A}" srcOrd="3" destOrd="0" presId="urn:microsoft.com/office/officeart/2005/8/layout/cycle5"/>
    <dgm:cxn modelId="{5F467A4E-8F94-4144-A6F3-10FEACD21255}" type="presParOf" srcId="{79A4FADE-6179-458D-B490-078201400993}" destId="{0938E7C3-A94B-47B8-904F-D7ED14C9C1A6}" srcOrd="4" destOrd="0" presId="urn:microsoft.com/office/officeart/2005/8/layout/cycle5"/>
    <dgm:cxn modelId="{721F4B41-054E-4FC3-8711-5360E22C0478}" type="presParOf" srcId="{79A4FADE-6179-458D-B490-078201400993}" destId="{23197588-83CA-48E7-A7F4-8CCB5447F25F}" srcOrd="5" destOrd="0" presId="urn:microsoft.com/office/officeart/2005/8/layout/cycle5"/>
    <dgm:cxn modelId="{502D3316-9C76-4B19-991E-9B14F762A952}" type="presParOf" srcId="{79A4FADE-6179-458D-B490-078201400993}" destId="{F7D938FD-B54E-43DE-90B2-84E8D34625B8}" srcOrd="6" destOrd="0" presId="urn:microsoft.com/office/officeart/2005/8/layout/cycle5"/>
    <dgm:cxn modelId="{AC7C2C60-FB76-494F-8590-1AEC36AA6CE2}" type="presParOf" srcId="{79A4FADE-6179-458D-B490-078201400993}" destId="{416944F2-F352-4A7D-819E-23309D52B0C6}" srcOrd="7" destOrd="0" presId="urn:microsoft.com/office/officeart/2005/8/layout/cycle5"/>
    <dgm:cxn modelId="{6938734C-6DE7-43D8-BDB2-1A300DD14736}" type="presParOf" srcId="{79A4FADE-6179-458D-B490-078201400993}" destId="{0BED142F-B087-497A-908A-B228F7C88484}" srcOrd="8" destOrd="0" presId="urn:microsoft.com/office/officeart/2005/8/layout/cycle5"/>
    <dgm:cxn modelId="{AA26374F-4052-4AC1-BC92-59860A3105A6}" type="presParOf" srcId="{79A4FADE-6179-458D-B490-078201400993}" destId="{D126BF26-06BC-4473-9DF5-EB0DB30309BD}" srcOrd="9" destOrd="0" presId="urn:microsoft.com/office/officeart/2005/8/layout/cycle5"/>
    <dgm:cxn modelId="{80EFFB48-D929-42CE-9A96-AD41BE149E12}" type="presParOf" srcId="{79A4FADE-6179-458D-B490-078201400993}" destId="{9DFACF4D-53B6-474D-A904-88EE0AEDCC85}" srcOrd="10" destOrd="0" presId="urn:microsoft.com/office/officeart/2005/8/layout/cycle5"/>
    <dgm:cxn modelId="{F855B496-AF24-45F5-9E97-8233D7C28519}" type="presParOf" srcId="{79A4FADE-6179-458D-B490-078201400993}" destId="{EB641160-A5C5-418F-8A8A-6917FD95F8FE}" srcOrd="11" destOrd="0" presId="urn:microsoft.com/office/officeart/2005/8/layout/cycle5"/>
    <dgm:cxn modelId="{9809A136-76D8-4EE4-BA5B-981F8B4E0438}" type="presParOf" srcId="{79A4FADE-6179-458D-B490-078201400993}" destId="{7BB96A95-C554-4F04-80D9-332F9161C69D}" srcOrd="12" destOrd="0" presId="urn:microsoft.com/office/officeart/2005/8/layout/cycle5"/>
    <dgm:cxn modelId="{E7F63D74-E977-46AC-B6D5-15AE71C1430F}" type="presParOf" srcId="{79A4FADE-6179-458D-B490-078201400993}" destId="{F53A3392-CAD3-487F-9266-432D96628155}" srcOrd="13" destOrd="0" presId="urn:microsoft.com/office/officeart/2005/8/layout/cycle5"/>
    <dgm:cxn modelId="{8FC27FFA-A34C-444C-9EDF-48E8061C3858}" type="presParOf" srcId="{79A4FADE-6179-458D-B490-078201400993}" destId="{87FFD4DD-EC5B-4E42-8E2C-0A4A49357049}" srcOrd="14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86804-C61D-41E2-B3D7-5AE522BE0DC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03FD85-D174-46DE-8501-72587847787D}">
      <dgm:prSet phldrT="[Текст]"/>
      <dgm:spPr/>
      <dgm:t>
        <a:bodyPr/>
        <a:lstStyle/>
        <a:p>
          <a:r>
            <a:rPr lang="ru-RU" dirty="0" smtClean="0"/>
            <a:t>золотой</a:t>
          </a:r>
          <a:endParaRPr lang="ru-RU" dirty="0"/>
        </a:p>
      </dgm:t>
    </dgm:pt>
    <dgm:pt modelId="{5F2F73A7-1455-46B1-91F0-E028527CD760}" type="parTrans" cxnId="{BE3A0ACE-8741-422A-8224-EDE46EEF942E}">
      <dgm:prSet/>
      <dgm:spPr/>
      <dgm:t>
        <a:bodyPr/>
        <a:lstStyle/>
        <a:p>
          <a:endParaRPr lang="ru-RU"/>
        </a:p>
      </dgm:t>
    </dgm:pt>
    <dgm:pt modelId="{6443B514-8A5C-4CC2-A11A-FA7C5BDFEC7C}" type="sibTrans" cxnId="{BE3A0ACE-8741-422A-8224-EDE46EEF942E}">
      <dgm:prSet/>
      <dgm:spPr/>
      <dgm:t>
        <a:bodyPr/>
        <a:lstStyle/>
        <a:p>
          <a:endParaRPr lang="ru-RU"/>
        </a:p>
      </dgm:t>
    </dgm:pt>
    <dgm:pt modelId="{A2801027-DAC6-40CB-BB8C-1E96A489F881}">
      <dgm:prSet phldrT="[Текст]"/>
      <dgm:spPr/>
      <dgm:t>
        <a:bodyPr/>
        <a:lstStyle/>
        <a:p>
          <a:r>
            <a:rPr lang="ru-RU" dirty="0" smtClean="0"/>
            <a:t>сахарный</a:t>
          </a:r>
          <a:endParaRPr lang="ru-RU" dirty="0"/>
        </a:p>
      </dgm:t>
    </dgm:pt>
    <dgm:pt modelId="{0F442894-0718-4DB3-A74F-9E0EE3A0D735}" type="parTrans" cxnId="{AD43D5C2-CC95-4541-A624-FB85F3F22B34}">
      <dgm:prSet/>
      <dgm:spPr/>
      <dgm:t>
        <a:bodyPr/>
        <a:lstStyle/>
        <a:p>
          <a:endParaRPr lang="ru-RU"/>
        </a:p>
      </dgm:t>
    </dgm:pt>
    <dgm:pt modelId="{0D4A7D91-2EF2-44DC-8391-2C8CE8CB977A}" type="sibTrans" cxnId="{AD43D5C2-CC95-4541-A624-FB85F3F22B34}">
      <dgm:prSet/>
      <dgm:spPr/>
      <dgm:t>
        <a:bodyPr/>
        <a:lstStyle/>
        <a:p>
          <a:endParaRPr lang="ru-RU"/>
        </a:p>
      </dgm:t>
    </dgm:pt>
    <dgm:pt modelId="{2BFAC62B-7206-4A41-BE61-E2D4AD3CDADF}">
      <dgm:prSet phldrT="[Текст]"/>
      <dgm:spPr/>
      <dgm:t>
        <a:bodyPr/>
        <a:lstStyle/>
        <a:p>
          <a:r>
            <a:rPr lang="ru-RU" dirty="0" smtClean="0"/>
            <a:t>крупный</a:t>
          </a:r>
          <a:endParaRPr lang="ru-RU" dirty="0"/>
        </a:p>
      </dgm:t>
    </dgm:pt>
    <dgm:pt modelId="{90BBEF55-E915-4E7A-A0B5-AB8725FED092}" type="parTrans" cxnId="{6E3CECC8-10A5-4D70-997B-9E9CA20DAA71}">
      <dgm:prSet/>
      <dgm:spPr/>
      <dgm:t>
        <a:bodyPr/>
        <a:lstStyle/>
        <a:p>
          <a:endParaRPr lang="ru-RU"/>
        </a:p>
      </dgm:t>
    </dgm:pt>
    <dgm:pt modelId="{3DC4B245-5766-4C6A-9AEA-0C84BDB64E50}" type="sibTrans" cxnId="{6E3CECC8-10A5-4D70-997B-9E9CA20DAA71}">
      <dgm:prSet/>
      <dgm:spPr/>
      <dgm:t>
        <a:bodyPr/>
        <a:lstStyle/>
        <a:p>
          <a:endParaRPr lang="ru-RU"/>
        </a:p>
      </dgm:t>
    </dgm:pt>
    <dgm:pt modelId="{BA9C9CF1-95C5-4896-A55F-1CEF7CB7EDFD}">
      <dgm:prSet phldrT="[Текст]"/>
      <dgm:spPr/>
      <dgm:t>
        <a:bodyPr/>
        <a:lstStyle/>
        <a:p>
          <a:r>
            <a:rPr lang="ru-RU" dirty="0" smtClean="0"/>
            <a:t>речной</a:t>
          </a:r>
          <a:endParaRPr lang="ru-RU" dirty="0"/>
        </a:p>
      </dgm:t>
    </dgm:pt>
    <dgm:pt modelId="{D64F6825-1CB0-44B8-A3E5-716ECD999DF0}" type="parTrans" cxnId="{88717ED3-46A7-4063-B295-E6F08883DEA8}">
      <dgm:prSet/>
      <dgm:spPr/>
      <dgm:t>
        <a:bodyPr/>
        <a:lstStyle/>
        <a:p>
          <a:endParaRPr lang="ru-RU"/>
        </a:p>
      </dgm:t>
    </dgm:pt>
    <dgm:pt modelId="{8401802E-BF71-40DD-B8C5-CF1A8F02C9B9}" type="sibTrans" cxnId="{88717ED3-46A7-4063-B295-E6F08883DEA8}">
      <dgm:prSet/>
      <dgm:spPr/>
      <dgm:t>
        <a:bodyPr/>
        <a:lstStyle/>
        <a:p>
          <a:endParaRPr lang="ru-RU"/>
        </a:p>
      </dgm:t>
    </dgm:pt>
    <dgm:pt modelId="{757549F9-0E7A-4110-A677-AC8E2EB2553D}">
      <dgm:prSet phldrT="[Текст]"/>
      <dgm:spPr/>
      <dgm:t>
        <a:bodyPr/>
        <a:lstStyle/>
        <a:p>
          <a:r>
            <a:rPr lang="ru-RU" dirty="0" smtClean="0"/>
            <a:t>морской</a:t>
          </a:r>
          <a:endParaRPr lang="ru-RU" dirty="0"/>
        </a:p>
      </dgm:t>
    </dgm:pt>
    <dgm:pt modelId="{BF06A0C7-316D-4B6C-9AE7-45C55BD49C71}" type="parTrans" cxnId="{507BFB23-6D55-4F0C-B28B-4FB72264179A}">
      <dgm:prSet/>
      <dgm:spPr/>
      <dgm:t>
        <a:bodyPr/>
        <a:lstStyle/>
        <a:p>
          <a:endParaRPr lang="ru-RU"/>
        </a:p>
      </dgm:t>
    </dgm:pt>
    <dgm:pt modelId="{45488D5A-84A9-497D-9F38-F6AEAB195323}" type="sibTrans" cxnId="{507BFB23-6D55-4F0C-B28B-4FB72264179A}">
      <dgm:prSet/>
      <dgm:spPr/>
      <dgm:t>
        <a:bodyPr/>
        <a:lstStyle/>
        <a:p>
          <a:endParaRPr lang="ru-RU"/>
        </a:p>
      </dgm:t>
    </dgm:pt>
    <dgm:pt modelId="{5FC32909-5DB7-47C5-8F43-E7006993EF4F}" type="pres">
      <dgm:prSet presAssocID="{09686804-C61D-41E2-B3D7-5AE522BE0D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E9FCD5-D417-46EF-BBF3-17520B4E0593}" type="pres">
      <dgm:prSet presAssocID="{3A03FD85-D174-46DE-8501-7258784778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B68C7-FE29-4913-B578-3043A9229B8C}" type="pres">
      <dgm:prSet presAssocID="{3A03FD85-D174-46DE-8501-72587847787D}" presName="spNode" presStyleCnt="0"/>
      <dgm:spPr/>
    </dgm:pt>
    <dgm:pt modelId="{A1A7F056-2578-4DE0-BEBC-D62BFC6ED1EF}" type="pres">
      <dgm:prSet presAssocID="{6443B514-8A5C-4CC2-A11A-FA7C5BDFEC7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444085F-E0E5-495E-91D2-6490B3038D3F}" type="pres">
      <dgm:prSet presAssocID="{A2801027-DAC6-40CB-BB8C-1E96A489F8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63E9D-DB85-4156-A4B9-10814D87AD1E}" type="pres">
      <dgm:prSet presAssocID="{A2801027-DAC6-40CB-BB8C-1E96A489F881}" presName="spNode" presStyleCnt="0"/>
      <dgm:spPr/>
    </dgm:pt>
    <dgm:pt modelId="{3A2B747A-BC04-4F95-ABE4-06E095854495}" type="pres">
      <dgm:prSet presAssocID="{0D4A7D91-2EF2-44DC-8391-2C8CE8CB977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2D62E88-99ED-4AE5-8832-A35D051384DB}" type="pres">
      <dgm:prSet presAssocID="{2BFAC62B-7206-4A41-BE61-E2D4AD3CDAD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8DB63-D362-4AE1-86A8-7D4719D8E62D}" type="pres">
      <dgm:prSet presAssocID="{2BFAC62B-7206-4A41-BE61-E2D4AD3CDADF}" presName="spNode" presStyleCnt="0"/>
      <dgm:spPr/>
    </dgm:pt>
    <dgm:pt modelId="{455D4FA3-2E46-4CF2-ACBD-665422073414}" type="pres">
      <dgm:prSet presAssocID="{3DC4B245-5766-4C6A-9AEA-0C84BDB64E5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0037E07-D168-42A3-B97B-FE8073A1455A}" type="pres">
      <dgm:prSet presAssocID="{BA9C9CF1-95C5-4896-A55F-1CEF7CB7ED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9DBA7-BF92-4AFA-9632-D42CB1499892}" type="pres">
      <dgm:prSet presAssocID="{BA9C9CF1-95C5-4896-A55F-1CEF7CB7EDFD}" presName="spNode" presStyleCnt="0"/>
      <dgm:spPr/>
    </dgm:pt>
    <dgm:pt modelId="{52113E09-EE2F-4329-80CD-534F16AEBC9E}" type="pres">
      <dgm:prSet presAssocID="{8401802E-BF71-40DD-B8C5-CF1A8F02C9B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575B950-1C1B-4684-9D91-4B302003EDAD}" type="pres">
      <dgm:prSet presAssocID="{757549F9-0E7A-4110-A677-AC8E2EB2553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0488A-629E-4F37-A13A-2A2136D69537}" type="pres">
      <dgm:prSet presAssocID="{757549F9-0E7A-4110-A677-AC8E2EB2553D}" presName="spNode" presStyleCnt="0"/>
      <dgm:spPr/>
    </dgm:pt>
    <dgm:pt modelId="{D33CA18C-85A7-48CD-8C6C-35E076EFC843}" type="pres">
      <dgm:prSet presAssocID="{45488D5A-84A9-497D-9F38-F6AEAB19532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D5F2734-4581-4902-919B-27647DE61EED}" type="presOf" srcId="{757549F9-0E7A-4110-A677-AC8E2EB2553D}" destId="{8575B950-1C1B-4684-9D91-4B302003EDAD}" srcOrd="0" destOrd="0" presId="urn:microsoft.com/office/officeart/2005/8/layout/cycle5"/>
    <dgm:cxn modelId="{BE3A0ACE-8741-422A-8224-EDE46EEF942E}" srcId="{09686804-C61D-41E2-B3D7-5AE522BE0DC5}" destId="{3A03FD85-D174-46DE-8501-72587847787D}" srcOrd="0" destOrd="0" parTransId="{5F2F73A7-1455-46B1-91F0-E028527CD760}" sibTransId="{6443B514-8A5C-4CC2-A11A-FA7C5BDFEC7C}"/>
    <dgm:cxn modelId="{F2E8ABFA-C01D-4624-9094-42B0F35889DF}" type="presOf" srcId="{BA9C9CF1-95C5-4896-A55F-1CEF7CB7EDFD}" destId="{50037E07-D168-42A3-B97B-FE8073A1455A}" srcOrd="0" destOrd="0" presId="urn:microsoft.com/office/officeart/2005/8/layout/cycle5"/>
    <dgm:cxn modelId="{A7E67917-5F28-4D84-86BC-E54DB3575E47}" type="presOf" srcId="{45488D5A-84A9-497D-9F38-F6AEAB195323}" destId="{D33CA18C-85A7-48CD-8C6C-35E076EFC843}" srcOrd="0" destOrd="0" presId="urn:microsoft.com/office/officeart/2005/8/layout/cycle5"/>
    <dgm:cxn modelId="{69AC7584-59BF-4F19-83D9-BA69D6B2608C}" type="presOf" srcId="{0D4A7D91-2EF2-44DC-8391-2C8CE8CB977A}" destId="{3A2B747A-BC04-4F95-ABE4-06E095854495}" srcOrd="0" destOrd="0" presId="urn:microsoft.com/office/officeart/2005/8/layout/cycle5"/>
    <dgm:cxn modelId="{507BFB23-6D55-4F0C-B28B-4FB72264179A}" srcId="{09686804-C61D-41E2-B3D7-5AE522BE0DC5}" destId="{757549F9-0E7A-4110-A677-AC8E2EB2553D}" srcOrd="4" destOrd="0" parTransId="{BF06A0C7-316D-4B6C-9AE7-45C55BD49C71}" sibTransId="{45488D5A-84A9-497D-9F38-F6AEAB195323}"/>
    <dgm:cxn modelId="{6BAC1764-8F16-452A-AA36-5ECE01B680E9}" type="presOf" srcId="{6443B514-8A5C-4CC2-A11A-FA7C5BDFEC7C}" destId="{A1A7F056-2578-4DE0-BEBC-D62BFC6ED1EF}" srcOrd="0" destOrd="0" presId="urn:microsoft.com/office/officeart/2005/8/layout/cycle5"/>
    <dgm:cxn modelId="{BA52B787-2E1F-42E1-B985-4430DE20391A}" type="presOf" srcId="{3A03FD85-D174-46DE-8501-72587847787D}" destId="{05E9FCD5-D417-46EF-BBF3-17520B4E0593}" srcOrd="0" destOrd="0" presId="urn:microsoft.com/office/officeart/2005/8/layout/cycle5"/>
    <dgm:cxn modelId="{88717ED3-46A7-4063-B295-E6F08883DEA8}" srcId="{09686804-C61D-41E2-B3D7-5AE522BE0DC5}" destId="{BA9C9CF1-95C5-4896-A55F-1CEF7CB7EDFD}" srcOrd="3" destOrd="0" parTransId="{D64F6825-1CB0-44B8-A3E5-716ECD999DF0}" sibTransId="{8401802E-BF71-40DD-B8C5-CF1A8F02C9B9}"/>
    <dgm:cxn modelId="{CBF2A925-7781-4957-8F4F-7617A1DE4DF9}" type="presOf" srcId="{2BFAC62B-7206-4A41-BE61-E2D4AD3CDADF}" destId="{72D62E88-99ED-4AE5-8832-A35D051384DB}" srcOrd="0" destOrd="0" presId="urn:microsoft.com/office/officeart/2005/8/layout/cycle5"/>
    <dgm:cxn modelId="{4C725DAC-BF18-4D19-826C-B91D369B4AC2}" type="presOf" srcId="{A2801027-DAC6-40CB-BB8C-1E96A489F881}" destId="{0444085F-E0E5-495E-91D2-6490B3038D3F}" srcOrd="0" destOrd="0" presId="urn:microsoft.com/office/officeart/2005/8/layout/cycle5"/>
    <dgm:cxn modelId="{C657B9F7-C383-4948-A725-2E372FFC750D}" type="presOf" srcId="{09686804-C61D-41E2-B3D7-5AE522BE0DC5}" destId="{5FC32909-5DB7-47C5-8F43-E7006993EF4F}" srcOrd="0" destOrd="0" presId="urn:microsoft.com/office/officeart/2005/8/layout/cycle5"/>
    <dgm:cxn modelId="{AD43D5C2-CC95-4541-A624-FB85F3F22B34}" srcId="{09686804-C61D-41E2-B3D7-5AE522BE0DC5}" destId="{A2801027-DAC6-40CB-BB8C-1E96A489F881}" srcOrd="1" destOrd="0" parTransId="{0F442894-0718-4DB3-A74F-9E0EE3A0D735}" sibTransId="{0D4A7D91-2EF2-44DC-8391-2C8CE8CB977A}"/>
    <dgm:cxn modelId="{A0773B18-D2C9-4888-AD11-CAE3C1BB2372}" type="presOf" srcId="{3DC4B245-5766-4C6A-9AEA-0C84BDB64E50}" destId="{455D4FA3-2E46-4CF2-ACBD-665422073414}" srcOrd="0" destOrd="0" presId="urn:microsoft.com/office/officeart/2005/8/layout/cycle5"/>
    <dgm:cxn modelId="{6E3CECC8-10A5-4D70-997B-9E9CA20DAA71}" srcId="{09686804-C61D-41E2-B3D7-5AE522BE0DC5}" destId="{2BFAC62B-7206-4A41-BE61-E2D4AD3CDADF}" srcOrd="2" destOrd="0" parTransId="{90BBEF55-E915-4E7A-A0B5-AB8725FED092}" sibTransId="{3DC4B245-5766-4C6A-9AEA-0C84BDB64E50}"/>
    <dgm:cxn modelId="{2F8C6FCD-AFAD-43D9-A30C-580AAB06EAC3}" type="presOf" srcId="{8401802E-BF71-40DD-B8C5-CF1A8F02C9B9}" destId="{52113E09-EE2F-4329-80CD-534F16AEBC9E}" srcOrd="0" destOrd="0" presId="urn:microsoft.com/office/officeart/2005/8/layout/cycle5"/>
    <dgm:cxn modelId="{F9787270-CE21-4731-BDDA-3879A3972E17}" type="presParOf" srcId="{5FC32909-5DB7-47C5-8F43-E7006993EF4F}" destId="{05E9FCD5-D417-46EF-BBF3-17520B4E0593}" srcOrd="0" destOrd="0" presId="urn:microsoft.com/office/officeart/2005/8/layout/cycle5"/>
    <dgm:cxn modelId="{A83D5A3B-6DCA-42F9-A529-3A6B289A959C}" type="presParOf" srcId="{5FC32909-5DB7-47C5-8F43-E7006993EF4F}" destId="{4D5B68C7-FE29-4913-B578-3043A9229B8C}" srcOrd="1" destOrd="0" presId="urn:microsoft.com/office/officeart/2005/8/layout/cycle5"/>
    <dgm:cxn modelId="{53B6D367-53A1-4ACE-A550-9C8244ADA2B9}" type="presParOf" srcId="{5FC32909-5DB7-47C5-8F43-E7006993EF4F}" destId="{A1A7F056-2578-4DE0-BEBC-D62BFC6ED1EF}" srcOrd="2" destOrd="0" presId="urn:microsoft.com/office/officeart/2005/8/layout/cycle5"/>
    <dgm:cxn modelId="{728AEA98-0BD9-479E-9847-85658DDA6CAE}" type="presParOf" srcId="{5FC32909-5DB7-47C5-8F43-E7006993EF4F}" destId="{0444085F-E0E5-495E-91D2-6490B3038D3F}" srcOrd="3" destOrd="0" presId="urn:microsoft.com/office/officeart/2005/8/layout/cycle5"/>
    <dgm:cxn modelId="{7B0E5EC7-DFD8-4595-A89C-ABD5240B7535}" type="presParOf" srcId="{5FC32909-5DB7-47C5-8F43-E7006993EF4F}" destId="{2F663E9D-DB85-4156-A4B9-10814D87AD1E}" srcOrd="4" destOrd="0" presId="urn:microsoft.com/office/officeart/2005/8/layout/cycle5"/>
    <dgm:cxn modelId="{A5F8FE43-0798-4580-85E5-20B559BB3A3C}" type="presParOf" srcId="{5FC32909-5DB7-47C5-8F43-E7006993EF4F}" destId="{3A2B747A-BC04-4F95-ABE4-06E095854495}" srcOrd="5" destOrd="0" presId="urn:microsoft.com/office/officeart/2005/8/layout/cycle5"/>
    <dgm:cxn modelId="{AFBCB624-AEE1-4E7C-B31E-A42EC8523B60}" type="presParOf" srcId="{5FC32909-5DB7-47C5-8F43-E7006993EF4F}" destId="{72D62E88-99ED-4AE5-8832-A35D051384DB}" srcOrd="6" destOrd="0" presId="urn:microsoft.com/office/officeart/2005/8/layout/cycle5"/>
    <dgm:cxn modelId="{463AF3B5-642A-462B-84B7-DA886D37E92E}" type="presParOf" srcId="{5FC32909-5DB7-47C5-8F43-E7006993EF4F}" destId="{BCA8DB63-D362-4AE1-86A8-7D4719D8E62D}" srcOrd="7" destOrd="0" presId="urn:microsoft.com/office/officeart/2005/8/layout/cycle5"/>
    <dgm:cxn modelId="{DEF87892-10B0-4036-992E-4FCB03322F82}" type="presParOf" srcId="{5FC32909-5DB7-47C5-8F43-E7006993EF4F}" destId="{455D4FA3-2E46-4CF2-ACBD-665422073414}" srcOrd="8" destOrd="0" presId="urn:microsoft.com/office/officeart/2005/8/layout/cycle5"/>
    <dgm:cxn modelId="{CD86B7D2-9E44-4E74-AB9D-3838EA37520F}" type="presParOf" srcId="{5FC32909-5DB7-47C5-8F43-E7006993EF4F}" destId="{50037E07-D168-42A3-B97B-FE8073A1455A}" srcOrd="9" destOrd="0" presId="urn:microsoft.com/office/officeart/2005/8/layout/cycle5"/>
    <dgm:cxn modelId="{D3AC3FA3-BA55-4D56-9A5A-91457EA17F11}" type="presParOf" srcId="{5FC32909-5DB7-47C5-8F43-E7006993EF4F}" destId="{26E9DBA7-BF92-4AFA-9632-D42CB1499892}" srcOrd="10" destOrd="0" presId="urn:microsoft.com/office/officeart/2005/8/layout/cycle5"/>
    <dgm:cxn modelId="{42ACC8FF-2BB2-48AF-82A4-5C457E03143C}" type="presParOf" srcId="{5FC32909-5DB7-47C5-8F43-E7006993EF4F}" destId="{52113E09-EE2F-4329-80CD-534F16AEBC9E}" srcOrd="11" destOrd="0" presId="urn:microsoft.com/office/officeart/2005/8/layout/cycle5"/>
    <dgm:cxn modelId="{C05483E1-6212-4B5D-A554-27E158EFAC05}" type="presParOf" srcId="{5FC32909-5DB7-47C5-8F43-E7006993EF4F}" destId="{8575B950-1C1B-4684-9D91-4B302003EDAD}" srcOrd="12" destOrd="0" presId="urn:microsoft.com/office/officeart/2005/8/layout/cycle5"/>
    <dgm:cxn modelId="{C8C77C72-4ED5-4FFA-9F62-5C7BF8B4C383}" type="presParOf" srcId="{5FC32909-5DB7-47C5-8F43-E7006993EF4F}" destId="{A870488A-629E-4F37-A13A-2A2136D69537}" srcOrd="13" destOrd="0" presId="urn:microsoft.com/office/officeart/2005/8/layout/cycle5"/>
    <dgm:cxn modelId="{517DE02F-912E-4EEA-A515-A63A3382FF2F}" type="presParOf" srcId="{5FC32909-5DB7-47C5-8F43-E7006993EF4F}" destId="{D33CA18C-85A7-48CD-8C6C-35E076EFC843}" srcOrd="14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F669C8-3141-4338-8A46-CE0791CD62EC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629BF55-4E9E-4508-B8F4-8CE8F0BFEAEE}">
      <dgm:prSet phldrT="[Текст]"/>
      <dgm:spPr/>
      <dgm:t>
        <a:bodyPr/>
        <a:lstStyle/>
        <a:p>
          <a:r>
            <a:rPr lang="ru-RU" dirty="0" smtClean="0"/>
            <a:t>материковый</a:t>
          </a:r>
          <a:endParaRPr lang="ru-RU" dirty="0"/>
        </a:p>
      </dgm:t>
    </dgm:pt>
    <dgm:pt modelId="{A717C921-C072-4535-BEEC-EF0732C80C95}" type="parTrans" cxnId="{45CF68A1-1BD1-4C3D-A6C9-6324E973CC3B}">
      <dgm:prSet/>
      <dgm:spPr/>
      <dgm:t>
        <a:bodyPr/>
        <a:lstStyle/>
        <a:p>
          <a:endParaRPr lang="ru-RU"/>
        </a:p>
      </dgm:t>
    </dgm:pt>
    <dgm:pt modelId="{D3558083-23BC-4623-B3A8-A71F09C8095C}" type="sibTrans" cxnId="{45CF68A1-1BD1-4C3D-A6C9-6324E973CC3B}">
      <dgm:prSet/>
      <dgm:spPr/>
      <dgm:t>
        <a:bodyPr/>
        <a:lstStyle/>
        <a:p>
          <a:endParaRPr lang="ru-RU"/>
        </a:p>
      </dgm:t>
    </dgm:pt>
    <dgm:pt modelId="{E87AD123-089C-457D-B139-04752F8B4237}">
      <dgm:prSet phldrT="[Текст]"/>
      <dgm:spPr/>
      <dgm:t>
        <a:bodyPr/>
        <a:lstStyle/>
        <a:p>
          <a:r>
            <a:rPr lang="ru-RU" dirty="0" smtClean="0"/>
            <a:t>вулканический</a:t>
          </a:r>
          <a:endParaRPr lang="ru-RU" dirty="0"/>
        </a:p>
      </dgm:t>
    </dgm:pt>
    <dgm:pt modelId="{FB6CA245-B527-4528-899C-16B16EE47708}" type="parTrans" cxnId="{BF969E11-5A17-4076-A4F7-27973743A36A}">
      <dgm:prSet/>
      <dgm:spPr/>
      <dgm:t>
        <a:bodyPr/>
        <a:lstStyle/>
        <a:p>
          <a:endParaRPr lang="ru-RU"/>
        </a:p>
      </dgm:t>
    </dgm:pt>
    <dgm:pt modelId="{7FB45769-2096-4F60-BB7A-B4C1A26EEDBF}" type="sibTrans" cxnId="{BF969E11-5A17-4076-A4F7-27973743A36A}">
      <dgm:prSet/>
      <dgm:spPr/>
      <dgm:t>
        <a:bodyPr/>
        <a:lstStyle/>
        <a:p>
          <a:endParaRPr lang="ru-RU"/>
        </a:p>
      </dgm:t>
    </dgm:pt>
    <dgm:pt modelId="{48B9C8B2-713A-4A1E-B444-D485AE3B2000}">
      <dgm:prSet phldrT="[Текст]"/>
      <dgm:spPr/>
      <dgm:t>
        <a:bodyPr/>
        <a:lstStyle/>
        <a:p>
          <a:r>
            <a:rPr lang="ru-RU" dirty="0" smtClean="0"/>
            <a:t>песчаный</a:t>
          </a:r>
          <a:endParaRPr lang="ru-RU" dirty="0"/>
        </a:p>
      </dgm:t>
    </dgm:pt>
    <dgm:pt modelId="{A87FFACB-2CF2-425B-922D-04D9881D3E65}" type="parTrans" cxnId="{8810819E-8FA8-48FD-8C94-221E61FEE6F5}">
      <dgm:prSet/>
      <dgm:spPr/>
      <dgm:t>
        <a:bodyPr/>
        <a:lstStyle/>
        <a:p>
          <a:endParaRPr lang="ru-RU"/>
        </a:p>
      </dgm:t>
    </dgm:pt>
    <dgm:pt modelId="{70B0CB4E-42F4-4DF6-88B3-3909F300CE54}" type="sibTrans" cxnId="{8810819E-8FA8-48FD-8C94-221E61FEE6F5}">
      <dgm:prSet/>
      <dgm:spPr/>
      <dgm:t>
        <a:bodyPr/>
        <a:lstStyle/>
        <a:p>
          <a:endParaRPr lang="ru-RU"/>
        </a:p>
      </dgm:t>
    </dgm:pt>
    <dgm:pt modelId="{4D7D5AFA-87BC-4C36-8972-DD194E2FA654}">
      <dgm:prSet phldrT="[Текст]"/>
      <dgm:spPr/>
      <dgm:t>
        <a:bodyPr/>
        <a:lstStyle/>
        <a:p>
          <a:r>
            <a:rPr lang="ru-RU" dirty="0" smtClean="0"/>
            <a:t>коралловый</a:t>
          </a:r>
          <a:endParaRPr lang="ru-RU" dirty="0"/>
        </a:p>
      </dgm:t>
    </dgm:pt>
    <dgm:pt modelId="{0A9D018A-6CCA-4C1F-8294-45F4CECA06A5}" type="parTrans" cxnId="{A9183169-A515-46CE-BFA2-BA2C32A934DE}">
      <dgm:prSet/>
      <dgm:spPr/>
      <dgm:t>
        <a:bodyPr/>
        <a:lstStyle/>
        <a:p>
          <a:endParaRPr lang="ru-RU"/>
        </a:p>
      </dgm:t>
    </dgm:pt>
    <dgm:pt modelId="{D3E239C5-802D-4631-9BB5-F76FE1086BB6}" type="sibTrans" cxnId="{A9183169-A515-46CE-BFA2-BA2C32A934DE}">
      <dgm:prSet/>
      <dgm:spPr/>
      <dgm:t>
        <a:bodyPr/>
        <a:lstStyle/>
        <a:p>
          <a:endParaRPr lang="ru-RU"/>
        </a:p>
      </dgm:t>
    </dgm:pt>
    <dgm:pt modelId="{6B71714B-1B85-4214-8ECC-7B8FF84ED992}">
      <dgm:prSet phldrT="[Текст]"/>
      <dgm:spPr/>
      <dgm:t>
        <a:bodyPr/>
        <a:lstStyle/>
        <a:p>
          <a:r>
            <a:rPr lang="ru-RU" dirty="0" smtClean="0"/>
            <a:t>необитаемый</a:t>
          </a:r>
          <a:endParaRPr lang="ru-RU" dirty="0"/>
        </a:p>
      </dgm:t>
    </dgm:pt>
    <dgm:pt modelId="{D06E0D7E-B18C-412B-AFAF-023D01EBCF26}" type="parTrans" cxnId="{69D881D1-3EB2-4A40-B97B-1D4E68087D3C}">
      <dgm:prSet/>
      <dgm:spPr/>
      <dgm:t>
        <a:bodyPr/>
        <a:lstStyle/>
        <a:p>
          <a:endParaRPr lang="ru-RU"/>
        </a:p>
      </dgm:t>
    </dgm:pt>
    <dgm:pt modelId="{F2753798-AA04-46D6-A434-8E4F2421FFFD}" type="sibTrans" cxnId="{69D881D1-3EB2-4A40-B97B-1D4E68087D3C}">
      <dgm:prSet/>
      <dgm:spPr/>
      <dgm:t>
        <a:bodyPr/>
        <a:lstStyle/>
        <a:p>
          <a:endParaRPr lang="ru-RU"/>
        </a:p>
      </dgm:t>
    </dgm:pt>
    <dgm:pt modelId="{79A4FADE-6179-458D-B490-078201400993}" type="pres">
      <dgm:prSet presAssocID="{43F669C8-3141-4338-8A46-CE0791CD62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E54EC-6B8A-4F87-A628-C2DEB240C01F}" type="pres">
      <dgm:prSet presAssocID="{B629BF55-4E9E-4508-B8F4-8CE8F0BFEA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C0CC1-55FE-494B-9318-7EED7114EA02}" type="pres">
      <dgm:prSet presAssocID="{B629BF55-4E9E-4508-B8F4-8CE8F0BFEAEE}" presName="spNode" presStyleCnt="0"/>
      <dgm:spPr/>
    </dgm:pt>
    <dgm:pt modelId="{A38EC9DC-B167-4870-90DC-6F1198565BD6}" type="pres">
      <dgm:prSet presAssocID="{D3558083-23BC-4623-B3A8-A71F09C8095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16A2C32-A1A3-48AC-B31E-B2D208766B8A}" type="pres">
      <dgm:prSet presAssocID="{E87AD123-089C-457D-B139-04752F8B423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8E7C3-A94B-47B8-904F-D7ED14C9C1A6}" type="pres">
      <dgm:prSet presAssocID="{E87AD123-089C-457D-B139-04752F8B4237}" presName="spNode" presStyleCnt="0"/>
      <dgm:spPr/>
    </dgm:pt>
    <dgm:pt modelId="{23197588-83CA-48E7-A7F4-8CCB5447F25F}" type="pres">
      <dgm:prSet presAssocID="{7FB45769-2096-4F60-BB7A-B4C1A26EEDB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7D938FD-B54E-43DE-90B2-84E8D34625B8}" type="pres">
      <dgm:prSet presAssocID="{48B9C8B2-713A-4A1E-B444-D485AE3B20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944F2-F352-4A7D-819E-23309D52B0C6}" type="pres">
      <dgm:prSet presAssocID="{48B9C8B2-713A-4A1E-B444-D485AE3B2000}" presName="spNode" presStyleCnt="0"/>
      <dgm:spPr/>
    </dgm:pt>
    <dgm:pt modelId="{0BED142F-B087-497A-908A-B228F7C88484}" type="pres">
      <dgm:prSet presAssocID="{70B0CB4E-42F4-4DF6-88B3-3909F300CE5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126BF26-06BC-4473-9DF5-EB0DB30309BD}" type="pres">
      <dgm:prSet presAssocID="{4D7D5AFA-87BC-4C36-8972-DD194E2FA65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ACF4D-53B6-474D-A904-88EE0AEDCC85}" type="pres">
      <dgm:prSet presAssocID="{4D7D5AFA-87BC-4C36-8972-DD194E2FA654}" presName="spNode" presStyleCnt="0"/>
      <dgm:spPr/>
    </dgm:pt>
    <dgm:pt modelId="{EB641160-A5C5-418F-8A8A-6917FD95F8FE}" type="pres">
      <dgm:prSet presAssocID="{D3E239C5-802D-4631-9BB5-F76FE1086BB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BB96A95-C554-4F04-80D9-332F9161C69D}" type="pres">
      <dgm:prSet presAssocID="{6B71714B-1B85-4214-8ECC-7B8FF84ED9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A3392-CAD3-487F-9266-432D96628155}" type="pres">
      <dgm:prSet presAssocID="{6B71714B-1B85-4214-8ECC-7B8FF84ED992}" presName="spNode" presStyleCnt="0"/>
      <dgm:spPr/>
    </dgm:pt>
    <dgm:pt modelId="{87FFD4DD-EC5B-4E42-8E2C-0A4A49357049}" type="pres">
      <dgm:prSet presAssocID="{F2753798-AA04-46D6-A434-8E4F2421FFF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BAA2E78-4F84-41E8-B56E-05816486CBB4}" type="presOf" srcId="{43F669C8-3141-4338-8A46-CE0791CD62EC}" destId="{79A4FADE-6179-458D-B490-078201400993}" srcOrd="0" destOrd="0" presId="urn:microsoft.com/office/officeart/2005/8/layout/cycle5"/>
    <dgm:cxn modelId="{A9183169-A515-46CE-BFA2-BA2C32A934DE}" srcId="{43F669C8-3141-4338-8A46-CE0791CD62EC}" destId="{4D7D5AFA-87BC-4C36-8972-DD194E2FA654}" srcOrd="3" destOrd="0" parTransId="{0A9D018A-6CCA-4C1F-8294-45F4CECA06A5}" sibTransId="{D3E239C5-802D-4631-9BB5-F76FE1086BB6}"/>
    <dgm:cxn modelId="{2948C46B-B2F1-41AB-9104-F9042A597AC0}" type="presOf" srcId="{48B9C8B2-713A-4A1E-B444-D485AE3B2000}" destId="{F7D938FD-B54E-43DE-90B2-84E8D34625B8}" srcOrd="0" destOrd="0" presId="urn:microsoft.com/office/officeart/2005/8/layout/cycle5"/>
    <dgm:cxn modelId="{45CF68A1-1BD1-4C3D-A6C9-6324E973CC3B}" srcId="{43F669C8-3141-4338-8A46-CE0791CD62EC}" destId="{B629BF55-4E9E-4508-B8F4-8CE8F0BFEAEE}" srcOrd="0" destOrd="0" parTransId="{A717C921-C072-4535-BEEC-EF0732C80C95}" sibTransId="{D3558083-23BC-4623-B3A8-A71F09C8095C}"/>
    <dgm:cxn modelId="{CCF25F2D-8A69-44CA-BF3E-9025B0405E2F}" type="presOf" srcId="{D3558083-23BC-4623-B3A8-A71F09C8095C}" destId="{A38EC9DC-B167-4870-90DC-6F1198565BD6}" srcOrd="0" destOrd="0" presId="urn:microsoft.com/office/officeart/2005/8/layout/cycle5"/>
    <dgm:cxn modelId="{5A392A9B-EA5E-41C4-9E72-A3FF70301976}" type="presOf" srcId="{6B71714B-1B85-4214-8ECC-7B8FF84ED992}" destId="{7BB96A95-C554-4F04-80D9-332F9161C69D}" srcOrd="0" destOrd="0" presId="urn:microsoft.com/office/officeart/2005/8/layout/cycle5"/>
    <dgm:cxn modelId="{BF969E11-5A17-4076-A4F7-27973743A36A}" srcId="{43F669C8-3141-4338-8A46-CE0791CD62EC}" destId="{E87AD123-089C-457D-B139-04752F8B4237}" srcOrd="1" destOrd="0" parTransId="{FB6CA245-B527-4528-899C-16B16EE47708}" sibTransId="{7FB45769-2096-4F60-BB7A-B4C1A26EEDBF}"/>
    <dgm:cxn modelId="{69D881D1-3EB2-4A40-B97B-1D4E68087D3C}" srcId="{43F669C8-3141-4338-8A46-CE0791CD62EC}" destId="{6B71714B-1B85-4214-8ECC-7B8FF84ED992}" srcOrd="4" destOrd="0" parTransId="{D06E0D7E-B18C-412B-AFAF-023D01EBCF26}" sibTransId="{F2753798-AA04-46D6-A434-8E4F2421FFFD}"/>
    <dgm:cxn modelId="{40639CC9-3A29-4E5A-A68D-278EAC786034}" type="presOf" srcId="{4D7D5AFA-87BC-4C36-8972-DD194E2FA654}" destId="{D126BF26-06BC-4473-9DF5-EB0DB30309BD}" srcOrd="0" destOrd="0" presId="urn:microsoft.com/office/officeart/2005/8/layout/cycle5"/>
    <dgm:cxn modelId="{8810819E-8FA8-48FD-8C94-221E61FEE6F5}" srcId="{43F669C8-3141-4338-8A46-CE0791CD62EC}" destId="{48B9C8B2-713A-4A1E-B444-D485AE3B2000}" srcOrd="2" destOrd="0" parTransId="{A87FFACB-2CF2-425B-922D-04D9881D3E65}" sibTransId="{70B0CB4E-42F4-4DF6-88B3-3909F300CE54}"/>
    <dgm:cxn modelId="{E85D51DB-7A3F-4D7C-9E89-EB4F6A2919F2}" type="presOf" srcId="{D3E239C5-802D-4631-9BB5-F76FE1086BB6}" destId="{EB641160-A5C5-418F-8A8A-6917FD95F8FE}" srcOrd="0" destOrd="0" presId="urn:microsoft.com/office/officeart/2005/8/layout/cycle5"/>
    <dgm:cxn modelId="{9518CFDD-31D5-42EF-985E-7089C37F7641}" type="presOf" srcId="{E87AD123-089C-457D-B139-04752F8B4237}" destId="{516A2C32-A1A3-48AC-B31E-B2D208766B8A}" srcOrd="0" destOrd="0" presId="urn:microsoft.com/office/officeart/2005/8/layout/cycle5"/>
    <dgm:cxn modelId="{584381DC-5E63-4D63-BC7E-98423AB8B657}" type="presOf" srcId="{70B0CB4E-42F4-4DF6-88B3-3909F300CE54}" destId="{0BED142F-B087-497A-908A-B228F7C88484}" srcOrd="0" destOrd="0" presId="urn:microsoft.com/office/officeart/2005/8/layout/cycle5"/>
    <dgm:cxn modelId="{13BD8453-9A8D-4430-A588-0F0EA61B3C34}" type="presOf" srcId="{B629BF55-4E9E-4508-B8F4-8CE8F0BFEAEE}" destId="{8CBE54EC-6B8A-4F87-A628-C2DEB240C01F}" srcOrd="0" destOrd="0" presId="urn:microsoft.com/office/officeart/2005/8/layout/cycle5"/>
    <dgm:cxn modelId="{03F03440-5E95-4F75-946A-B7BB1C1D1442}" type="presOf" srcId="{7FB45769-2096-4F60-BB7A-B4C1A26EEDBF}" destId="{23197588-83CA-48E7-A7F4-8CCB5447F25F}" srcOrd="0" destOrd="0" presId="urn:microsoft.com/office/officeart/2005/8/layout/cycle5"/>
    <dgm:cxn modelId="{A0B7D0D8-0EB7-415D-933A-D891F1303D31}" type="presOf" srcId="{F2753798-AA04-46D6-A434-8E4F2421FFFD}" destId="{87FFD4DD-EC5B-4E42-8E2C-0A4A49357049}" srcOrd="0" destOrd="0" presId="urn:microsoft.com/office/officeart/2005/8/layout/cycle5"/>
    <dgm:cxn modelId="{B28CC2A8-7E2E-4DFB-9EA2-297C6B54E422}" type="presParOf" srcId="{79A4FADE-6179-458D-B490-078201400993}" destId="{8CBE54EC-6B8A-4F87-A628-C2DEB240C01F}" srcOrd="0" destOrd="0" presId="urn:microsoft.com/office/officeart/2005/8/layout/cycle5"/>
    <dgm:cxn modelId="{7023B2CB-98C6-44C4-9664-4D4110A388F9}" type="presParOf" srcId="{79A4FADE-6179-458D-B490-078201400993}" destId="{459C0CC1-55FE-494B-9318-7EED7114EA02}" srcOrd="1" destOrd="0" presId="urn:microsoft.com/office/officeart/2005/8/layout/cycle5"/>
    <dgm:cxn modelId="{C64935B9-2CBE-4FCC-8F02-7C9C7B3AFD0A}" type="presParOf" srcId="{79A4FADE-6179-458D-B490-078201400993}" destId="{A38EC9DC-B167-4870-90DC-6F1198565BD6}" srcOrd="2" destOrd="0" presId="urn:microsoft.com/office/officeart/2005/8/layout/cycle5"/>
    <dgm:cxn modelId="{C83CBC5E-EF88-4171-B6E5-7D8E9BE6FFCA}" type="presParOf" srcId="{79A4FADE-6179-458D-B490-078201400993}" destId="{516A2C32-A1A3-48AC-B31E-B2D208766B8A}" srcOrd="3" destOrd="0" presId="urn:microsoft.com/office/officeart/2005/8/layout/cycle5"/>
    <dgm:cxn modelId="{A7E7F768-9D8C-4100-9E35-8820B71BD544}" type="presParOf" srcId="{79A4FADE-6179-458D-B490-078201400993}" destId="{0938E7C3-A94B-47B8-904F-D7ED14C9C1A6}" srcOrd="4" destOrd="0" presId="urn:microsoft.com/office/officeart/2005/8/layout/cycle5"/>
    <dgm:cxn modelId="{F08E0D66-F646-4025-B47B-46F2B42ECB21}" type="presParOf" srcId="{79A4FADE-6179-458D-B490-078201400993}" destId="{23197588-83CA-48E7-A7F4-8CCB5447F25F}" srcOrd="5" destOrd="0" presId="urn:microsoft.com/office/officeart/2005/8/layout/cycle5"/>
    <dgm:cxn modelId="{1DEF6252-E55B-43F5-B903-3FBDB1942EF9}" type="presParOf" srcId="{79A4FADE-6179-458D-B490-078201400993}" destId="{F7D938FD-B54E-43DE-90B2-84E8D34625B8}" srcOrd="6" destOrd="0" presId="urn:microsoft.com/office/officeart/2005/8/layout/cycle5"/>
    <dgm:cxn modelId="{24A670AF-4100-4ADA-ABE7-EEF11502B4EE}" type="presParOf" srcId="{79A4FADE-6179-458D-B490-078201400993}" destId="{416944F2-F352-4A7D-819E-23309D52B0C6}" srcOrd="7" destOrd="0" presId="urn:microsoft.com/office/officeart/2005/8/layout/cycle5"/>
    <dgm:cxn modelId="{2CA56F5B-D123-43A2-B956-9B2E65D09794}" type="presParOf" srcId="{79A4FADE-6179-458D-B490-078201400993}" destId="{0BED142F-B087-497A-908A-B228F7C88484}" srcOrd="8" destOrd="0" presId="urn:microsoft.com/office/officeart/2005/8/layout/cycle5"/>
    <dgm:cxn modelId="{C78C6C96-0B2D-4584-9D44-8E549D6916BC}" type="presParOf" srcId="{79A4FADE-6179-458D-B490-078201400993}" destId="{D126BF26-06BC-4473-9DF5-EB0DB30309BD}" srcOrd="9" destOrd="0" presId="urn:microsoft.com/office/officeart/2005/8/layout/cycle5"/>
    <dgm:cxn modelId="{EEA3CD05-0338-490D-9B3E-175A3AFC716C}" type="presParOf" srcId="{79A4FADE-6179-458D-B490-078201400993}" destId="{9DFACF4D-53B6-474D-A904-88EE0AEDCC85}" srcOrd="10" destOrd="0" presId="urn:microsoft.com/office/officeart/2005/8/layout/cycle5"/>
    <dgm:cxn modelId="{0728161B-21A1-4E49-AD5A-194DFD0B91B0}" type="presParOf" srcId="{79A4FADE-6179-458D-B490-078201400993}" destId="{EB641160-A5C5-418F-8A8A-6917FD95F8FE}" srcOrd="11" destOrd="0" presId="urn:microsoft.com/office/officeart/2005/8/layout/cycle5"/>
    <dgm:cxn modelId="{31E7E007-6F11-45E3-B158-7E999120BF38}" type="presParOf" srcId="{79A4FADE-6179-458D-B490-078201400993}" destId="{7BB96A95-C554-4F04-80D9-332F9161C69D}" srcOrd="12" destOrd="0" presId="urn:microsoft.com/office/officeart/2005/8/layout/cycle5"/>
    <dgm:cxn modelId="{1CA42124-8DDF-4D7C-A249-7CC4EA63B3C7}" type="presParOf" srcId="{79A4FADE-6179-458D-B490-078201400993}" destId="{F53A3392-CAD3-487F-9266-432D96628155}" srcOrd="13" destOrd="0" presId="urn:microsoft.com/office/officeart/2005/8/layout/cycle5"/>
    <dgm:cxn modelId="{B26A80A4-AA6B-422B-A910-183D382A1942}" type="presParOf" srcId="{79A4FADE-6179-458D-B490-078201400993}" destId="{87FFD4DD-EC5B-4E42-8E2C-0A4A49357049}" srcOrd="14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E9FCD5-D417-46EF-BBF3-17520B4E0593}">
      <dsp:nvSpPr>
        <dsp:cNvPr id="0" name=""/>
        <dsp:cNvSpPr/>
      </dsp:nvSpPr>
      <dsp:spPr>
        <a:xfrm>
          <a:off x="3393504" y="1214"/>
          <a:ext cx="1442591" cy="937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грозовые</a:t>
          </a:r>
          <a:endParaRPr lang="ru-RU" sz="2100" kern="1200" dirty="0"/>
        </a:p>
      </dsp:txBody>
      <dsp:txXfrm>
        <a:off x="3393504" y="1214"/>
        <a:ext cx="1442591" cy="937684"/>
      </dsp:txXfrm>
    </dsp:sp>
    <dsp:sp modelId="{A1A7F056-2578-4DE0-BEBC-D62BFC6ED1EF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2786869" y="238410"/>
              </a:moveTo>
              <a:arcTo wR="1872527" hR="1872527" stAng="17953708" swAng="12111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4085F-E0E5-495E-91D2-6490B3038D3F}">
      <dsp:nvSpPr>
        <dsp:cNvPr id="0" name=""/>
        <dsp:cNvSpPr/>
      </dsp:nvSpPr>
      <dsp:spPr>
        <a:xfrm>
          <a:off x="5174383" y="1295099"/>
          <a:ext cx="1442591" cy="937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кудрявые</a:t>
          </a:r>
          <a:endParaRPr lang="ru-RU" sz="2100" kern="1200" dirty="0"/>
        </a:p>
      </dsp:txBody>
      <dsp:txXfrm>
        <a:off x="5174383" y="1295099"/>
        <a:ext cx="1442591" cy="937684"/>
      </dsp:txXfrm>
    </dsp:sp>
    <dsp:sp modelId="{3A2B747A-BC04-4F95-ABE4-06E095854495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3740557" y="2002227"/>
              </a:moveTo>
              <a:arcTo wR="1872527" hR="1872527" stAng="21838305" swAng="13593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62E88-99ED-4AE5-8832-A35D051384DB}">
      <dsp:nvSpPr>
        <dsp:cNvPr id="0" name=""/>
        <dsp:cNvSpPr/>
      </dsp:nvSpPr>
      <dsp:spPr>
        <a:xfrm>
          <a:off x="4494148" y="3388648"/>
          <a:ext cx="1442591" cy="937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слоистые</a:t>
          </a:r>
          <a:endParaRPr lang="ru-RU" sz="2100" kern="1200" dirty="0"/>
        </a:p>
      </dsp:txBody>
      <dsp:txXfrm>
        <a:off x="4494148" y="3388648"/>
        <a:ext cx="1442591" cy="937684"/>
      </dsp:txXfrm>
    </dsp:sp>
    <dsp:sp modelId="{455D4FA3-2E46-4CF2-ACBD-665422073414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2102200" y="3730915"/>
              </a:moveTo>
              <a:arcTo wR="1872527" hR="1872527" stAng="4977282" swAng="8454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37E07-D168-42A3-B97B-FE8073A1455A}">
      <dsp:nvSpPr>
        <dsp:cNvPr id="0" name=""/>
        <dsp:cNvSpPr/>
      </dsp:nvSpPr>
      <dsp:spPr>
        <a:xfrm>
          <a:off x="2292860" y="3388648"/>
          <a:ext cx="1442591" cy="937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кучевые</a:t>
          </a:r>
          <a:endParaRPr lang="ru-RU" sz="2100" kern="1200" dirty="0"/>
        </a:p>
      </dsp:txBody>
      <dsp:txXfrm>
        <a:off x="2292860" y="3388648"/>
        <a:ext cx="1442591" cy="937684"/>
      </dsp:txXfrm>
    </dsp:sp>
    <dsp:sp modelId="{52113E09-EE2F-4329-80CD-534F16AEBC9E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198612" y="2711794"/>
              </a:moveTo>
              <a:arcTo wR="1872527" hR="1872527" stAng="9202304" swAng="13593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5B950-1C1B-4684-9D91-4B302003EDAD}">
      <dsp:nvSpPr>
        <dsp:cNvPr id="0" name=""/>
        <dsp:cNvSpPr/>
      </dsp:nvSpPr>
      <dsp:spPr>
        <a:xfrm>
          <a:off x="1612625" y="1295099"/>
          <a:ext cx="1442591" cy="937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перистые</a:t>
          </a:r>
          <a:endParaRPr lang="ru-RU" sz="2100" kern="1200" dirty="0"/>
        </a:p>
      </dsp:txBody>
      <dsp:txXfrm>
        <a:off x="1612625" y="1295099"/>
        <a:ext cx="1442591" cy="937684"/>
      </dsp:txXfrm>
    </dsp:sp>
    <dsp:sp modelId="{D33CA18C-85A7-48CD-8C6C-35E076EFC843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450482" y="654271"/>
              </a:moveTo>
              <a:arcTo wR="1872527" hR="1872527" stAng="13235186" swAng="12111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BE54EC-6B8A-4F87-A628-C2DEB240C01F}">
      <dsp:nvSpPr>
        <dsp:cNvPr id="0" name=""/>
        <dsp:cNvSpPr/>
      </dsp:nvSpPr>
      <dsp:spPr>
        <a:xfrm>
          <a:off x="3393504" y="1214"/>
          <a:ext cx="1442591" cy="9376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ТЕПЛЫЙ</a:t>
          </a:r>
          <a:endParaRPr lang="ru-RU" sz="1400" kern="1200" dirty="0"/>
        </a:p>
      </dsp:txBody>
      <dsp:txXfrm>
        <a:off x="3393504" y="1214"/>
        <a:ext cx="1442591" cy="937684"/>
      </dsp:txXfrm>
    </dsp:sp>
    <dsp:sp modelId="{A38EC9DC-B167-4870-90DC-6F1198565BD6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2786869" y="238410"/>
              </a:moveTo>
              <a:arcTo wR="1872527" hR="1872527" stAng="17953708" swAng="121110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A2C32-A1A3-48AC-B31E-B2D208766B8A}">
      <dsp:nvSpPr>
        <dsp:cNvPr id="0" name=""/>
        <dsp:cNvSpPr/>
      </dsp:nvSpPr>
      <dsp:spPr>
        <a:xfrm>
          <a:off x="5174383" y="1295099"/>
          <a:ext cx="1442591" cy="9376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ПРОЛИВНОЙ</a:t>
          </a:r>
          <a:endParaRPr lang="ru-RU" sz="1400" kern="1200" dirty="0"/>
        </a:p>
      </dsp:txBody>
      <dsp:txXfrm>
        <a:off x="5174383" y="1295099"/>
        <a:ext cx="1442591" cy="937684"/>
      </dsp:txXfrm>
    </dsp:sp>
    <dsp:sp modelId="{23197588-83CA-48E7-A7F4-8CCB5447F25F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3740557" y="2002227"/>
              </a:moveTo>
              <a:arcTo wR="1872527" hR="1872527" stAng="21838305" swAng="135939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938FD-B54E-43DE-90B2-84E8D34625B8}">
      <dsp:nvSpPr>
        <dsp:cNvPr id="0" name=""/>
        <dsp:cNvSpPr/>
      </dsp:nvSpPr>
      <dsp:spPr>
        <a:xfrm>
          <a:off x="4494148" y="3388648"/>
          <a:ext cx="1442591" cy="9376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СЛЕПОЙ</a:t>
          </a:r>
          <a:endParaRPr lang="ru-RU" sz="1400" kern="1200" dirty="0"/>
        </a:p>
      </dsp:txBody>
      <dsp:txXfrm>
        <a:off x="4494148" y="3388648"/>
        <a:ext cx="1442591" cy="937684"/>
      </dsp:txXfrm>
    </dsp:sp>
    <dsp:sp modelId="{0BED142F-B087-497A-908A-B228F7C88484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2102200" y="3730915"/>
              </a:moveTo>
              <a:arcTo wR="1872527" hR="1872527" stAng="4977282" swAng="84543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6BF26-06BC-4473-9DF5-EB0DB30309BD}">
      <dsp:nvSpPr>
        <dsp:cNvPr id="0" name=""/>
        <dsp:cNvSpPr/>
      </dsp:nvSpPr>
      <dsp:spPr>
        <a:xfrm>
          <a:off x="2292860" y="3388648"/>
          <a:ext cx="1442591" cy="9376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ГРИБНОЙ</a:t>
          </a:r>
          <a:endParaRPr lang="ru-RU" sz="1400" kern="1200" dirty="0"/>
        </a:p>
      </dsp:txBody>
      <dsp:txXfrm>
        <a:off x="2292860" y="3388648"/>
        <a:ext cx="1442591" cy="937684"/>
      </dsp:txXfrm>
    </dsp:sp>
    <dsp:sp modelId="{EB641160-A5C5-418F-8A8A-6917FD95F8FE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198612" y="2711794"/>
              </a:moveTo>
              <a:arcTo wR="1872527" hR="1872527" stAng="9202304" swAng="135939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96A95-C554-4F04-80D9-332F9161C69D}">
      <dsp:nvSpPr>
        <dsp:cNvPr id="0" name=""/>
        <dsp:cNvSpPr/>
      </dsp:nvSpPr>
      <dsp:spPr>
        <a:xfrm>
          <a:off x="1612625" y="1295099"/>
          <a:ext cx="1442591" cy="9376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ЗВЕЗДНЫЙ</a:t>
          </a:r>
          <a:endParaRPr lang="ru-RU" sz="1400" kern="1200" dirty="0"/>
        </a:p>
      </dsp:txBody>
      <dsp:txXfrm>
        <a:off x="1612625" y="1295099"/>
        <a:ext cx="1442591" cy="937684"/>
      </dsp:txXfrm>
    </dsp:sp>
    <dsp:sp modelId="{87FFD4DD-EC5B-4E42-8E2C-0A4A49357049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450482" y="654271"/>
              </a:moveTo>
              <a:arcTo wR="1872527" hR="1872527" stAng="13235186" swAng="121110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E9FCD5-D417-46EF-BBF3-17520B4E0593}">
      <dsp:nvSpPr>
        <dsp:cNvPr id="0" name=""/>
        <dsp:cNvSpPr/>
      </dsp:nvSpPr>
      <dsp:spPr>
        <a:xfrm>
          <a:off x="3393504" y="1214"/>
          <a:ext cx="1442591" cy="937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золотой</a:t>
          </a:r>
          <a:endParaRPr lang="ru-RU" sz="2100" kern="1200" dirty="0"/>
        </a:p>
      </dsp:txBody>
      <dsp:txXfrm>
        <a:off x="3393504" y="1214"/>
        <a:ext cx="1442591" cy="937684"/>
      </dsp:txXfrm>
    </dsp:sp>
    <dsp:sp modelId="{A1A7F056-2578-4DE0-BEBC-D62BFC6ED1EF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2786869" y="238410"/>
              </a:moveTo>
              <a:arcTo wR="1872527" hR="1872527" stAng="17953708" swAng="12111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4085F-E0E5-495E-91D2-6490B3038D3F}">
      <dsp:nvSpPr>
        <dsp:cNvPr id="0" name=""/>
        <dsp:cNvSpPr/>
      </dsp:nvSpPr>
      <dsp:spPr>
        <a:xfrm>
          <a:off x="5174383" y="1295099"/>
          <a:ext cx="1442591" cy="937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сахарный</a:t>
          </a:r>
          <a:endParaRPr lang="ru-RU" sz="2100" kern="1200" dirty="0"/>
        </a:p>
      </dsp:txBody>
      <dsp:txXfrm>
        <a:off x="5174383" y="1295099"/>
        <a:ext cx="1442591" cy="937684"/>
      </dsp:txXfrm>
    </dsp:sp>
    <dsp:sp modelId="{3A2B747A-BC04-4F95-ABE4-06E095854495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3740557" y="2002227"/>
              </a:moveTo>
              <a:arcTo wR="1872527" hR="1872527" stAng="21838305" swAng="13593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62E88-99ED-4AE5-8832-A35D051384DB}">
      <dsp:nvSpPr>
        <dsp:cNvPr id="0" name=""/>
        <dsp:cNvSpPr/>
      </dsp:nvSpPr>
      <dsp:spPr>
        <a:xfrm>
          <a:off x="4494148" y="3388648"/>
          <a:ext cx="1442591" cy="937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крупный</a:t>
          </a:r>
          <a:endParaRPr lang="ru-RU" sz="2100" kern="1200" dirty="0"/>
        </a:p>
      </dsp:txBody>
      <dsp:txXfrm>
        <a:off x="4494148" y="3388648"/>
        <a:ext cx="1442591" cy="937684"/>
      </dsp:txXfrm>
    </dsp:sp>
    <dsp:sp modelId="{455D4FA3-2E46-4CF2-ACBD-665422073414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2102200" y="3730915"/>
              </a:moveTo>
              <a:arcTo wR="1872527" hR="1872527" stAng="4977282" swAng="8454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37E07-D168-42A3-B97B-FE8073A1455A}">
      <dsp:nvSpPr>
        <dsp:cNvPr id="0" name=""/>
        <dsp:cNvSpPr/>
      </dsp:nvSpPr>
      <dsp:spPr>
        <a:xfrm>
          <a:off x="2292860" y="3388648"/>
          <a:ext cx="1442591" cy="937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речной</a:t>
          </a:r>
          <a:endParaRPr lang="ru-RU" sz="2100" kern="1200" dirty="0"/>
        </a:p>
      </dsp:txBody>
      <dsp:txXfrm>
        <a:off x="2292860" y="3388648"/>
        <a:ext cx="1442591" cy="937684"/>
      </dsp:txXfrm>
    </dsp:sp>
    <dsp:sp modelId="{52113E09-EE2F-4329-80CD-534F16AEBC9E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198612" y="2711794"/>
              </a:moveTo>
              <a:arcTo wR="1872527" hR="1872527" stAng="9202304" swAng="13593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5B950-1C1B-4684-9D91-4B302003EDAD}">
      <dsp:nvSpPr>
        <dsp:cNvPr id="0" name=""/>
        <dsp:cNvSpPr/>
      </dsp:nvSpPr>
      <dsp:spPr>
        <a:xfrm>
          <a:off x="1612625" y="1295099"/>
          <a:ext cx="1442591" cy="937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морской</a:t>
          </a:r>
          <a:endParaRPr lang="ru-RU" sz="2100" kern="1200" dirty="0"/>
        </a:p>
      </dsp:txBody>
      <dsp:txXfrm>
        <a:off x="1612625" y="1295099"/>
        <a:ext cx="1442591" cy="937684"/>
      </dsp:txXfrm>
    </dsp:sp>
    <dsp:sp modelId="{D33CA18C-85A7-48CD-8C6C-35E076EFC843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450482" y="654271"/>
              </a:moveTo>
              <a:arcTo wR="1872527" hR="1872527" stAng="13235186" swAng="12111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BE54EC-6B8A-4F87-A628-C2DEB240C01F}">
      <dsp:nvSpPr>
        <dsp:cNvPr id="0" name=""/>
        <dsp:cNvSpPr/>
      </dsp:nvSpPr>
      <dsp:spPr>
        <a:xfrm>
          <a:off x="3393504" y="1214"/>
          <a:ext cx="1442591" cy="9376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материковый</a:t>
          </a:r>
          <a:endParaRPr lang="ru-RU" sz="1400" kern="1200" dirty="0"/>
        </a:p>
      </dsp:txBody>
      <dsp:txXfrm>
        <a:off x="3393504" y="1214"/>
        <a:ext cx="1442591" cy="937684"/>
      </dsp:txXfrm>
    </dsp:sp>
    <dsp:sp modelId="{A38EC9DC-B167-4870-90DC-6F1198565BD6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2786869" y="238410"/>
              </a:moveTo>
              <a:arcTo wR="1872527" hR="1872527" stAng="17953708" swAng="121110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A2C32-A1A3-48AC-B31E-B2D208766B8A}">
      <dsp:nvSpPr>
        <dsp:cNvPr id="0" name=""/>
        <dsp:cNvSpPr/>
      </dsp:nvSpPr>
      <dsp:spPr>
        <a:xfrm>
          <a:off x="5174383" y="1295099"/>
          <a:ext cx="1442591" cy="9376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вулканический</a:t>
          </a:r>
          <a:endParaRPr lang="ru-RU" sz="1400" kern="1200" dirty="0"/>
        </a:p>
      </dsp:txBody>
      <dsp:txXfrm>
        <a:off x="5174383" y="1295099"/>
        <a:ext cx="1442591" cy="937684"/>
      </dsp:txXfrm>
    </dsp:sp>
    <dsp:sp modelId="{23197588-83CA-48E7-A7F4-8CCB5447F25F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3740557" y="2002227"/>
              </a:moveTo>
              <a:arcTo wR="1872527" hR="1872527" stAng="21838305" swAng="135939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938FD-B54E-43DE-90B2-84E8D34625B8}">
      <dsp:nvSpPr>
        <dsp:cNvPr id="0" name=""/>
        <dsp:cNvSpPr/>
      </dsp:nvSpPr>
      <dsp:spPr>
        <a:xfrm>
          <a:off x="4494148" y="3388648"/>
          <a:ext cx="1442591" cy="9376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песчаный</a:t>
          </a:r>
          <a:endParaRPr lang="ru-RU" sz="1400" kern="1200" dirty="0"/>
        </a:p>
      </dsp:txBody>
      <dsp:txXfrm>
        <a:off x="4494148" y="3388648"/>
        <a:ext cx="1442591" cy="937684"/>
      </dsp:txXfrm>
    </dsp:sp>
    <dsp:sp modelId="{0BED142F-B087-497A-908A-B228F7C88484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2102200" y="3730915"/>
              </a:moveTo>
              <a:arcTo wR="1872527" hR="1872527" stAng="4977282" swAng="84543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6BF26-06BC-4473-9DF5-EB0DB30309BD}">
      <dsp:nvSpPr>
        <dsp:cNvPr id="0" name=""/>
        <dsp:cNvSpPr/>
      </dsp:nvSpPr>
      <dsp:spPr>
        <a:xfrm>
          <a:off x="2292860" y="3388648"/>
          <a:ext cx="1442591" cy="9376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коралловый</a:t>
          </a:r>
          <a:endParaRPr lang="ru-RU" sz="1400" kern="1200" dirty="0"/>
        </a:p>
      </dsp:txBody>
      <dsp:txXfrm>
        <a:off x="2292860" y="3388648"/>
        <a:ext cx="1442591" cy="937684"/>
      </dsp:txXfrm>
    </dsp:sp>
    <dsp:sp modelId="{EB641160-A5C5-418F-8A8A-6917FD95F8FE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198612" y="2711794"/>
              </a:moveTo>
              <a:arcTo wR="1872527" hR="1872527" stAng="9202304" swAng="135939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96A95-C554-4F04-80D9-332F9161C69D}">
      <dsp:nvSpPr>
        <dsp:cNvPr id="0" name=""/>
        <dsp:cNvSpPr/>
      </dsp:nvSpPr>
      <dsp:spPr>
        <a:xfrm>
          <a:off x="1612625" y="1295099"/>
          <a:ext cx="1442591" cy="9376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необитаемый</a:t>
          </a:r>
          <a:endParaRPr lang="ru-RU" sz="1400" kern="1200" dirty="0"/>
        </a:p>
      </dsp:txBody>
      <dsp:txXfrm>
        <a:off x="1612625" y="1295099"/>
        <a:ext cx="1442591" cy="937684"/>
      </dsp:txXfrm>
    </dsp:sp>
    <dsp:sp modelId="{87FFD4DD-EC5B-4E42-8E2C-0A4A49357049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450482" y="654271"/>
              </a:moveTo>
              <a:arcTo wR="1872527" hR="1872527" stAng="13235186" swAng="121110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EEC77-19C3-4F07-9D23-AC16F1F2EF8B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C1E1A-1C36-4FF0-8BB1-39336AC23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E1A-1C36-4FF0-8BB1-39336AC231A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FE6E08-2B28-44B3-82AD-C8864B3952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36.xml"/><Relationship Id="rId7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10" Type="http://schemas.openxmlformats.org/officeDocument/2006/relationships/slide" Target="slide41.xml"/><Relationship Id="rId4" Type="http://schemas.openxmlformats.org/officeDocument/2006/relationships/slide" Target="slide34.xml"/><Relationship Id="rId9" Type="http://schemas.openxmlformats.org/officeDocument/2006/relationships/slide" Target="slide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news.ru/uploads/posts/2008-09/1221038438_62.jpg" TargetMode="External"/><Relationship Id="rId2" Type="http://schemas.openxmlformats.org/officeDocument/2006/relationships/slide" Target="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travel.murmanout.ru/files/marks/48d24dd4e2ed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fotostol.ru/avto/9/800x600.jp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ages.pictureshunt.com/pics/e/earth_spinning-273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837300">
            <a:off x="-119542" y="2701909"/>
            <a:ext cx="94386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ГЕОСООБРАЗИЛИЯ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5286388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Внеклассное мероприятие </a:t>
            </a:r>
          </a:p>
          <a:p>
            <a:r>
              <a:rPr lang="ru-RU" dirty="0" smtClean="0"/>
              <a:t>по географии учителя  МОУ «СОШ п. Белоярский» </a:t>
            </a:r>
          </a:p>
          <a:p>
            <a:r>
              <a:rPr lang="ru-RU" dirty="0" smtClean="0"/>
              <a:t>Юркиной Светланы Анатольевны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ОСТРОВ</a:t>
            </a:r>
            <a:endParaRPr lang="ru-RU" dirty="0"/>
          </a:p>
        </p:txBody>
      </p:sp>
      <p:pic>
        <p:nvPicPr>
          <p:cNvPr id="65538" name="Picture 2" descr="http://www.top-hotels.ru/cat/img.php?img_url=\img\hotels\26535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planetolog.ru/maps/world/big/Contur-World-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ГЕОНОМЕНКЛАТУРА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00166" y="1214422"/>
            <a:ext cx="5286412" cy="5357850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1. Евразия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2.Тихий океан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3.Средиземное море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4.о. Мадагаскар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5.Гибралтарский пролив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6.Панамский канал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7.Каспийское море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8.Аравийский полуостров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9. </a:t>
            </a:r>
            <a:r>
              <a:rPr lang="ru-RU" b="1" dirty="0" err="1" smtClean="0">
                <a:solidFill>
                  <a:srgbClr val="000099"/>
                </a:solidFill>
              </a:rPr>
              <a:t>р</a:t>
            </a:r>
            <a:r>
              <a:rPr lang="ru-RU" b="1" dirty="0" smtClean="0">
                <a:solidFill>
                  <a:srgbClr val="000099"/>
                </a:solidFill>
              </a:rPr>
              <a:t> . Волга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10. о. Байкал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Путешествие по карте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prstClr val="black"/>
                </a:solidFill>
              </a:rPr>
              <a:t> </a:t>
            </a:r>
            <a:r>
              <a:rPr lang="ru-RU" sz="2800" b="1" dirty="0" smtClean="0">
                <a:solidFill>
                  <a:prstClr val="black"/>
                </a:solidFill>
              </a:rPr>
              <a:t>Рыбаки в море выловили две бутылки. В каждой из них они обнаружили послание, в котором говорилось о необходимости спасти людей в определенных координатах. Какие объекты названы и куда вы отправитесь?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Путешествие по карте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429124" cy="5857892"/>
          </a:xfr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Записка № 1.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Свое путешествие на воздушном шаре мы планировали заранее. Взлетев  у </a:t>
            </a:r>
            <a:r>
              <a:rPr lang="ru-RU" b="1" dirty="0" smtClean="0">
                <a:solidFill>
                  <a:srgbClr val="FF0000"/>
                </a:solidFill>
              </a:rPr>
              <a:t>5 </a:t>
            </a:r>
            <a:r>
              <a:rPr lang="ru-RU" b="1" dirty="0" err="1" smtClean="0">
                <a:solidFill>
                  <a:srgbClr val="FF0000"/>
                </a:solidFill>
              </a:rPr>
              <a:t>ю.ш</a:t>
            </a:r>
            <a:r>
              <a:rPr lang="ru-RU" b="1" dirty="0" smtClean="0">
                <a:solidFill>
                  <a:srgbClr val="FF0000"/>
                </a:solidFill>
              </a:rPr>
              <a:t>., 140 в.д. </a:t>
            </a:r>
            <a:r>
              <a:rPr lang="ru-RU" b="1" dirty="0" smtClean="0">
                <a:solidFill>
                  <a:srgbClr val="002060"/>
                </a:solidFill>
              </a:rPr>
              <a:t>ветер нежно и ласково понес нас через </a:t>
            </a:r>
            <a:r>
              <a:rPr lang="ru-RU" b="1" dirty="0" smtClean="0">
                <a:solidFill>
                  <a:srgbClr val="FF0000"/>
                </a:solidFill>
              </a:rPr>
              <a:t>море </a:t>
            </a:r>
            <a:r>
              <a:rPr lang="ru-RU" b="1" dirty="0" smtClean="0">
                <a:solidFill>
                  <a:srgbClr val="002060"/>
                </a:solidFill>
              </a:rPr>
              <a:t>на запад. Но, неожиданно, разразилась сильная гроза, и мы начали падать. Вдалеке показалась земля. Мы кое-как дотянули до нее. Нам требуется помощь, чтобы починить шар. Мы находимся в координатах </a:t>
            </a:r>
            <a:r>
              <a:rPr lang="ru-RU" b="1" dirty="0" smtClean="0">
                <a:solidFill>
                  <a:srgbClr val="FF0000"/>
                </a:solidFill>
              </a:rPr>
              <a:t>10 </a:t>
            </a:r>
            <a:r>
              <a:rPr lang="ru-RU" b="1" dirty="0" err="1" smtClean="0">
                <a:solidFill>
                  <a:srgbClr val="FF0000"/>
                </a:solidFill>
              </a:rPr>
              <a:t>ю.ш</a:t>
            </a:r>
            <a:r>
              <a:rPr lang="ru-RU" b="1" dirty="0" smtClean="0">
                <a:solidFill>
                  <a:srgbClr val="FF0000"/>
                </a:solidFill>
              </a:rPr>
              <a:t>., 124 в.д.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000108"/>
            <a:ext cx="4643438" cy="5857892"/>
          </a:xfr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Записка №2.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Наш прогулочный катер совершал круиз на север вдоль </a:t>
            </a:r>
            <a:r>
              <a:rPr lang="ru-RU" b="1" dirty="0" smtClean="0">
                <a:solidFill>
                  <a:schemeClr val="tx2"/>
                </a:solidFill>
              </a:rPr>
              <a:t>20 </a:t>
            </a:r>
            <a:r>
              <a:rPr lang="ru-RU" b="1" dirty="0" err="1" smtClean="0">
                <a:solidFill>
                  <a:schemeClr val="tx2"/>
                </a:solidFill>
              </a:rPr>
              <a:t>ю.ш</a:t>
            </a:r>
            <a:r>
              <a:rPr lang="ru-RU" b="1" dirty="0" smtClean="0">
                <a:solidFill>
                  <a:schemeClr val="tx2"/>
                </a:solidFill>
              </a:rPr>
              <a:t>., 150 в.д.</a:t>
            </a:r>
            <a:r>
              <a:rPr lang="ru-RU" b="1" dirty="0" smtClean="0">
                <a:solidFill>
                  <a:srgbClr val="FF0000"/>
                </a:solidFill>
              </a:rPr>
              <a:t>Неожиданно начался сильный шторм. Судно получило пробоину. Мы вынуждены были сесть в шлюпки. Корабль затонул. Очень скоро мы оказались в тихой лагуне. Недалеко от нас были другие большие и маленькие острова. Мы ждем помощи! Наши координаты </a:t>
            </a:r>
            <a:r>
              <a:rPr lang="ru-RU" b="1" dirty="0" smtClean="0">
                <a:solidFill>
                  <a:schemeClr val="tx2"/>
                </a:solidFill>
              </a:rPr>
              <a:t>11 </a:t>
            </a:r>
            <a:r>
              <a:rPr lang="ru-RU" b="1" dirty="0" err="1" smtClean="0">
                <a:solidFill>
                  <a:schemeClr val="tx2"/>
                </a:solidFill>
              </a:rPr>
              <a:t>ю.ш</a:t>
            </a:r>
            <a:r>
              <a:rPr lang="ru-RU" b="1" dirty="0" smtClean="0">
                <a:solidFill>
                  <a:schemeClr val="tx2"/>
                </a:solidFill>
              </a:rPr>
              <a:t>., 150 в.д. </a:t>
            </a:r>
            <a:endParaRPr lang="ru-RU" b="1" u="sng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305800" cy="27963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ГЕОЗАГАДКИ</a:t>
            </a:r>
            <a:endParaRPr lang="ru-RU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1992" name="Picture 8" descr="анимация вопросительный зна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0"/>
            <a:ext cx="2309820" cy="1857364"/>
          </a:xfrm>
          <a:prstGeom prst="rect">
            <a:avLst/>
          </a:prstGeom>
          <a:noFill/>
        </p:spPr>
      </p:pic>
      <p:pic>
        <p:nvPicPr>
          <p:cNvPr id="41994" name="Picture 10" descr="анимация вопросительный зна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1928826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</a:rPr>
              <a:t>ИГРА СО ЗРИТЕЛЯМИ</a:t>
            </a:r>
            <a:endParaRPr lang="ru-RU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835276">
            <a:off x="328914" y="1114586"/>
            <a:ext cx="8229600" cy="3735582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784816">
            <a:off x="1404602" y="2176245"/>
            <a:ext cx="576058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мимика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o-nashei-ery_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642918"/>
            <a:ext cx="7405734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7829576" cy="22145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err="1" smtClean="0"/>
              <a:t>геологика</a:t>
            </a:r>
            <a:endParaRPr lang="ru-RU" sz="9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00438"/>
            <a:ext cx="335758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http://s11.radikal.ru/i183/1111/ee/e7d3f446b6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342902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977" y="2428869"/>
            <a:ext cx="81820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САМЫЙ, САМЫЙ</a:t>
            </a:r>
            <a:endParaRPr lang="ru-RU" sz="72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>
              <a:ln>
                <a:solidFill>
                  <a:schemeClr val="accent6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928802"/>
            <a:ext cx="8143931" cy="407196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ГЕОПЕСНЯ</a:t>
            </a:r>
            <a:endParaRPr lang="ru-RU" sz="8800" b="1" cap="none" spc="0" dirty="0">
              <a:ln w="10541" cmpd="sng">
                <a:solidFill>
                  <a:schemeClr val="accent6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028" name="Picture 4" descr="Анимация-скрипичный ключ - Александра Николаевна Литвинов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00306"/>
            <a:ext cx="378621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55721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25861" y="2285992"/>
            <a:ext cx="66922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ГЕОГРАФИЧЕСКАЯ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АНАГРАММА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68" name="Picture 12" descr="Буква 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429000"/>
            <a:ext cx="2214578" cy="1447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-fotki.yandex.ru/get/4516/3588041.2b1/0_6c4d9_8fafca7a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714488"/>
            <a:ext cx="7215205" cy="371477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</a:rPr>
              <a:t>Искорка- …….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5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</a:rPr>
              <a:t>(остров в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</a:rPr>
              <a:t>Средиземном море)</a:t>
            </a:r>
          </a:p>
        </p:txBody>
      </p:sp>
      <p:sp>
        <p:nvSpPr>
          <p:cNvPr id="22531" name="WordArt 4"/>
          <p:cNvSpPr>
            <a:spLocks noChangeArrowheads="1" noChangeShapeType="1" noTextEdit="1"/>
          </p:cNvSpPr>
          <p:nvPr/>
        </p:nvSpPr>
        <p:spPr bwMode="auto">
          <a:xfrm>
            <a:off x="7019925" y="333375"/>
            <a:ext cx="1433513" cy="2155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3105835"/>
            <a:ext cx="4143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kern="10" dirty="0">
              <a:ln w="9525"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285728"/>
            <a:ext cx="5643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Например 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ГЕОГРАФИЧЕСКАЯ АНАГРАММА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КОМАНДА </a:t>
            </a:r>
            <a:r>
              <a:rPr lang="en-US" dirty="0" smtClean="0"/>
              <a:t> I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КОМАНДА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II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chemeClr val="tx2"/>
                </a:solidFill>
              </a:rPr>
              <a:t>УДАР – Р _ _ _</a:t>
            </a:r>
          </a:p>
          <a:p>
            <a:pPr lvl="0"/>
            <a:r>
              <a:rPr lang="ru-RU" sz="3200" b="1" dirty="0" smtClean="0">
                <a:solidFill>
                  <a:schemeClr val="tx2"/>
                </a:solidFill>
              </a:rPr>
              <a:t>ФОРТ – Т _ _ _</a:t>
            </a:r>
          </a:p>
          <a:p>
            <a:pPr lvl="0"/>
            <a:r>
              <a:rPr lang="ru-RU" sz="3200" b="1" dirty="0" smtClean="0">
                <a:solidFill>
                  <a:schemeClr val="tx2"/>
                </a:solidFill>
              </a:rPr>
              <a:t>АРБА – А _ _ _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КАРЕ </a:t>
            </a:r>
            <a:r>
              <a:rPr lang="en-US" sz="3200" b="1" dirty="0" smtClean="0">
                <a:solidFill>
                  <a:schemeClr val="tx2"/>
                </a:solidFill>
              </a:rPr>
              <a:t>– </a:t>
            </a:r>
            <a:r>
              <a:rPr lang="ru-RU" sz="3200" b="1" dirty="0" smtClean="0">
                <a:solidFill>
                  <a:schemeClr val="tx2"/>
                </a:solidFill>
              </a:rPr>
              <a:t>К_ _ _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chemeClr val="tx2"/>
                </a:solidFill>
              </a:rPr>
              <a:t>РУБАХА – Б _ _ _ _ _</a:t>
            </a:r>
          </a:p>
          <a:p>
            <a:pPr lvl="0"/>
            <a:r>
              <a:rPr lang="ru-RU" sz="2800" b="1" dirty="0" smtClean="0">
                <a:solidFill>
                  <a:schemeClr val="tx2"/>
                </a:solidFill>
              </a:rPr>
              <a:t>ИГРА – Р _ _ _</a:t>
            </a:r>
          </a:p>
          <a:p>
            <a:pPr lvl="0"/>
            <a:r>
              <a:rPr lang="ru-RU" sz="2800" b="1" dirty="0" smtClean="0">
                <a:solidFill>
                  <a:schemeClr val="tx2"/>
                </a:solidFill>
              </a:rPr>
              <a:t>ЗИНА + ТАНЯ – Т _ _ _ _ _ _</a:t>
            </a:r>
          </a:p>
          <a:p>
            <a:pPr lvl="0"/>
            <a:r>
              <a:rPr lang="ru-RU" sz="2800" b="1" dirty="0" smtClean="0">
                <a:solidFill>
                  <a:schemeClr val="tx2"/>
                </a:solidFill>
              </a:rPr>
              <a:t>РИФ + ПАС – С _ _ _ _ _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ГЕОГРАФИЧЕСКАЯ АНАГРАММА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dirty="0" smtClean="0"/>
              <a:t>УДАР – Р _ _ _  (РУДА  полезное ископаемое).</a:t>
            </a:r>
          </a:p>
          <a:p>
            <a:pPr lvl="0"/>
            <a:r>
              <a:rPr lang="ru-RU" dirty="0" smtClean="0"/>
              <a:t>ФОРТ – Т _ _ _ (ТОРФ полезное ископаемое).</a:t>
            </a:r>
          </a:p>
          <a:p>
            <a:pPr lvl="0"/>
            <a:r>
              <a:rPr lang="ru-RU" dirty="0" smtClean="0"/>
              <a:t>АРБА – А _ _ _ (АРАБ  национальность ).</a:t>
            </a:r>
          </a:p>
          <a:p>
            <a:pPr lvl="0"/>
            <a:r>
              <a:rPr lang="ru-RU" dirty="0" smtClean="0"/>
              <a:t>КАРЕ</a:t>
            </a:r>
            <a:r>
              <a:rPr lang="en-US" dirty="0" smtClean="0"/>
              <a:t>-</a:t>
            </a:r>
            <a:r>
              <a:rPr lang="ru-RU" dirty="0" smtClean="0"/>
              <a:t> Р _ _ _  (РЕКА водоем).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lvl="0"/>
            <a:r>
              <a:rPr lang="ru-RU" dirty="0" smtClean="0"/>
              <a:t>РУБАХА – Б _ _ _ _ _ (БУХАРА город  в Узбекистане).</a:t>
            </a:r>
          </a:p>
          <a:p>
            <a:pPr lvl="0"/>
            <a:r>
              <a:rPr lang="ru-RU" dirty="0" smtClean="0"/>
              <a:t>ИГРА – Р _ _ _  (РИГА столица Латвии).</a:t>
            </a:r>
          </a:p>
          <a:p>
            <a:pPr lvl="0"/>
            <a:r>
              <a:rPr lang="ru-RU" dirty="0" smtClean="0"/>
              <a:t>ЗИНА + ТАНЯ – Т _ _ _ _ _ _ _ (ТАНЗАНИЯ государство в Африке).</a:t>
            </a:r>
          </a:p>
          <a:p>
            <a:pPr lvl="0"/>
            <a:r>
              <a:rPr lang="ru-RU" dirty="0" smtClean="0"/>
              <a:t>РИФ + ПАС – С _ _ _ _ _ (САПФИР минерал синего, голубого цвета).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33480" y="2571744"/>
            <a:ext cx="7139048" cy="2000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геофото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ГЕОФОТО</a:t>
            </a:r>
            <a:endParaRPr lang="ru-RU" dirty="0"/>
          </a:p>
        </p:txBody>
      </p:sp>
      <p:pic>
        <p:nvPicPr>
          <p:cNvPr id="25602" name="Picture 2" descr="http://photogallery.otpusk.uz/main.php?g2_view=core.DownloadItem&amp;g2_itemId=100&amp;g2_serialNumber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ГЕОФОТО</a:t>
            </a:r>
            <a:endParaRPr lang="ru-RU" dirty="0"/>
          </a:p>
        </p:txBody>
      </p:sp>
      <p:pic>
        <p:nvPicPr>
          <p:cNvPr id="70660" name="Picture 4" descr="http://900igr.net/datai/mkhk/Kreml-v-Moskve/0015-016-Kreml-v-Mosk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/>
              <a:t>Подумайте какое слово зашифровано за этими прилагательными: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ГЕОФОТО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3730" name="Picture 2" descr="http://img.ashkimsin.ru/forums/monthly_11_2010/user23501/post82817_img1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ГЕОФОТО</a:t>
            </a:r>
            <a:endParaRPr lang="ru-RU" dirty="0"/>
          </a:p>
        </p:txBody>
      </p:sp>
      <p:pic>
        <p:nvPicPr>
          <p:cNvPr id="71682" name="Picture 2" descr="http://www.moscow-info.org/ContentImages/10/294310/img_sour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ГЕОФОТО</a:t>
            </a:r>
            <a:endParaRPr lang="ru-RU" dirty="0"/>
          </a:p>
        </p:txBody>
      </p:sp>
      <p:pic>
        <p:nvPicPr>
          <p:cNvPr id="72708" name="Picture 4" descr="http://kino.a42.ru/images/60756/4-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.sunhome.ru/foto/237/koliz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ГЕОФОТО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684213" y="1989138"/>
            <a:ext cx="6985000" cy="2125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Финал</a:t>
            </a:r>
          </a:p>
        </p:txBody>
      </p:sp>
      <p:pic>
        <p:nvPicPr>
          <p:cNvPr id="23557" name="Picture 5" descr="sport0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188913"/>
            <a:ext cx="865187" cy="2160587"/>
          </a:xfrm>
          <a:prstGeom prst="rect">
            <a:avLst/>
          </a:prstGeom>
          <a:noFill/>
        </p:spPr>
      </p:pic>
      <p:pic>
        <p:nvPicPr>
          <p:cNvPr id="23558" name="Picture 6" descr="009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36838"/>
            <a:ext cx="1573212" cy="4005262"/>
          </a:xfrm>
          <a:prstGeom prst="rect">
            <a:avLst/>
          </a:prstGeom>
          <a:noFill/>
        </p:spPr>
      </p:pic>
      <p:pic>
        <p:nvPicPr>
          <p:cNvPr id="23559" name="Picture 7" descr="009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052513"/>
            <a:ext cx="1855788" cy="4725987"/>
          </a:xfrm>
          <a:prstGeom prst="rect">
            <a:avLst/>
          </a:prstGeom>
          <a:noFill/>
        </p:spPr>
      </p:pic>
      <p:pic>
        <p:nvPicPr>
          <p:cNvPr id="23560" name="Picture 8" descr="009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0"/>
            <a:ext cx="1811337" cy="335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5288" y="260350"/>
            <a:ext cx="3600450" cy="18716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Georgia" pitchFamily="18" charset="0"/>
              </a:rPr>
              <a:t>По реке времени</a:t>
            </a:r>
          </a:p>
          <a:p>
            <a:pPr algn="ctr"/>
            <a:r>
              <a:rPr lang="ru-RU" dirty="0" smtClean="0">
                <a:hlinkClick r:id="rId3" action="ppaction://hlinksldjump"/>
              </a:rPr>
              <a:t>По  реке  времени</a:t>
            </a:r>
            <a:endParaRPr lang="ru-RU" dirty="0"/>
          </a:p>
          <a:p>
            <a:pPr algn="ctr"/>
            <a:r>
              <a:rPr lang="ru-RU" dirty="0"/>
              <a:t>(география + история)</a:t>
            </a:r>
          </a:p>
        </p:txBody>
      </p:sp>
      <p:sp>
        <p:nvSpPr>
          <p:cNvPr id="26630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59338" y="260350"/>
            <a:ext cx="3889375" cy="18716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Georgia" pitchFamily="18" charset="0"/>
              </a:rPr>
              <a:t>К литературным </a:t>
            </a:r>
          </a:p>
          <a:p>
            <a:pPr algn="ctr"/>
            <a:r>
              <a:rPr lang="ru-RU" sz="2400" b="1" dirty="0">
                <a:latin typeface="Georgia" pitchFamily="18" charset="0"/>
                <a:hlinkClick r:id="rId5" action="ppaction://hlinksldjump"/>
              </a:rPr>
              <a:t>источникам</a:t>
            </a:r>
            <a:endParaRPr lang="ru-RU" sz="2400" b="1" dirty="0">
              <a:latin typeface="Georgia" pitchFamily="18" charset="0"/>
            </a:endParaRPr>
          </a:p>
          <a:p>
            <a:pPr algn="ctr"/>
            <a:r>
              <a:rPr lang="ru-RU" dirty="0"/>
              <a:t>(география + литература)</a:t>
            </a:r>
          </a:p>
        </p:txBody>
      </p:sp>
      <p:sp>
        <p:nvSpPr>
          <p:cNvPr id="26631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84438" y="2420938"/>
            <a:ext cx="4175125" cy="18716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Georgia" pitchFamily="18" charset="0"/>
              </a:rPr>
              <a:t>Вкусная </a:t>
            </a:r>
            <a:r>
              <a:rPr lang="ru-RU" sz="2400" b="1" dirty="0">
                <a:latin typeface="Georgia" pitchFamily="18" charset="0"/>
                <a:hlinkClick r:id="rId6" action="ppaction://hlinksldjump"/>
              </a:rPr>
              <a:t>география</a:t>
            </a:r>
            <a:endParaRPr lang="ru-RU" sz="2400" b="1" dirty="0">
              <a:latin typeface="Georgia" pitchFamily="18" charset="0"/>
            </a:endParaRPr>
          </a:p>
          <a:p>
            <a:pPr algn="ctr"/>
            <a:r>
              <a:rPr lang="ru-RU" dirty="0" smtClean="0">
                <a:hlinkClick r:id="rId6" action="ppaction://hlinksldjump"/>
              </a:rPr>
              <a:t>Вкусная география</a:t>
            </a:r>
            <a:endParaRPr lang="ru-RU" dirty="0"/>
          </a:p>
          <a:p>
            <a:pPr algn="ctr"/>
            <a:r>
              <a:rPr lang="ru-RU" dirty="0"/>
              <a:t>(география + кулинария)</a:t>
            </a:r>
          </a:p>
        </p:txBody>
      </p:sp>
      <p:sp>
        <p:nvSpPr>
          <p:cNvPr id="26632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3850" y="4581525"/>
            <a:ext cx="3600450" cy="18716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Georgia" pitchFamily="18" charset="0"/>
              </a:rPr>
              <a:t>По </a:t>
            </a:r>
            <a:r>
              <a:rPr lang="ru-RU" sz="2400" b="1" dirty="0">
                <a:latin typeface="Georgia" pitchFamily="18" charset="0"/>
                <a:hlinkClick r:id="rId8" action="ppaction://hlinksldjump"/>
              </a:rPr>
              <a:t>заповедным</a:t>
            </a:r>
            <a:r>
              <a:rPr lang="ru-RU" sz="2400" b="1" dirty="0">
                <a:latin typeface="Georgia" pitchFamily="18" charset="0"/>
              </a:rPr>
              <a:t> </a:t>
            </a:r>
          </a:p>
          <a:p>
            <a:pPr algn="ctr"/>
            <a:r>
              <a:rPr lang="ru-RU" sz="2400" b="1" dirty="0">
                <a:latin typeface="Georgia" pitchFamily="18" charset="0"/>
              </a:rPr>
              <a:t>местам</a:t>
            </a:r>
          </a:p>
          <a:p>
            <a:pPr algn="ctr"/>
            <a:r>
              <a:rPr lang="ru-RU" dirty="0"/>
              <a:t>(география + биология)</a:t>
            </a:r>
          </a:p>
        </p:txBody>
      </p:sp>
      <p:sp>
        <p:nvSpPr>
          <p:cNvPr id="26633" name="AutoShap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219700" y="4581525"/>
            <a:ext cx="3600450" cy="18716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Georgia" pitchFamily="18" charset="0"/>
                <a:hlinkClick r:id="rId9" action="ppaction://hlinksldjump"/>
              </a:rPr>
              <a:t>География</a:t>
            </a:r>
            <a:r>
              <a:rPr lang="ru-RU" sz="2400" b="1" dirty="0">
                <a:latin typeface="Georgia" pitchFamily="18" charset="0"/>
              </a:rPr>
              <a:t> </a:t>
            </a:r>
          </a:p>
          <a:p>
            <a:pPr algn="ctr"/>
            <a:r>
              <a:rPr lang="ru-RU" sz="2400" b="1" dirty="0">
                <a:latin typeface="Georgia" pitchFamily="18" charset="0"/>
              </a:rPr>
              <a:t>на колёсах</a:t>
            </a:r>
          </a:p>
          <a:p>
            <a:pPr algn="ctr"/>
            <a:r>
              <a:rPr lang="ru-RU" dirty="0"/>
              <a:t>(география + транспорт)</a:t>
            </a:r>
          </a:p>
        </p:txBody>
      </p:sp>
      <p:sp>
        <p:nvSpPr>
          <p:cNvPr id="26635" name="AutoShap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84663" y="5876925"/>
            <a:ext cx="574675" cy="865188"/>
          </a:xfrm>
          <a:prstGeom prst="downArrow">
            <a:avLst>
              <a:gd name="adj1" fmla="val 50000"/>
              <a:gd name="adj2" fmla="val 376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r>
              <a:rPr lang="ru-RU" b="1" i="1">
                <a:solidFill>
                  <a:srgbClr val="FFFF00"/>
                </a:solidFill>
                <a:latin typeface="Bookman Old Style" pitchFamily="18" charset="0"/>
              </a:rPr>
              <a:t>По </a:t>
            </a:r>
            <a:r>
              <a:rPr lang="en-US" b="1" i="1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b="1" i="1">
                <a:solidFill>
                  <a:srgbClr val="FFFF00"/>
                </a:solidFill>
                <a:latin typeface="Bookman Old Style" pitchFamily="18" charset="0"/>
              </a:rPr>
              <a:t>реке </a:t>
            </a:r>
            <a:r>
              <a:rPr lang="en-US" b="1" i="1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b="1" i="1">
                <a:solidFill>
                  <a:srgbClr val="FFFF00"/>
                </a:solidFill>
                <a:latin typeface="Bookman Old Style" pitchFamily="18" charset="0"/>
              </a:rPr>
              <a:t>времени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какой страны в древности и в средние века начиналась знаменитая караванная дорога Великий шёлковый путь?</a:t>
            </a:r>
            <a:r>
              <a:rPr lang="ru-RU" dirty="0"/>
              <a:t> </a:t>
            </a:r>
            <a:endParaRPr lang="en-US" dirty="0"/>
          </a:p>
          <a:p>
            <a:pPr algn="ctr">
              <a:buFontTx/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994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188913"/>
            <a:ext cx="611187" cy="7207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9943" name="Picture 7" descr="090617_news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583113"/>
            <a:ext cx="3263900" cy="2132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psk15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34425" cy="706438"/>
          </a:xfrm>
        </p:spPr>
        <p:txBody>
          <a:bodyPr/>
          <a:lstStyle/>
          <a:p>
            <a:r>
              <a:rPr lang="ru-RU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 литературным  источникам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91512" cy="51847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/>
              <a:t>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Какому  городу  посвящены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строки Ф.Н. Глинки?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 чудный, город древний,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Ты вместил в свои концы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И посады, и деревни,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И палаты, и дворцы!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Опоясан лентой пашен,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Весь пестреешь ты в садах;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Сколько храмов, сколько башен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На семи твоих холмах!  </a:t>
            </a:r>
          </a:p>
        </p:txBody>
      </p:sp>
      <p:sp>
        <p:nvSpPr>
          <p:cNvPr id="4710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2813" y="0"/>
            <a:ext cx="611187" cy="719138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ru-RU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Вкусная география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600200"/>
            <a:ext cx="4608513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/>
              <a:t>   </a:t>
            </a:r>
          </a:p>
          <a:p>
            <a:pPr>
              <a:buFontTx/>
              <a:buNone/>
            </a:pPr>
            <a:r>
              <a:rPr lang="ru-RU" sz="3600" b="1"/>
              <a:t>   Какой деликатес в Италии и Франции отыскивают свиньи?</a:t>
            </a:r>
            <a:r>
              <a:rPr lang="ru-RU" sz="2800"/>
              <a:t> </a:t>
            </a:r>
          </a:p>
          <a:p>
            <a:pPr>
              <a:buFontTx/>
              <a:buNone/>
            </a:pPr>
            <a:r>
              <a:rPr lang="ru-RU" sz="2800"/>
              <a:t>   </a:t>
            </a:r>
            <a:endParaRPr lang="ru-RU" sz="2800" i="1"/>
          </a:p>
        </p:txBody>
      </p:sp>
      <p:sp>
        <p:nvSpPr>
          <p:cNvPr id="4915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88350" y="188913"/>
            <a:ext cx="611188" cy="7191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9159" name="Picture 7" descr="Картинка 11 из 7260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2060575"/>
            <a:ext cx="4321175" cy="345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Картинка 1 из 1168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43813" cy="777875"/>
          </a:xfrm>
        </p:spPr>
        <p:txBody>
          <a:bodyPr>
            <a:normAutofit fontScale="90000"/>
          </a:bodyPr>
          <a:lstStyle/>
          <a:p>
            <a:r>
              <a:rPr lang="ru-RU" b="1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заповедным местам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713787" cy="24765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Какую  европейскую столицу  спасли  гуси?</a:t>
            </a: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6868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43888" y="188913"/>
            <a:ext cx="611187" cy="7207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облака</a:t>
            </a:r>
            <a:endParaRPr lang="ru-RU" sz="7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43050"/>
            <a:ext cx="9143999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География на колёсах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2879725"/>
          </a:xfrm>
        </p:spPr>
        <p:txBody>
          <a:bodyPr/>
          <a:lstStyle/>
          <a:p>
            <a:pPr algn="ctr">
              <a:buFontTx/>
              <a:buNone/>
            </a:pPr>
            <a:endParaRPr lang="ru-RU" sz="1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Tx/>
              <a:buNone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Какая тропическая кошка дала название импортной машине?</a:t>
            </a:r>
          </a:p>
          <a:p>
            <a:pPr algn="ctr">
              <a:buFontTx/>
              <a:buNone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40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25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260350"/>
            <a:ext cx="611187" cy="7207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3255" name="Picture 7" descr="i?id=69889701&amp;to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29000"/>
            <a:ext cx="2951163" cy="1966913"/>
          </a:xfrm>
          <a:prstGeom prst="rect">
            <a:avLst/>
          </a:prstGeom>
          <a:noFill/>
        </p:spPr>
      </p:pic>
      <p:pic>
        <p:nvPicPr>
          <p:cNvPr id="53259" name="Picture 11" descr="Картинка 84 из 10871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325" y="3357563"/>
            <a:ext cx="2825750" cy="2119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КЛЯТВА ЮНЫХ ГЕОГРАФОВ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0" y="1285860"/>
            <a:ext cx="4572000" cy="5572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Клянёмся много книг  читать,</a:t>
            </a:r>
          </a:p>
          <a:p>
            <a:pPr>
              <a:buNone/>
            </a:pPr>
            <a:r>
              <a:rPr lang="ru-RU" dirty="0" smtClean="0"/>
              <a:t>Чтоб много о планете знать!</a:t>
            </a:r>
          </a:p>
          <a:p>
            <a:pPr>
              <a:buNone/>
            </a:pPr>
            <a:r>
              <a:rPr lang="ru-RU" b="1" u="sng" dirty="0" smtClean="0"/>
              <a:t>Клянёмся!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dirty="0" smtClean="0"/>
              <a:t>В походы разные ходить,</a:t>
            </a:r>
          </a:p>
          <a:p>
            <a:pPr>
              <a:buNone/>
            </a:pPr>
            <a:r>
              <a:rPr lang="ru-RU" dirty="0" smtClean="0"/>
              <a:t>Вершин побольше покорить! </a:t>
            </a:r>
          </a:p>
          <a:p>
            <a:pPr>
              <a:buNone/>
            </a:pPr>
            <a:r>
              <a:rPr lang="ru-RU" b="1" u="sng" dirty="0" smtClean="0"/>
              <a:t>Клянёмся!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dirty="0" smtClean="0"/>
              <a:t>Клянёмся ночью у костра</a:t>
            </a:r>
          </a:p>
          <a:p>
            <a:pPr>
              <a:buNone/>
            </a:pPr>
            <a:r>
              <a:rPr lang="ru-RU" dirty="0" smtClean="0"/>
              <a:t>Петь наши песни до утра!</a:t>
            </a:r>
          </a:p>
          <a:p>
            <a:pPr>
              <a:buNone/>
            </a:pPr>
            <a:r>
              <a:rPr lang="ru-RU" b="1" u="sng" dirty="0" smtClean="0"/>
              <a:t>Клянёмся!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285860"/>
            <a:ext cx="4498975" cy="5572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Быть оптимистами всегда,</a:t>
            </a:r>
          </a:p>
          <a:p>
            <a:pPr>
              <a:buNone/>
            </a:pPr>
            <a:r>
              <a:rPr lang="ru-RU" dirty="0" smtClean="0"/>
              <a:t>     А </a:t>
            </a:r>
            <a:r>
              <a:rPr lang="ru-RU" dirty="0" err="1" smtClean="0"/>
              <a:t>хлюпиками</a:t>
            </a:r>
            <a:r>
              <a:rPr lang="ru-RU" dirty="0" smtClean="0"/>
              <a:t> – никогда.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u="sng" dirty="0" smtClean="0"/>
              <a:t>Клянёмся!</a:t>
            </a:r>
          </a:p>
          <a:p>
            <a:pPr>
              <a:buNone/>
            </a:pPr>
            <a:r>
              <a:rPr lang="ru-RU" dirty="0" smtClean="0"/>
              <a:t>Быть дружбе преданным навек</a:t>
            </a:r>
          </a:p>
          <a:p>
            <a:pPr>
              <a:buNone/>
            </a:pPr>
            <a:r>
              <a:rPr lang="ru-RU" dirty="0" smtClean="0"/>
              <a:t>И помнить званье – Человек!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u="sng" dirty="0" smtClean="0"/>
              <a:t>Клянёмся!</a:t>
            </a:r>
          </a:p>
          <a:p>
            <a:pPr>
              <a:buNone/>
            </a:pPr>
            <a:r>
              <a:rPr lang="ru-RU" dirty="0" smtClean="0"/>
              <a:t>Клянёмся Родину любить!</a:t>
            </a:r>
          </a:p>
          <a:p>
            <a:pPr>
              <a:buNone/>
            </a:pPr>
            <a:r>
              <a:rPr lang="ru-RU" dirty="0" smtClean="0"/>
              <a:t>Достойными географами быть!</a:t>
            </a:r>
          </a:p>
          <a:p>
            <a:pPr>
              <a:buNone/>
            </a:pPr>
            <a:r>
              <a:rPr lang="ru-RU" b="1" u="sng" dirty="0" smtClean="0"/>
              <a:t>Клянёмся!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0"/>
            <a:ext cx="457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i="1" dirty="0" smtClean="0"/>
              <a:t>			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Я не знаю, где встретиться</a:t>
            </a:r>
          </a:p>
          <a:p>
            <a:pPr>
              <a:buNone/>
            </a:pPr>
            <a:r>
              <a:rPr lang="ru-RU" b="1" dirty="0" smtClean="0"/>
              <a:t>Нам придется с тобой, –</a:t>
            </a:r>
          </a:p>
          <a:p>
            <a:pPr>
              <a:buNone/>
            </a:pPr>
            <a:r>
              <a:rPr lang="ru-RU" b="1" dirty="0" smtClean="0"/>
              <a:t>Глобус крутится, вертится,</a:t>
            </a:r>
          </a:p>
          <a:p>
            <a:pPr>
              <a:buNone/>
            </a:pPr>
            <a:r>
              <a:rPr lang="ru-RU" b="1" dirty="0" smtClean="0"/>
              <a:t>Словно шар </a:t>
            </a:r>
            <a:r>
              <a:rPr lang="ru-RU" b="1" dirty="0" err="1" smtClean="0"/>
              <a:t>голубой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И мелькают города и страны,</a:t>
            </a:r>
          </a:p>
          <a:p>
            <a:pPr>
              <a:buNone/>
            </a:pPr>
            <a:r>
              <a:rPr lang="ru-RU" b="1" dirty="0" smtClean="0"/>
              <a:t>Параллели и меридианы,</a:t>
            </a:r>
          </a:p>
          <a:p>
            <a:pPr>
              <a:buNone/>
            </a:pPr>
            <a:r>
              <a:rPr lang="ru-RU" b="1" dirty="0" smtClean="0"/>
              <a:t>Но таких еще пунктиров нету,</a:t>
            </a:r>
          </a:p>
          <a:p>
            <a:pPr>
              <a:buNone/>
            </a:pPr>
            <a:r>
              <a:rPr lang="ru-RU" b="1" dirty="0" smtClean="0"/>
              <a:t>По которым нам бродить по свету.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Знаю, есть неизвестная</a:t>
            </a:r>
          </a:p>
          <a:p>
            <a:pPr>
              <a:buNone/>
            </a:pPr>
            <a:r>
              <a:rPr lang="ru-RU" b="1" dirty="0" smtClean="0"/>
              <a:t>Широта из широт,</a:t>
            </a:r>
          </a:p>
          <a:p>
            <a:pPr>
              <a:buNone/>
            </a:pPr>
            <a:r>
              <a:rPr lang="ru-RU" b="1" dirty="0" smtClean="0"/>
              <a:t>Где нас дружба чудесная</a:t>
            </a:r>
          </a:p>
          <a:p>
            <a:pPr>
              <a:buNone/>
            </a:pPr>
            <a:r>
              <a:rPr lang="ru-RU" b="1" dirty="0" smtClean="0"/>
              <a:t>Непременно сведет.</a:t>
            </a:r>
          </a:p>
          <a:p>
            <a:pPr>
              <a:buNone/>
            </a:pPr>
            <a:r>
              <a:rPr lang="ru-RU" b="1" dirty="0" smtClean="0"/>
              <a:t>И узнаем мы тогда, что смело</a:t>
            </a:r>
          </a:p>
          <a:p>
            <a:pPr>
              <a:buNone/>
            </a:pPr>
            <a:r>
              <a:rPr lang="ru-RU" b="1" dirty="0" smtClean="0"/>
              <a:t>Каждый брался за большое дело, </a:t>
            </a:r>
          </a:p>
          <a:p>
            <a:pPr>
              <a:buNone/>
            </a:pPr>
            <a:r>
              <a:rPr lang="ru-RU" b="1" dirty="0" smtClean="0"/>
              <a:t>А места, в которых мы бывали,</a:t>
            </a:r>
          </a:p>
          <a:p>
            <a:pPr>
              <a:buNone/>
            </a:pPr>
            <a:r>
              <a:rPr lang="ru-RU" b="1" dirty="0" smtClean="0"/>
              <a:t>Люди в картах мира отмечали.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0"/>
            <a:ext cx="4498975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Кто бывал в экспедиции,</a:t>
            </a:r>
          </a:p>
          <a:p>
            <a:pPr>
              <a:buNone/>
            </a:pPr>
            <a:r>
              <a:rPr lang="ru-RU" sz="2000" b="1" dirty="0" smtClean="0"/>
              <a:t>Тот поет этот гимн,</a:t>
            </a:r>
          </a:p>
          <a:p>
            <a:pPr>
              <a:buNone/>
            </a:pPr>
            <a:r>
              <a:rPr lang="ru-RU" sz="2000" b="1" dirty="0" smtClean="0"/>
              <a:t>И его по традиции</a:t>
            </a:r>
          </a:p>
          <a:p>
            <a:pPr>
              <a:buNone/>
            </a:pPr>
            <a:r>
              <a:rPr lang="ru-RU" sz="2000" b="1" dirty="0" smtClean="0"/>
              <a:t>Мы считаем своим,</a:t>
            </a:r>
          </a:p>
          <a:p>
            <a:pPr>
              <a:buNone/>
            </a:pPr>
            <a:r>
              <a:rPr lang="ru-RU" sz="2000" b="1" dirty="0" smtClean="0"/>
              <a:t>Потому что мы народ бродячий,</a:t>
            </a:r>
          </a:p>
          <a:p>
            <a:pPr>
              <a:buNone/>
            </a:pPr>
            <a:r>
              <a:rPr lang="ru-RU" sz="2000" b="1" dirty="0" smtClean="0"/>
              <a:t>Потому что нам нельзя иначе,</a:t>
            </a:r>
          </a:p>
          <a:p>
            <a:pPr>
              <a:buNone/>
            </a:pPr>
            <a:r>
              <a:rPr lang="ru-RU" sz="2000" b="1" dirty="0" smtClean="0"/>
              <a:t>Потому что нам нельзя без песен,</a:t>
            </a:r>
          </a:p>
          <a:p>
            <a:pPr>
              <a:buNone/>
            </a:pPr>
            <a:r>
              <a:rPr lang="ru-RU" sz="2000" b="1" dirty="0" smtClean="0"/>
              <a:t>Потому что мир без песен тесен.</a:t>
            </a:r>
          </a:p>
          <a:p>
            <a:pPr>
              <a:buNone/>
            </a:pPr>
            <a:r>
              <a:rPr lang="ru-RU" sz="2000" b="1" dirty="0" smtClean="0"/>
              <a:t> </a:t>
            </a:r>
          </a:p>
          <a:p>
            <a:pPr>
              <a:buNone/>
            </a:pPr>
            <a:r>
              <a:rPr lang="ru-RU" sz="2000" b="1" dirty="0" smtClean="0"/>
              <a:t>Я не знаю, где встретиться</a:t>
            </a:r>
          </a:p>
          <a:p>
            <a:pPr>
              <a:buNone/>
            </a:pPr>
            <a:r>
              <a:rPr lang="ru-RU" sz="2000" b="1" dirty="0" smtClean="0"/>
              <a:t>Нам придется с тобой, –</a:t>
            </a:r>
          </a:p>
          <a:p>
            <a:pPr>
              <a:buNone/>
            </a:pPr>
            <a:r>
              <a:rPr lang="ru-RU" sz="2000" b="1" dirty="0" smtClean="0"/>
              <a:t>Глобус крутится, вертится,</a:t>
            </a:r>
          </a:p>
          <a:p>
            <a:pPr>
              <a:buNone/>
            </a:pPr>
            <a:r>
              <a:rPr lang="ru-RU" sz="2000" b="1" dirty="0" smtClean="0"/>
              <a:t>Словно шар </a:t>
            </a:r>
            <a:r>
              <a:rPr lang="ru-RU" sz="2000" b="1" dirty="0" err="1" smtClean="0"/>
              <a:t>голубой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>И мелькают города и страны,</a:t>
            </a:r>
          </a:p>
          <a:p>
            <a:pPr>
              <a:buNone/>
            </a:pPr>
            <a:r>
              <a:rPr lang="ru-RU" sz="2000" b="1" dirty="0" smtClean="0"/>
              <a:t>Параллели и меридианы,</a:t>
            </a:r>
          </a:p>
          <a:p>
            <a:pPr>
              <a:buNone/>
            </a:pPr>
            <a:r>
              <a:rPr lang="ru-RU" sz="2000" b="1" dirty="0" smtClean="0"/>
              <a:t>Но таких еще пунктиров нету,</a:t>
            </a:r>
          </a:p>
          <a:p>
            <a:pPr>
              <a:buNone/>
            </a:pPr>
            <a:r>
              <a:rPr lang="ru-RU" sz="2000" b="1" dirty="0" smtClean="0"/>
              <a:t>По которым нам бродить по свету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2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6481763" cy="37433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Всем участникам,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спасибо за игру!</a:t>
            </a:r>
          </a:p>
        </p:txBody>
      </p:sp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2268538" y="3068638"/>
            <a:ext cx="6624637" cy="3789362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FF">
                        <a:gamma/>
                        <a:tint val="0"/>
                        <a:invGamma/>
                      </a:srgbClr>
                    </a:gs>
                    <a:gs pos="100000">
                      <a:srgbClr val="00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Всем гостям,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FF">
                        <a:gamma/>
                        <a:tint val="0"/>
                        <a:invGamma/>
                      </a:srgbClr>
                    </a:gs>
                    <a:gs pos="100000">
                      <a:srgbClr val="00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1471" y="928670"/>
            <a:ext cx="8286809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/>
              <a:t>Подумайте какое слово зашифровано </a:t>
            </a:r>
          </a:p>
          <a:p>
            <a:pPr algn="ctr"/>
            <a:r>
              <a:rPr lang="ru-RU" sz="2800" dirty="0" smtClean="0"/>
              <a:t>за этими прилагательными:</a:t>
            </a:r>
            <a:endParaRPr lang="ru-RU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ДОЖДЬ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5163"/>
            <a:ext cx="914400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8662" y="428604"/>
            <a:ext cx="721523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Подумайте какое слово зашифровано за этими прилагательными: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1143000"/>
          </a:xfrm>
        </p:spPr>
        <p:txBody>
          <a:bodyPr/>
          <a:lstStyle/>
          <a:p>
            <a:pPr algn="ctr"/>
            <a:r>
              <a:rPr lang="ru-RU" dirty="0" smtClean="0"/>
              <a:t>ПЕСОК</a:t>
            </a:r>
            <a:endParaRPr lang="ru-RU" dirty="0"/>
          </a:p>
        </p:txBody>
      </p:sp>
      <p:pic>
        <p:nvPicPr>
          <p:cNvPr id="1026" name="Picture 2" descr="http://image.tsn.ua/media/images2/original/Jul2010/245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001116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58228" cy="164307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Подумайте какое слово зашифровано </a:t>
            </a:r>
            <a:br>
              <a:rPr lang="ru-RU" sz="3600" dirty="0" smtClean="0"/>
            </a:br>
            <a:r>
              <a:rPr lang="ru-RU" sz="3600" dirty="0" smtClean="0"/>
              <a:t>за этими прилагательными: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505</TotalTime>
  <Words>682</Words>
  <Application>Microsoft Office PowerPoint</Application>
  <PresentationFormat>Экран (4:3)</PresentationFormat>
  <Paragraphs>195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Поток</vt:lpstr>
      <vt:lpstr>Слайд 1</vt:lpstr>
      <vt:lpstr>Слайд 2</vt:lpstr>
      <vt:lpstr>   Подумайте какое слово зашифровано за этими прилагательными: </vt:lpstr>
      <vt:lpstr>облака</vt:lpstr>
      <vt:lpstr>Слайд 5</vt:lpstr>
      <vt:lpstr>ДОЖДЬ</vt:lpstr>
      <vt:lpstr> </vt:lpstr>
      <vt:lpstr>ПЕСОК</vt:lpstr>
      <vt:lpstr>      Подумайте какое слово зашифровано  за этими прилагательными: </vt:lpstr>
      <vt:lpstr>ОСТРОВ</vt:lpstr>
      <vt:lpstr>ГЕОНОМЕНКЛАТУРА</vt:lpstr>
      <vt:lpstr>Путешествие по карте</vt:lpstr>
      <vt:lpstr>Путешествие по карте</vt:lpstr>
      <vt:lpstr>ГЕОЗАГАДКИ</vt:lpstr>
      <vt:lpstr>ИГРА СО ЗРИТЕЛЯМИ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ГЕОГРАФИЧЕСКАЯ АНАГРАММА</vt:lpstr>
      <vt:lpstr>ГЕОГРАФИЧЕСКАЯ АНАГРАММА</vt:lpstr>
      <vt:lpstr>Слайд 27</vt:lpstr>
      <vt:lpstr>ГЕОФОТО</vt:lpstr>
      <vt:lpstr>ГЕОФОТО</vt:lpstr>
      <vt:lpstr>Слайд 30</vt:lpstr>
      <vt:lpstr>ГЕОФОТО</vt:lpstr>
      <vt:lpstr>ГЕОФОТО</vt:lpstr>
      <vt:lpstr>ГЕОФОТО</vt:lpstr>
      <vt:lpstr>Слайд 34</vt:lpstr>
      <vt:lpstr>Слайд 35</vt:lpstr>
      <vt:lpstr>По  реке  времени</vt:lpstr>
      <vt:lpstr>К  литературным  источникам</vt:lpstr>
      <vt:lpstr>Вкусная география</vt:lpstr>
      <vt:lpstr>По заповедным местам</vt:lpstr>
      <vt:lpstr>География на колёсах</vt:lpstr>
      <vt:lpstr>КЛЯТВА ЮНЫХ ГЕОГРАФОВ 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User777</dc:creator>
  <cp:lastModifiedBy>1</cp:lastModifiedBy>
  <cp:revision>71</cp:revision>
  <dcterms:created xsi:type="dcterms:W3CDTF">2011-04-10T17:46:09Z</dcterms:created>
  <dcterms:modified xsi:type="dcterms:W3CDTF">2014-06-30T20:24:15Z</dcterms:modified>
</cp:coreProperties>
</file>