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ina.org/Video/Glbs.JPG" TargetMode="External"/><Relationship Id="rId2" Type="http://schemas.openxmlformats.org/officeDocument/2006/relationships/hyperlink" Target="http://rupresentations.ucoz.ru/Templates-fruit/1_strawberr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132856"/>
            <a:ext cx="508504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Страны ОПЕК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трафарет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5949280"/>
            <a:ext cx="994352" cy="576064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05429" y="4325088"/>
            <a:ext cx="29400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Автор:</a:t>
            </a:r>
          </a:p>
          <a:p>
            <a:pPr algn="ctr"/>
            <a:r>
              <a:rPr lang="ru-RU" sz="1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Жидовкина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Галина Петровна</a:t>
            </a:r>
          </a:p>
          <a:p>
            <a:pPr algn="ctr"/>
            <a:r>
              <a:rPr lang="ru-RU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№СОШ №3»</a:t>
            </a:r>
          </a:p>
          <a:p>
            <a:pPr algn="ctr"/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Дальнереченск</a:t>
            </a:r>
          </a:p>
          <a:p>
            <a:pPr algn="ctr"/>
            <a:r>
              <a:rPr lang="ru-RU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Приморский край</a:t>
            </a:r>
            <a:endParaRPr lang="ru-RU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3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sz="2500" b="1" dirty="0" smtClean="0"/>
              <a:t>   </a:t>
            </a:r>
            <a:r>
              <a:rPr lang="ru-RU" sz="2000" dirty="0" smtClean="0"/>
              <a:t>В </a:t>
            </a:r>
            <a:r>
              <a:rPr lang="ru-RU" sz="2000" dirty="0"/>
              <a:t>таблице указаны названия стран мира. Согласно заданию, необходимо щелкнуть по названиям тех государств, которые входят в ОПЕК . При щелчке происходит изменение цвета с черного на красный. Для проверки правильности выполненного задания необходимо щелкнуть на кнопку «Проверка». Вышедший  прямоугольник накроет таблицу. В маленьких окошках  названия стран  красного цвета покажут правильные ответы, черным цветом- не указанные учеником.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sp>
        <p:nvSpPr>
          <p:cNvPr id="450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54561" y="5976627"/>
            <a:ext cx="1239840" cy="587582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4881" y="4343496"/>
            <a:ext cx="117648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1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62880" y="3689668"/>
            <a:ext cx="1175040" cy="718636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9840" y="3689667"/>
            <a:ext cx="1369440" cy="784883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689667"/>
            <a:ext cx="1176480" cy="652389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89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62880" y="2906225"/>
            <a:ext cx="117504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62880" y="2187590"/>
            <a:ext cx="1175040" cy="71863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62880" y="1404148"/>
            <a:ext cx="117504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62880" y="620705"/>
            <a:ext cx="1175040" cy="80648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300" b="1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1360" y="4408303"/>
            <a:ext cx="1239840" cy="71863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906225"/>
            <a:ext cx="117648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187590"/>
            <a:ext cx="1176480" cy="740238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404148"/>
            <a:ext cx="117648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620706"/>
            <a:ext cx="117648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1360" y="3689668"/>
            <a:ext cx="1175040" cy="718636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1360" y="2906225"/>
            <a:ext cx="117504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2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1360" y="2187590"/>
            <a:ext cx="117504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0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1360" y="1404148"/>
            <a:ext cx="1206720" cy="805044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1360" y="620705"/>
            <a:ext cx="1206720" cy="80648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343496"/>
            <a:ext cx="124128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893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4881" y="3624861"/>
            <a:ext cx="1176480" cy="805044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4881" y="2187591"/>
            <a:ext cx="1176480" cy="849689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4881" y="1404148"/>
            <a:ext cx="1176480" cy="805044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4881" y="620705"/>
            <a:ext cx="1176480" cy="80648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9840" y="2906225"/>
            <a:ext cx="1175040" cy="80648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4881" y="2841419"/>
            <a:ext cx="1176480" cy="805044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39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9841" y="2187590"/>
            <a:ext cx="1206720" cy="80648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4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9841" y="1404148"/>
            <a:ext cx="120672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4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9840" y="620706"/>
            <a:ext cx="1175040" cy="783442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2089440" y="816567"/>
            <a:ext cx="943200" cy="4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Эквадор</a:t>
            </a: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2089440" y="2383451"/>
            <a:ext cx="1008000" cy="32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США</a:t>
            </a: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4376161" y="1468954"/>
            <a:ext cx="1072800" cy="669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5486400" y="1600008"/>
            <a:ext cx="1176480" cy="39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Алжир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6727680" y="1535201"/>
            <a:ext cx="1045440" cy="47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5486400" y="750319"/>
            <a:ext cx="1005120" cy="41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3134881" y="685513"/>
            <a:ext cx="1176480" cy="67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Россия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3265920" y="4604164"/>
            <a:ext cx="849600" cy="32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Ангола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2089441" y="3886968"/>
            <a:ext cx="1045440" cy="32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Казахстан</a:t>
            </a: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4572000" y="3951775"/>
            <a:ext cx="810720" cy="213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Нигерия</a:t>
            </a: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6858720" y="3886969"/>
            <a:ext cx="783360" cy="27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Бразилия</a:t>
            </a:r>
          </a:p>
        </p:txBody>
      </p:sp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2089441" y="3168333"/>
            <a:ext cx="1045440" cy="26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Кувейт</a:t>
            </a:r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4440960" y="685513"/>
            <a:ext cx="1071360" cy="67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Италия</a:t>
            </a:r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4376160" y="2383451"/>
            <a:ext cx="1071360" cy="39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ОАЭ</a:t>
            </a:r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3265921" y="1468954"/>
            <a:ext cx="1069920" cy="669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Ливия</a:t>
            </a: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5747041" y="3168332"/>
            <a:ext cx="675360" cy="2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Египет</a:t>
            </a: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6858721" y="2383451"/>
            <a:ext cx="784800" cy="26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Франция</a:t>
            </a: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3265920" y="3886968"/>
            <a:ext cx="1003680" cy="33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Китай</a:t>
            </a: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2155681" y="1600008"/>
            <a:ext cx="1005120" cy="39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Катар</a:t>
            </a: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3330720" y="3168333"/>
            <a:ext cx="875520" cy="26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Норвегия</a:t>
            </a:r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3199680" y="2383451"/>
            <a:ext cx="1071360" cy="34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Аргентина</a:t>
            </a:r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4440960" y="3168333"/>
            <a:ext cx="980640" cy="32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Мексика</a:t>
            </a:r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5617440" y="2383451"/>
            <a:ext cx="979200" cy="34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Ирак</a:t>
            </a: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6858721" y="3102086"/>
            <a:ext cx="849600" cy="39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sz="1500" b="1">
                <a:solidFill>
                  <a:srgbClr val="000000"/>
                </a:solidFill>
              </a:rPr>
              <a:t>Венесуэла</a:t>
            </a:r>
          </a:p>
        </p:txBody>
      </p:sp>
      <p:sp>
        <p:nvSpPr>
          <p:cNvPr id="3896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62880" y="4408303"/>
            <a:ext cx="1175040" cy="718635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896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9840" y="4474551"/>
            <a:ext cx="1175040" cy="652388"/>
          </a:xfrm>
          <a:prstGeom prst="actionButtonBlank">
            <a:avLst/>
          </a:prstGeom>
          <a:gradFill rotWithShape="1">
            <a:gsLst>
              <a:gs pos="0">
                <a:srgbClr val="00B8FF">
                  <a:gamma/>
                  <a:shade val="46275"/>
                  <a:invGamma/>
                </a:srgbClr>
              </a:gs>
              <a:gs pos="50000">
                <a:srgbClr val="00B8FF"/>
              </a:gs>
              <a:gs pos="100000">
                <a:srgbClr val="00B8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4507201" y="4604164"/>
            <a:ext cx="91440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Канада</a:t>
            </a:r>
          </a:p>
        </p:txBody>
      </p: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6727680" y="4604164"/>
            <a:ext cx="1045440" cy="28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Индонезия</a:t>
            </a:r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5551200" y="3886968"/>
            <a:ext cx="11116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Бруней</a:t>
            </a:r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6727680" y="1600008"/>
            <a:ext cx="97920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Дания</a:t>
            </a: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6792481" y="810798"/>
            <a:ext cx="980640" cy="50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/>
              <a:t>Саудовская</a:t>
            </a:r>
          </a:p>
          <a:p>
            <a:pPr>
              <a:spcBef>
                <a:spcPct val="50000"/>
              </a:spcBef>
            </a:pPr>
            <a:r>
              <a:rPr lang="ru-RU" sz="1100" b="1"/>
              <a:t>Аравия</a:t>
            </a:r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5617440" y="4604164"/>
            <a:ext cx="91440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Индия</a:t>
            </a:r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5617440" y="881373"/>
            <a:ext cx="78336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ФРГ</a:t>
            </a:r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4440960" y="1664815"/>
            <a:ext cx="98064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Япония</a:t>
            </a:r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2024640" y="1404148"/>
            <a:ext cx="581328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2024640" y="2187590"/>
            <a:ext cx="581328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 flipV="1">
            <a:off x="2024640" y="2906225"/>
            <a:ext cx="5813280" cy="648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1959841" y="3689667"/>
            <a:ext cx="587808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1959841" y="4408303"/>
            <a:ext cx="581328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1" name="Line 69"/>
          <p:cNvSpPr>
            <a:spLocks noChangeShapeType="1"/>
          </p:cNvSpPr>
          <p:nvPr/>
        </p:nvSpPr>
        <p:spPr bwMode="auto">
          <a:xfrm>
            <a:off x="3134880" y="620706"/>
            <a:ext cx="0" cy="44414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2" name="Line 70"/>
          <p:cNvSpPr>
            <a:spLocks noChangeShapeType="1"/>
          </p:cNvSpPr>
          <p:nvPr/>
        </p:nvSpPr>
        <p:spPr bwMode="auto">
          <a:xfrm>
            <a:off x="4311360" y="685512"/>
            <a:ext cx="0" cy="43766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>
            <a:off x="6662880" y="685512"/>
            <a:ext cx="0" cy="44414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4" name="Line 72"/>
          <p:cNvSpPr>
            <a:spLocks noChangeShapeType="1"/>
          </p:cNvSpPr>
          <p:nvPr/>
        </p:nvSpPr>
        <p:spPr bwMode="auto">
          <a:xfrm>
            <a:off x="5486400" y="620706"/>
            <a:ext cx="0" cy="450623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5" name="Line 73"/>
          <p:cNvSpPr>
            <a:spLocks noChangeShapeType="1"/>
          </p:cNvSpPr>
          <p:nvPr/>
        </p:nvSpPr>
        <p:spPr bwMode="auto">
          <a:xfrm>
            <a:off x="1959841" y="620706"/>
            <a:ext cx="587808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6" name="Line 74"/>
          <p:cNvSpPr>
            <a:spLocks noChangeShapeType="1"/>
          </p:cNvSpPr>
          <p:nvPr/>
        </p:nvSpPr>
        <p:spPr bwMode="auto">
          <a:xfrm>
            <a:off x="1959840" y="620706"/>
            <a:ext cx="0" cy="44414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7" name="Line 75"/>
          <p:cNvSpPr>
            <a:spLocks noChangeShapeType="1"/>
          </p:cNvSpPr>
          <p:nvPr/>
        </p:nvSpPr>
        <p:spPr bwMode="auto">
          <a:xfrm>
            <a:off x="1959841" y="5126938"/>
            <a:ext cx="587808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8" name="Line 76"/>
          <p:cNvSpPr>
            <a:spLocks noChangeShapeType="1"/>
          </p:cNvSpPr>
          <p:nvPr/>
        </p:nvSpPr>
        <p:spPr bwMode="auto">
          <a:xfrm>
            <a:off x="7837920" y="685512"/>
            <a:ext cx="0" cy="43766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2089441" y="4581483"/>
            <a:ext cx="84816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Иран</a:t>
            </a:r>
          </a:p>
        </p:txBody>
      </p:sp>
      <p:pic>
        <p:nvPicPr>
          <p:cNvPr id="38990" name="Picture 78" descr="ОПЕК-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01" y="554459"/>
            <a:ext cx="6009120" cy="463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92" name="Rectangle 80"/>
          <p:cNvSpPr>
            <a:spLocks noChangeArrowheads="1"/>
          </p:cNvSpPr>
          <p:nvPr/>
        </p:nvSpPr>
        <p:spPr bwMode="auto">
          <a:xfrm>
            <a:off x="6988320" y="5649714"/>
            <a:ext cx="1244160" cy="48389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b="1">
                <a:solidFill>
                  <a:schemeClr val="tx1"/>
                </a:solidFill>
              </a:rPr>
              <a:t>Проверка</a:t>
            </a:r>
          </a:p>
        </p:txBody>
      </p:sp>
    </p:spTree>
    <p:extLst>
      <p:ext uri="{BB962C8B-B14F-4D97-AF65-F5344CB8AC3E}">
        <p14:creationId xmlns:p14="http://schemas.microsoft.com/office/powerpoint/2010/main" val="22460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4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8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8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8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8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8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8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8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8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8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38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8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8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8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8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38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8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8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8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8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38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38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8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8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8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8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8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8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8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3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3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3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8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38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38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8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8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8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38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38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8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8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8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3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3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3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8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8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8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3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3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8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 nodeType="clickPar">
                      <p:stCondLst>
                        <p:cond delay="0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38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38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8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8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8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38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38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8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38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5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8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4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9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38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38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38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38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5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8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38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38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38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38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8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 nodeType="clickPar">
                      <p:stCondLst>
                        <p:cond delay="0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3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3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3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4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9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1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8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 nodeType="clickPar">
                      <p:stCondLst>
                        <p:cond delay="0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38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38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38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38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38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38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38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38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0" y="816566"/>
            <a:ext cx="8223840" cy="5309837"/>
          </a:xfrm>
        </p:spPr>
        <p:txBody>
          <a:bodyPr/>
          <a:lstStyle/>
          <a:p>
            <a:pPr marL="0" indent="0" algn="ctr">
              <a:buNone/>
            </a:pPr>
            <a:r>
              <a:rPr lang="ru-RU" sz="1500" b="1" dirty="0" smtClean="0"/>
              <a:t> </a:t>
            </a:r>
            <a:r>
              <a:rPr lang="ru-RU" sz="1500" b="1" dirty="0"/>
              <a:t>Используемые ресурсы</a:t>
            </a:r>
          </a:p>
          <a:p>
            <a:r>
              <a:rPr lang="ru-RU" sz="1500" b="1" dirty="0"/>
              <a:t>    </a:t>
            </a:r>
            <a:r>
              <a:rPr lang="ru-RU" sz="1500" b="1" dirty="0" err="1"/>
              <a:t>Аствацатуров</a:t>
            </a:r>
            <a:r>
              <a:rPr lang="ru-RU" sz="1500" b="1" dirty="0"/>
              <a:t> Г.О. Прием ТРАФАРЕТ</a:t>
            </a:r>
          </a:p>
          <a:p>
            <a:r>
              <a:rPr lang="ru-RU" sz="1800" b="1" dirty="0"/>
              <a:t>   </a:t>
            </a:r>
            <a:r>
              <a:rPr lang="ru-RU" sz="1800" b="1" dirty="0">
                <a:hlinkClick r:id="rId2"/>
              </a:rPr>
              <a:t>http://rupresentations.ucoz.ru/Templates-fruit/1_strawberry.jpg</a:t>
            </a:r>
            <a:endParaRPr lang="ru-RU" sz="1800" b="1" dirty="0"/>
          </a:p>
          <a:p>
            <a:r>
              <a:rPr lang="ru-RU" sz="1800" b="1" dirty="0"/>
              <a:t>   </a:t>
            </a:r>
            <a:r>
              <a:rPr lang="ru-RU" sz="1800" b="1" dirty="0">
                <a:hlinkClick r:id="rId3"/>
              </a:rPr>
              <a:t>http://www.istina.org/Video/Glbs.JPG</a:t>
            </a:r>
            <a:endParaRPr lang="ru-RU" sz="1800" b="1" dirty="0"/>
          </a:p>
          <a:p>
            <a:endParaRPr lang="ru-RU" sz="1800" b="1" dirty="0"/>
          </a:p>
          <a:p>
            <a:endParaRPr lang="ru-RU" sz="900" b="1" dirty="0"/>
          </a:p>
          <a:p>
            <a:endParaRPr lang="ru-RU" sz="900" b="1" dirty="0"/>
          </a:p>
        </p:txBody>
      </p:sp>
      <p:sp>
        <p:nvSpPr>
          <p:cNvPr id="41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577280" y="5520100"/>
            <a:ext cx="979200" cy="783442"/>
          </a:xfrm>
          <a:prstGeom prst="actionButtonBeginning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Инструкция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2014-07-17T03:30:22Z</dcterms:created>
  <dcterms:modified xsi:type="dcterms:W3CDTF">2014-07-17T03:40:10Z</dcterms:modified>
</cp:coreProperties>
</file>