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8" y="-7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19.07.2014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19.07.2014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64000">
              <a:srgbClr val="FEE7F2"/>
            </a:gs>
            <a:gs pos="87000">
              <a:srgbClr val="FAC77D"/>
            </a:gs>
            <a:gs pos="83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19.07.2014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2.bp.blogspot.com/-4ynFlZTSDS8/T1WwLQahzLI/AAAAAAAAU5Y/BRT1YOGaQvs/s1600/the-real-giants-sequoia-trees17.jpg" TargetMode="External"/><Relationship Id="rId13" Type="http://schemas.openxmlformats.org/officeDocument/2006/relationships/hyperlink" Target="http://img0.liveinternet.ru/images/attach/c/0/40/243/40243640_111.jpg-" TargetMode="External"/><Relationship Id="rId18" Type="http://schemas.openxmlformats.org/officeDocument/2006/relationships/hyperlink" Target="http://uwd.ru/uploads/posts/2009-06/08200812animals042_animals.jpg-" TargetMode="External"/><Relationship Id="rId3" Type="http://schemas.openxmlformats.org/officeDocument/2006/relationships/hyperlink" Target="http://proxy10.media.online.ua/uol/r3-6e54375063/4f38c46d08cb2.jpg" TargetMode="External"/><Relationship Id="rId21" Type="http://schemas.openxmlformats.org/officeDocument/2006/relationships/hyperlink" Target="http://gif-and-jpeg.ru/d/32910-2/jivotniy_mir0177.jpg" TargetMode="External"/><Relationship Id="rId7" Type="http://schemas.openxmlformats.org/officeDocument/2006/relationships/hyperlink" Target="http://stat16.privet.ru/lr/0b0a4730a718aa0d9ab9daa9afd09e86-" TargetMode="External"/><Relationship Id="rId12" Type="http://schemas.openxmlformats.org/officeDocument/2006/relationships/hyperlink" Target="http://planetputri.files.wordpress.com/2011/03/welwitschia-mirabilis.jpg-" TargetMode="External"/><Relationship Id="rId17" Type="http://schemas.openxmlformats.org/officeDocument/2006/relationships/hyperlink" Target="http://www.linzik.com/uploads/posts/pics/Biologi_viyasnili_chto_sderjivaet_rost_massi_tela_ptic.jpg-" TargetMode="External"/><Relationship Id="rId25" Type="http://schemas.openxmlformats.org/officeDocument/2006/relationships/hyperlink" Target="http://db2.stb.s-msn.com/i/2F/D95254D332E947E166D58644BDF2B7_h498_w598_m2.jpg-" TargetMode="External"/><Relationship Id="rId2" Type="http://schemas.openxmlformats.org/officeDocument/2006/relationships/hyperlink" Target="http://img10.proshkolu.ru/content/media/pic/std/4000000/3163000/3162418-f95aa3e0843c70e1.png-" TargetMode="External"/><Relationship Id="rId16" Type="http://schemas.openxmlformats.org/officeDocument/2006/relationships/hyperlink" Target="http://supersadovod.ru/wp-content/uploads/2013/03/Uhod-za-strausami.jpg-" TargetMode="External"/><Relationship Id="rId20" Type="http://schemas.openxmlformats.org/officeDocument/2006/relationships/hyperlink" Target="http://spoki.tvnet.lv/upload/articles/37/378582/images/_origin_Faki-par-dzivniekiem-1-11.jpg-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k.ya1.ru/uploads/posts/2009-11/thumbs/1257569073_hanging-out-african-leopard-tanzania-africa.jpg-" TargetMode="External"/><Relationship Id="rId11" Type="http://schemas.openxmlformats.org/officeDocument/2006/relationships/hyperlink" Target="http://aloevera-wallpaper.de/plaintext/downloads/wp0429c09bd904dbf0c1.jpg-" TargetMode="External"/><Relationship Id="rId24" Type="http://schemas.openxmlformats.org/officeDocument/2006/relationships/hyperlink" Target="http://mojtv.hr/images/3842423b-510b-4971-9524-a29009e840cb.jpg" TargetMode="External"/><Relationship Id="rId5" Type="http://schemas.openxmlformats.org/officeDocument/2006/relationships/hyperlink" Target="http://img.mota.ru/upload/wallpapers/2009/07/15/11/02/3779/animals_837-crop.jpg-" TargetMode="External"/><Relationship Id="rId15" Type="http://schemas.openxmlformats.org/officeDocument/2006/relationships/hyperlink" Target="http://i.allday.ru/e7/84/1f/thumbs/1351865087_oboi-13.jpg-" TargetMode="External"/><Relationship Id="rId23" Type="http://schemas.openxmlformats.org/officeDocument/2006/relationships/hyperlink" Target="http://www.babelsdawn.com/.a/6a00d83452aeca69e201157014af1a970b-800wi" TargetMode="External"/><Relationship Id="rId10" Type="http://schemas.openxmlformats.org/officeDocument/2006/relationships/hyperlink" Target="http://assets.restoclub.ru/image/04%202013/kaktus_2.jpg-" TargetMode="External"/><Relationship Id="rId19" Type="http://schemas.openxmlformats.org/officeDocument/2006/relationships/hyperlink" Target="http://img-fotki.yandex.ru/get/4419/4921642.9/0_612e4_ee252f90_L.jpg-" TargetMode="External"/><Relationship Id="rId4" Type="http://schemas.openxmlformats.org/officeDocument/2006/relationships/hyperlink" Target="http://im1-tub-ru.yandex.net/i?id=c7869449c69e5e24bb32ac8ded064119-38-144&amp;n=21" TargetMode="External"/><Relationship Id="rId9" Type="http://schemas.openxmlformats.org/officeDocument/2006/relationships/hyperlink" Target="http://img-fotki.yandex.ru/get/6406/170767437.b/0_a32db_8623c566_XL-" TargetMode="External"/><Relationship Id="rId14" Type="http://schemas.openxmlformats.org/officeDocument/2006/relationships/hyperlink" Target="http://gallery.forum-grad.ru/files/4/8/3/6/4/marabu.jpg-" TargetMode="External"/><Relationship Id="rId22" Type="http://schemas.openxmlformats.org/officeDocument/2006/relationships/hyperlink" Target="http://imagens1.publico.pt/imagens.aspx/382091?tp=UH&amp;db=IMAGEN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07892" y="1039376"/>
            <a:ext cx="6904454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Растения и животные </a:t>
            </a:r>
          </a:p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Африки</a:t>
            </a:r>
          </a:p>
          <a:p>
            <a:pPr algn="ctr"/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Анимированный тест 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картинками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46050" y="3717032"/>
            <a:ext cx="3518912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Автор: учитель географии </a:t>
            </a:r>
          </a:p>
          <a:p>
            <a:pPr algn="r"/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Жидовкина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Галина Петровна</a:t>
            </a:r>
          </a:p>
          <a:p>
            <a:pPr algn="r"/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МБОУ «СОШ №3» </a:t>
            </a:r>
          </a:p>
          <a:p>
            <a:pPr algn="r"/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г. Дальнереченск</a:t>
            </a:r>
          </a:p>
          <a:p>
            <a:pPr algn="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Приморский край</a:t>
            </a:r>
            <a:endParaRPr lang="ru-RU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817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C:\Users\User\Pictures\незнайка (1)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3" b="100000" l="10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388814"/>
            <a:ext cx="2407020" cy="3320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66" y="5229200"/>
            <a:ext cx="1974009" cy="1480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C:\Users\User\Pictures\лев-1ё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95" y="1772816"/>
            <a:ext cx="1912363" cy="143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95" y="3429000"/>
            <a:ext cx="1992552" cy="1494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95" y="181101"/>
            <a:ext cx="1963005" cy="1472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1960" y="1335431"/>
            <a:ext cx="252028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Какой </a:t>
            </a:r>
          </a:p>
          <a:p>
            <a:pPr algn="ctr"/>
            <a:r>
              <a:rPr lang="ru-RU" sz="36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хищник </a:t>
            </a:r>
          </a:p>
          <a:p>
            <a:pPr algn="ctr"/>
            <a:r>
              <a:rPr lang="ru-RU" sz="36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обитает</a:t>
            </a:r>
          </a:p>
          <a:p>
            <a:pPr algn="ctr"/>
            <a:r>
              <a:rPr lang="ru-RU" sz="36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</a:t>
            </a:r>
            <a:r>
              <a:rPr lang="ru-RU" sz="3600" b="1" dirty="0" err="1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гилее</a:t>
            </a:r>
            <a:r>
              <a:rPr lang="ru-RU" sz="36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3600" b="1" cap="none" spc="0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4211960" y="1052735"/>
            <a:ext cx="2376264" cy="3123471"/>
          </a:xfrm>
          <a:prstGeom prst="wedgeRoundRectCallout">
            <a:avLst>
              <a:gd name="adj1" fmla="val 90667"/>
              <a:gd name="adj2" fmla="val 66875"/>
              <a:gd name="adj3" fmla="val 1666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6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51548"/>
            <a:ext cx="1848545" cy="2769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504" y="1379998"/>
            <a:ext cx="3307328" cy="2207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0968"/>
            <a:ext cx="3402891" cy="255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1548"/>
            <a:ext cx="3272121" cy="2454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232534"/>
            <a:ext cx="1924741" cy="2655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87343"/>
            <a:ext cx="4164632" cy="183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36693" y="3632221"/>
            <a:ext cx="28275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Какое дерево растет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африканских саваннах?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вельвичия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6652" y="4581128"/>
            <a:ext cx="3531593" cy="200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Pictures\алоэ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0" y="332656"/>
            <a:ext cx="316940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Pictures\верблюжья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20" y="202366"/>
            <a:ext cx="2811513" cy="208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Pictures\молочай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52" y="2456677"/>
            <a:ext cx="3022048" cy="201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63" y="3675889"/>
            <a:ext cx="2408237" cy="332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989" y="3140968"/>
            <a:ext cx="3830892" cy="1955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82190" y="3244881"/>
            <a:ext cx="17395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Растение-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осьминог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- это: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1401" y="4711349"/>
            <a:ext cx="134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Вельвичия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00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25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261" y="4182448"/>
            <a:ext cx="1939232" cy="267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83968" y="3810150"/>
            <a:ext cx="23762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Птица, которая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встречается только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Африке?</a:t>
            </a:r>
          </a:p>
          <a:p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User\Pictures\страус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565" y="1268760"/>
            <a:ext cx="2697907" cy="175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-облако 2"/>
          <p:cNvSpPr/>
          <p:nvPr/>
        </p:nvSpPr>
        <p:spPr>
          <a:xfrm>
            <a:off x="3995936" y="3539698"/>
            <a:ext cx="2952328" cy="2409582"/>
          </a:xfrm>
          <a:prstGeom prst="cloudCallout">
            <a:avLst>
              <a:gd name="adj1" fmla="val 90188"/>
              <a:gd name="adj2" fmla="val 2224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216908" y="260648"/>
            <a:ext cx="2752325" cy="2478538"/>
            <a:chOff x="235499" y="476672"/>
            <a:chExt cx="2775273" cy="2808312"/>
          </a:xfrm>
        </p:grpSpPr>
        <p:pic>
          <p:nvPicPr>
            <p:cNvPr id="3077" name="Picture 5" descr="C:\Users\User\Pictures\дрофа-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499" y="476672"/>
              <a:ext cx="2775273" cy="2808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611558" y="630563"/>
              <a:ext cx="896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Дрофа</a:t>
              </a:r>
              <a:endPara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83773" y="3306961"/>
            <a:ext cx="3467640" cy="2389705"/>
            <a:chOff x="240264" y="3901012"/>
            <a:chExt cx="3953737" cy="2471086"/>
          </a:xfrm>
        </p:grpSpPr>
        <p:pic>
          <p:nvPicPr>
            <p:cNvPr id="3078" name="Picture 6" descr="C:\Users\User\Pictures\тукан-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264" y="3901012"/>
              <a:ext cx="3953737" cy="2471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95536" y="3982393"/>
              <a:ext cx="8300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Тукан</a:t>
              </a:r>
              <a:endPara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131840" y="188640"/>
            <a:ext cx="2981594" cy="2622554"/>
            <a:chOff x="3131840" y="188640"/>
            <a:chExt cx="2981594" cy="2622554"/>
          </a:xfrm>
        </p:grpSpPr>
        <p:pic>
          <p:nvPicPr>
            <p:cNvPr id="3079" name="Picture 7" descr="C:\Users\User\Pictures\марабу-1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188640"/>
              <a:ext cx="2981594" cy="2622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3775719" y="318493"/>
              <a:ext cx="10164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Марабу</a:t>
              </a:r>
              <a:endPara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518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844" y="4869160"/>
            <a:ext cx="1416735" cy="195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Выноска-облако 1"/>
          <p:cNvSpPr/>
          <p:nvPr/>
        </p:nvSpPr>
        <p:spPr>
          <a:xfrm>
            <a:off x="5364088" y="2492896"/>
            <a:ext cx="2664296" cy="2651066"/>
          </a:xfrm>
          <a:prstGeom prst="cloudCallout">
            <a:avLst>
              <a:gd name="adj1" fmla="val 51994"/>
              <a:gd name="adj2" fmla="val 66703"/>
            </a:avLst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Родственник жирафа, обитающий только 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 Африке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892" y="2336751"/>
            <a:ext cx="2525689" cy="1894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47" y="155557"/>
            <a:ext cx="2700219" cy="2025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5796136" y="195267"/>
            <a:ext cx="2838575" cy="2148111"/>
            <a:chOff x="5796136" y="195267"/>
            <a:chExt cx="2838575" cy="2148111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195267"/>
              <a:ext cx="2838575" cy="2148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6427525" y="195267"/>
              <a:ext cx="17972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Антилопа гну</a:t>
              </a:r>
              <a:endPara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216059" y="4365104"/>
            <a:ext cx="2990255" cy="2242691"/>
            <a:chOff x="216059" y="4365104"/>
            <a:chExt cx="2990255" cy="2242691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59" y="4365104"/>
              <a:ext cx="2990255" cy="22426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84847" y="6021288"/>
              <a:ext cx="8778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О</a:t>
              </a:r>
              <a:r>
                <a:rPr lang="ru-RU" sz="2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капи</a:t>
              </a:r>
              <a:endPara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440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329624"/>
            <a:ext cx="1708845" cy="2346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Выноска-облако 1"/>
          <p:cNvSpPr/>
          <p:nvPr/>
        </p:nvSpPr>
        <p:spPr>
          <a:xfrm>
            <a:off x="2843808" y="2677227"/>
            <a:ext cx="3568320" cy="1463866"/>
          </a:xfrm>
          <a:prstGeom prst="cloudCallout">
            <a:avLst>
              <a:gd name="adj1" fmla="val 88002"/>
              <a:gd name="adj2" fmla="val 115487"/>
            </a:avLst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Самые крупные человекообразные обезьяны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8" name="Picture 8" descr="C:\Users\User\Pictures\гиббо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004" y="55702"/>
            <a:ext cx="3552056" cy="276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70459" y="2402966"/>
            <a:ext cx="1014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Гиббон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67569" y="209811"/>
            <a:ext cx="3566566" cy="2455727"/>
            <a:chOff x="267569" y="209811"/>
            <a:chExt cx="3566566" cy="2455727"/>
          </a:xfrm>
        </p:grpSpPr>
        <p:pic>
          <p:nvPicPr>
            <p:cNvPr id="5127" name="Picture 7" descr="C:\Users\User\Pictures\орангутан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569" y="209811"/>
              <a:ext cx="3440334" cy="2455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2267744" y="332656"/>
              <a:ext cx="15663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Орангутан</a:t>
              </a:r>
              <a:r>
                <a:rPr lang="ru-RU" dirty="0" smtClean="0">
                  <a:solidFill>
                    <a:srgbClr val="C00000"/>
                  </a:solidFill>
                </a:rPr>
                <a:t>г</a:t>
              </a:r>
              <a:endParaRPr lang="ru-RU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2843808" y="4141093"/>
            <a:ext cx="3456384" cy="2576087"/>
            <a:chOff x="2843808" y="4141093"/>
            <a:chExt cx="3456384" cy="2576087"/>
          </a:xfrm>
        </p:grpSpPr>
        <p:pic>
          <p:nvPicPr>
            <p:cNvPr id="5125" name="Picture 5" descr="C:\Users\User\Pictures\горилла-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4141093"/>
              <a:ext cx="3456384" cy="2576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843808" y="4253026"/>
              <a:ext cx="11607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Горилл</a:t>
              </a:r>
              <a:r>
                <a:rPr lang="ru-RU" dirty="0" smtClean="0">
                  <a:solidFill>
                    <a:srgbClr val="C00000"/>
                  </a:solidFill>
                </a:rPr>
                <a:t>а</a:t>
              </a:r>
              <a:endParaRPr lang="ru-RU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34380" y="3409305"/>
            <a:ext cx="2197192" cy="3266877"/>
            <a:chOff x="234380" y="3409305"/>
            <a:chExt cx="2197192" cy="3266877"/>
          </a:xfrm>
        </p:grpSpPr>
        <p:pic>
          <p:nvPicPr>
            <p:cNvPr id="5126" name="Picture 6" descr="C:\Users\User\Pictures\шимпанзе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380" y="3409305"/>
              <a:ext cx="2197192" cy="3266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67569" y="3645024"/>
              <a:ext cx="14285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Шимпанзе</a:t>
              </a:r>
              <a:endPara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298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Интернет- ресурсы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616530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1200" dirty="0"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img10.proshkolu.ru/content/media/pic/std/4000000/3163000/3162418-f95aa3e0843c70e1.png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-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незнайка</a:t>
            </a:r>
          </a:p>
          <a:p>
            <a:pPr marL="109728" indent="0">
              <a:buNone/>
            </a:pPr>
            <a:r>
              <a:rPr lang="en-US" sz="1200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proxy10.media.online.ua/uol/r3-6e54375063/4f38c46d08cb2.jpg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 тигр</a:t>
            </a:r>
          </a:p>
          <a:p>
            <a:pPr marL="109728" indent="0"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en-US" sz="1200" dirty="0"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im1-tub-ru.yandex.net/i?id=c7869449c69e5e24bb32ac8ded064119-38-144&amp;n=21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– гепард</a:t>
            </a:r>
          </a:p>
          <a:p>
            <a:pPr marL="109728" indent="0">
              <a:buNone/>
            </a:pPr>
            <a:r>
              <a:rPr lang="en-US" sz="1200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img.mota.ru/upload/wallpapers/2009/07/15/11/02/3779/animals_837-crop.jpg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-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лев</a:t>
            </a:r>
          </a:p>
          <a:p>
            <a:pPr marL="109728" indent="0">
              <a:buNone/>
            </a:pPr>
            <a:r>
              <a:rPr lang="en-US" sz="1200" dirty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6"/>
              </a:rPr>
              <a:t>ok.ya1.ru/uploads/posts/2009-11/thumbs/1257569073_hanging-out-african-leopard-tanzania-africa.jpg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6"/>
              </a:rPr>
              <a:t>-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леопард</a:t>
            </a:r>
          </a:p>
          <a:p>
            <a:pPr marL="109728" indent="0">
              <a:buNone/>
            </a:pPr>
            <a:r>
              <a:rPr lang="en-US" sz="1200" dirty="0"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7"/>
              </a:rPr>
              <a:t>stat16.privet.ru/lr/0b0a4730a718aa0d9ab9daa9afd09e86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7"/>
              </a:rPr>
              <a:t>-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баобаб</a:t>
            </a:r>
          </a:p>
          <a:p>
            <a:pPr marL="109728" indent="0">
              <a:buNone/>
            </a:pPr>
            <a:r>
              <a:rPr lang="en-US" sz="1200" dirty="0">
                <a:latin typeface="Times New Roman" pitchFamily="18" charset="0"/>
                <a:cs typeface="Times New Roman" pitchFamily="18" charset="0"/>
                <a:hlinkClick r:id="rId8"/>
              </a:rPr>
              <a:t>http://2.bp.blogspot.com/-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8"/>
              </a:rPr>
              <a:t>4ynFlZTSDS8/T1WwLQahzLI/AAAAAAAAU5Y/BRT1YOGaQvs/s1600/the-real-giants-sequoia-trees17.jpg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секвойя</a:t>
            </a:r>
          </a:p>
          <a:p>
            <a:pPr marL="109728" indent="0">
              <a:buNone/>
            </a:pPr>
            <a:r>
              <a:rPr lang="en-US" sz="1200" dirty="0">
                <a:latin typeface="Times New Roman" pitchFamily="18" charset="0"/>
                <a:cs typeface="Times New Roman" pitchFamily="18" charset="0"/>
                <a:hlinkClick r:id="rId9"/>
              </a:rPr>
              <a:t>http://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9"/>
              </a:rPr>
              <a:t>img-fotki.yandex.ru/get/6406/170767437.b/0_a32db_8623c566_XL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9"/>
              </a:rPr>
              <a:t>-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эвкалипт</a:t>
            </a:r>
          </a:p>
          <a:p>
            <a:pPr marL="109728" indent="0">
              <a:buNone/>
            </a:pPr>
            <a:r>
              <a:rPr lang="en-US" sz="1200" dirty="0">
                <a:latin typeface="Times New Roman" pitchFamily="18" charset="0"/>
                <a:cs typeface="Times New Roman" pitchFamily="18" charset="0"/>
                <a:hlinkClick r:id="rId10"/>
              </a:rPr>
              <a:t>http://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0"/>
              </a:rPr>
              <a:t>assets.restoclub.ru/image/04%202013/kaktus_2.jpg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10"/>
              </a:rPr>
              <a:t>-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молочай</a:t>
            </a:r>
          </a:p>
          <a:p>
            <a:pPr marL="109728" indent="0">
              <a:buNone/>
            </a:pPr>
            <a:r>
              <a:rPr lang="en-US" sz="1200" dirty="0">
                <a:latin typeface="Times New Roman" pitchFamily="18" charset="0"/>
                <a:cs typeface="Times New Roman" pitchFamily="18" charset="0"/>
                <a:hlinkClick r:id="rId11"/>
              </a:rPr>
              <a:t>http://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1"/>
              </a:rPr>
              <a:t>aloevera-wallpaper.de/plaintext/downloads/wp0429c09bd904dbf0c1.jpg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11"/>
              </a:rPr>
              <a:t>-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алоэ</a:t>
            </a:r>
          </a:p>
          <a:p>
            <a:pPr marL="109728" indent="0">
              <a:buNone/>
            </a:pPr>
            <a:r>
              <a:rPr lang="en-US" sz="1200" dirty="0">
                <a:latin typeface="Times New Roman" pitchFamily="18" charset="0"/>
                <a:cs typeface="Times New Roman" pitchFamily="18" charset="0"/>
                <a:hlinkClick r:id="rId12"/>
              </a:rPr>
              <a:t>http://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2"/>
              </a:rPr>
              <a:t>planetputri.files.wordpress.com/2011/03/welwitschia-mirabilis.jpg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12"/>
              </a:rPr>
              <a:t>-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вельвичия</a:t>
            </a:r>
          </a:p>
          <a:p>
            <a:pPr marL="109728" indent="0">
              <a:buNone/>
            </a:pPr>
            <a:r>
              <a:rPr lang="en-US" sz="1200" dirty="0">
                <a:latin typeface="Times New Roman" pitchFamily="18" charset="0"/>
                <a:cs typeface="Times New Roman" pitchFamily="18" charset="0"/>
                <a:hlinkClick r:id="rId13"/>
              </a:rPr>
              <a:t>http://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3"/>
              </a:rPr>
              <a:t>img0.liveinternet.ru/images/attach/c/0/40/243/40243640_111.jpg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13"/>
              </a:rPr>
              <a:t>-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верблюжья колючка</a:t>
            </a:r>
          </a:p>
          <a:p>
            <a:pPr marL="109728" indent="0">
              <a:buNone/>
            </a:pPr>
            <a:r>
              <a:rPr lang="en-US" sz="1200" dirty="0">
                <a:latin typeface="Times New Roman" pitchFamily="18" charset="0"/>
                <a:cs typeface="Times New Roman" pitchFamily="18" charset="0"/>
                <a:hlinkClick r:id="rId14"/>
              </a:rPr>
              <a:t>http://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4"/>
              </a:rPr>
              <a:t>gallery.forum-grad.ru/files/4/8/3/6/4/marabu.jpg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14"/>
              </a:rPr>
              <a:t>-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марабу</a:t>
            </a:r>
          </a:p>
          <a:p>
            <a:pPr marL="109728" indent="0">
              <a:buNone/>
            </a:pPr>
            <a:r>
              <a:rPr lang="en-US" sz="1200" dirty="0">
                <a:latin typeface="Times New Roman" pitchFamily="18" charset="0"/>
                <a:cs typeface="Times New Roman" pitchFamily="18" charset="0"/>
                <a:hlinkClick r:id="rId15"/>
              </a:rPr>
              <a:t>http://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5"/>
              </a:rPr>
              <a:t>i.allday.ru/e7/84/1f/thumbs/1351865087_oboi-13.jpg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15"/>
              </a:rPr>
              <a:t>-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тукан</a:t>
            </a:r>
          </a:p>
          <a:p>
            <a:pPr marL="109728" indent="0">
              <a:buNone/>
            </a:pPr>
            <a:r>
              <a:rPr lang="en-US" sz="1200" dirty="0">
                <a:latin typeface="Times New Roman" pitchFamily="18" charset="0"/>
                <a:cs typeface="Times New Roman" pitchFamily="18" charset="0"/>
                <a:hlinkClick r:id="rId16"/>
              </a:rPr>
              <a:t>http://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6"/>
              </a:rPr>
              <a:t>supersadovod.ru/wp-content/uploads/2013/03/Uhod-za-strausami.jpg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16"/>
              </a:rPr>
              <a:t>-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траус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sz="1200" dirty="0">
                <a:latin typeface="Times New Roman" pitchFamily="18" charset="0"/>
                <a:cs typeface="Times New Roman" pitchFamily="18" charset="0"/>
                <a:hlinkClick r:id="rId17"/>
              </a:rPr>
              <a:t>http://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7"/>
              </a:rPr>
              <a:t>www.linzik.com/uploads/posts/pics/Biologi_viyasnili_chto_sderjivaet_rost_massi_tela_ptic.jpg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17"/>
              </a:rPr>
              <a:t>-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дрофа</a:t>
            </a:r>
          </a:p>
          <a:p>
            <a:pPr marL="109728" indent="0">
              <a:buNone/>
            </a:pPr>
            <a:r>
              <a:rPr lang="en-US" sz="1200" dirty="0">
                <a:latin typeface="Times New Roman" pitchFamily="18" charset="0"/>
                <a:cs typeface="Times New Roman" pitchFamily="18" charset="0"/>
                <a:hlinkClick r:id="rId18"/>
              </a:rPr>
              <a:t>http://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8"/>
              </a:rPr>
              <a:t>uwd.ru/uploads/posts/2009-06/08200812animals042_animals.jpg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18"/>
              </a:rPr>
              <a:t>-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жираф</a:t>
            </a:r>
          </a:p>
          <a:p>
            <a:pPr marL="109728" indent="0">
              <a:buNone/>
            </a:pPr>
            <a:r>
              <a:rPr lang="en-US" sz="1200" dirty="0">
                <a:latin typeface="Times New Roman" pitchFamily="18" charset="0"/>
                <a:cs typeface="Times New Roman" pitchFamily="18" charset="0"/>
                <a:hlinkClick r:id="rId19"/>
              </a:rPr>
              <a:t>http://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9"/>
              </a:rPr>
              <a:t>img-fotki.yandex.ru/get/4419/4921642.9/0_612e4_ee252f90_L.jpg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19"/>
              </a:rPr>
              <a:t>-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антилопа гну</a:t>
            </a:r>
          </a:p>
          <a:p>
            <a:pPr marL="109728" indent="0">
              <a:buNone/>
            </a:pPr>
            <a:r>
              <a:rPr lang="en-US" sz="1200" dirty="0">
                <a:latin typeface="Times New Roman" pitchFamily="18" charset="0"/>
                <a:cs typeface="Times New Roman" pitchFamily="18" charset="0"/>
                <a:hlinkClick r:id="rId20"/>
              </a:rPr>
              <a:t>http://spoki.tvnet.lv/upload/articles/37/378582/images/_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20"/>
              </a:rPr>
              <a:t>origin_Faki-par-dzivniekiem-1-11.jpg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20"/>
              </a:rPr>
              <a:t>-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окапи</a:t>
            </a:r>
          </a:p>
          <a:p>
            <a:pPr marL="109728" indent="0">
              <a:buNone/>
            </a:pPr>
            <a:r>
              <a:rPr lang="en-US" sz="1200" dirty="0">
                <a:latin typeface="Times New Roman" pitchFamily="18" charset="0"/>
                <a:cs typeface="Times New Roman" pitchFamily="18" charset="0"/>
                <a:hlinkClick r:id="rId21"/>
              </a:rPr>
              <a:t>http://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21"/>
              </a:rPr>
              <a:t>gif-and-jpeg.ru/d/32910-2/jivotniy_mir0177.jpg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 зебра</a:t>
            </a:r>
          </a:p>
          <a:p>
            <a:pPr marL="109728" indent="0">
              <a:buNone/>
            </a:pPr>
            <a:r>
              <a:rPr lang="en-US" sz="1200" dirty="0">
                <a:latin typeface="Times New Roman" pitchFamily="18" charset="0"/>
                <a:cs typeface="Times New Roman" pitchFamily="18" charset="0"/>
                <a:hlinkClick r:id="rId22"/>
              </a:rPr>
              <a:t>http://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22"/>
              </a:rPr>
              <a:t>imagens1.publico.pt/imagens.aspx/382091?tp=UH&amp;db=IMAGENS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горилла</a:t>
            </a:r>
          </a:p>
          <a:p>
            <a:pPr marL="109728" indent="0">
              <a:buNone/>
            </a:pPr>
            <a:r>
              <a:rPr lang="en-US" sz="1200" dirty="0">
                <a:latin typeface="Times New Roman" pitchFamily="18" charset="0"/>
                <a:cs typeface="Times New Roman" pitchFamily="18" charset="0"/>
                <a:hlinkClick r:id="rId23"/>
              </a:rPr>
              <a:t>http://www.babelsdawn.com/.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23"/>
              </a:rPr>
              <a:t>a/6a00d83452aeca69e201157014af1a970b-800wi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 шимпанзе</a:t>
            </a:r>
          </a:p>
          <a:p>
            <a:pPr marL="109728" indent="0">
              <a:buNone/>
            </a:pPr>
            <a:r>
              <a:rPr lang="en-US" sz="1200" dirty="0">
                <a:latin typeface="Times New Roman" pitchFamily="18" charset="0"/>
                <a:cs typeface="Times New Roman" pitchFamily="18" charset="0"/>
                <a:hlinkClick r:id="rId24"/>
              </a:rPr>
              <a:t>http://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24"/>
              </a:rPr>
              <a:t>mojtv.hr/images/3842423b-510b-4971-9524-a29009e840cb.jpg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орангутан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sz="1200" dirty="0">
                <a:latin typeface="Times New Roman" pitchFamily="18" charset="0"/>
                <a:cs typeface="Times New Roman" pitchFamily="18" charset="0"/>
                <a:hlinkClick r:id="rId25"/>
              </a:rPr>
              <a:t>http://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25"/>
              </a:rPr>
              <a:t>db2.stb.s-msn.com/i/2F/D95254D332E947E166D58644BDF2B7_h498_w598_m2.jpg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25"/>
              </a:rPr>
              <a:t>-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гиббон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43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524</TotalTime>
  <Words>207</Words>
  <Application>Microsoft Office PowerPoint</Application>
  <PresentationFormat>Экран (4:3)</PresentationFormat>
  <Paragraphs>60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Интернет- 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42</cp:revision>
  <dcterms:created xsi:type="dcterms:W3CDTF">2014-07-18T12:44:08Z</dcterms:created>
  <dcterms:modified xsi:type="dcterms:W3CDTF">2014-07-19T08:19:40Z</dcterms:modified>
</cp:coreProperties>
</file>