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6" r:id="rId8"/>
    <p:sldId id="273" r:id="rId9"/>
    <p:sldId id="263" r:id="rId10"/>
    <p:sldId id="264" r:id="rId11"/>
    <p:sldId id="267" r:id="rId12"/>
    <p:sldId id="270" r:id="rId13"/>
    <p:sldId id="269" r:id="rId14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FDB8CA-22A1-462B-80DF-094AE229C6A6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AEA35B-DC9F-4737-954F-7A3BE1C00B2E}">
      <dgm:prSet phldrT="[Текст]"/>
      <dgm:spPr/>
      <dgm:t>
        <a:bodyPr/>
        <a:lstStyle/>
        <a:p>
          <a:r>
            <a:rPr lang="ru-RU" b="1" dirty="0" smtClean="0"/>
            <a:t>Минимальный предел для человека</a:t>
          </a:r>
          <a:endParaRPr lang="ru-RU" b="1" dirty="0"/>
        </a:p>
      </dgm:t>
    </dgm:pt>
    <dgm:pt modelId="{8661E065-AA6B-4F5C-8848-871484585226}" type="parTrans" cxnId="{F4C29EF8-7684-4502-9A4D-BC35C7B947A3}">
      <dgm:prSet/>
      <dgm:spPr/>
      <dgm:t>
        <a:bodyPr/>
        <a:lstStyle/>
        <a:p>
          <a:endParaRPr lang="ru-RU"/>
        </a:p>
      </dgm:t>
    </dgm:pt>
    <dgm:pt modelId="{8BC70880-4396-4609-99C6-D577EB13DA50}" type="sibTrans" cxnId="{F4C29EF8-7684-4502-9A4D-BC35C7B947A3}">
      <dgm:prSet/>
      <dgm:spPr/>
      <dgm:t>
        <a:bodyPr/>
        <a:lstStyle/>
        <a:p>
          <a:endParaRPr lang="ru-RU"/>
        </a:p>
      </dgm:t>
    </dgm:pt>
    <dgm:pt modelId="{4AC24187-84A0-4F64-833F-C4330FB87BE5}">
      <dgm:prSet phldrT="[Текст]"/>
      <dgm:spPr/>
      <dgm:t>
        <a:bodyPr/>
        <a:lstStyle/>
        <a:p>
          <a:pPr algn="ctr"/>
          <a:r>
            <a:rPr lang="ru-RU" b="1" dirty="0" smtClean="0"/>
            <a:t>17%</a:t>
          </a:r>
          <a:endParaRPr lang="ru-RU" b="1" dirty="0"/>
        </a:p>
      </dgm:t>
    </dgm:pt>
    <dgm:pt modelId="{03B7F2B2-CF19-4CC1-94D3-9AD2602F0F05}" type="parTrans" cxnId="{315C7B55-D286-40F8-82B8-3DCE645BD7EC}">
      <dgm:prSet/>
      <dgm:spPr/>
      <dgm:t>
        <a:bodyPr/>
        <a:lstStyle/>
        <a:p>
          <a:endParaRPr lang="ru-RU"/>
        </a:p>
      </dgm:t>
    </dgm:pt>
    <dgm:pt modelId="{F84B7AC3-18A6-4476-AE5D-97A15CB418D9}" type="sibTrans" cxnId="{315C7B55-D286-40F8-82B8-3DCE645BD7EC}">
      <dgm:prSet/>
      <dgm:spPr/>
      <dgm:t>
        <a:bodyPr/>
        <a:lstStyle/>
        <a:p>
          <a:endParaRPr lang="ru-RU"/>
        </a:p>
      </dgm:t>
    </dgm:pt>
    <dgm:pt modelId="{A3F4A772-B301-4422-8DFB-1231E1220C5A}">
      <dgm:prSet phldrT="[Текст]"/>
      <dgm:spPr/>
      <dgm:t>
        <a:bodyPr/>
        <a:lstStyle/>
        <a:p>
          <a:r>
            <a:rPr lang="ru-RU" b="1" dirty="0" smtClean="0"/>
            <a:t>Через 10 лет</a:t>
          </a:r>
          <a:endParaRPr lang="ru-RU" b="1" dirty="0"/>
        </a:p>
      </dgm:t>
    </dgm:pt>
    <dgm:pt modelId="{8B680C90-DC39-43DD-ADFC-5D94DF670197}" type="parTrans" cxnId="{A84823C6-C54C-47CB-85DA-550F141AD1D7}">
      <dgm:prSet/>
      <dgm:spPr/>
      <dgm:t>
        <a:bodyPr/>
        <a:lstStyle/>
        <a:p>
          <a:endParaRPr lang="ru-RU"/>
        </a:p>
      </dgm:t>
    </dgm:pt>
    <dgm:pt modelId="{31592765-F14F-429B-9965-85F3BB04942B}" type="sibTrans" cxnId="{A84823C6-C54C-47CB-85DA-550F141AD1D7}">
      <dgm:prSet/>
      <dgm:spPr/>
      <dgm:t>
        <a:bodyPr/>
        <a:lstStyle/>
        <a:p>
          <a:endParaRPr lang="ru-RU"/>
        </a:p>
      </dgm:t>
    </dgm:pt>
    <dgm:pt modelId="{6A06F627-8F87-40C1-891F-8694E0836962}">
      <dgm:prSet phldrT="[Текст]"/>
      <dgm:spPr/>
      <dgm:t>
        <a:bodyPr/>
        <a:lstStyle/>
        <a:p>
          <a:pPr algn="ctr"/>
          <a:r>
            <a:rPr lang="ru-RU" b="1" dirty="0" smtClean="0"/>
            <a:t>???</a:t>
          </a:r>
          <a:endParaRPr lang="ru-RU" b="1" dirty="0"/>
        </a:p>
      </dgm:t>
    </dgm:pt>
    <dgm:pt modelId="{5CA89F5A-4D81-49DC-9452-BC305C4C21F7}" type="parTrans" cxnId="{C4651CC1-B35F-4D1E-9C54-C3E27864B223}">
      <dgm:prSet/>
      <dgm:spPr/>
      <dgm:t>
        <a:bodyPr/>
        <a:lstStyle/>
        <a:p>
          <a:endParaRPr lang="ru-RU"/>
        </a:p>
      </dgm:t>
    </dgm:pt>
    <dgm:pt modelId="{8F5B2976-192A-43E5-9520-27B07E961C71}" type="sibTrans" cxnId="{C4651CC1-B35F-4D1E-9C54-C3E27864B223}">
      <dgm:prSet/>
      <dgm:spPr/>
      <dgm:t>
        <a:bodyPr/>
        <a:lstStyle/>
        <a:p>
          <a:endParaRPr lang="ru-RU"/>
        </a:p>
      </dgm:t>
    </dgm:pt>
    <dgm:pt modelId="{C519368F-2707-4C7B-AEC7-744C539B3376}">
      <dgm:prSet/>
      <dgm:spPr/>
      <dgm:t>
        <a:bodyPr/>
        <a:lstStyle/>
        <a:p>
          <a:r>
            <a:rPr lang="ru-RU" b="1" dirty="0" smtClean="0"/>
            <a:t>Доисторическая эпоха</a:t>
          </a:r>
          <a:endParaRPr lang="ru-RU" b="1" dirty="0"/>
        </a:p>
      </dgm:t>
    </dgm:pt>
    <dgm:pt modelId="{300A630E-765F-4EC2-AFCF-7B25AC7ABA5F}" type="parTrans" cxnId="{58DCA73E-7CAD-4FCE-803D-31FEE9CEC202}">
      <dgm:prSet/>
      <dgm:spPr/>
      <dgm:t>
        <a:bodyPr/>
        <a:lstStyle/>
        <a:p>
          <a:endParaRPr lang="ru-RU"/>
        </a:p>
      </dgm:t>
    </dgm:pt>
    <dgm:pt modelId="{9A5EB801-78DF-4685-A41B-4B599B815537}" type="sibTrans" cxnId="{58DCA73E-7CAD-4FCE-803D-31FEE9CEC202}">
      <dgm:prSet/>
      <dgm:spPr/>
      <dgm:t>
        <a:bodyPr/>
        <a:lstStyle/>
        <a:p>
          <a:endParaRPr lang="ru-RU"/>
        </a:p>
      </dgm:t>
    </dgm:pt>
    <dgm:pt modelId="{D5A85502-12D3-4AF1-B01B-4BA898E7B98E}">
      <dgm:prSet/>
      <dgm:spPr/>
      <dgm:t>
        <a:bodyPr/>
        <a:lstStyle/>
        <a:p>
          <a:r>
            <a:rPr lang="ru-RU" b="1" dirty="0" smtClean="0"/>
            <a:t>В наши дни</a:t>
          </a:r>
          <a:endParaRPr lang="ru-RU" b="1" dirty="0"/>
        </a:p>
      </dgm:t>
    </dgm:pt>
    <dgm:pt modelId="{E0A8D5DD-CB6E-4EFE-AC5A-33C1E23218BB}" type="parTrans" cxnId="{3C31E3E5-9111-4CA1-8693-0958B8C5161B}">
      <dgm:prSet/>
      <dgm:spPr/>
      <dgm:t>
        <a:bodyPr/>
        <a:lstStyle/>
        <a:p>
          <a:endParaRPr lang="ru-RU"/>
        </a:p>
      </dgm:t>
    </dgm:pt>
    <dgm:pt modelId="{D7D19F69-4254-4075-AC43-92588D87F29C}" type="sibTrans" cxnId="{3C31E3E5-9111-4CA1-8693-0958B8C5161B}">
      <dgm:prSet/>
      <dgm:spPr/>
      <dgm:t>
        <a:bodyPr/>
        <a:lstStyle/>
        <a:p>
          <a:endParaRPr lang="ru-RU"/>
        </a:p>
      </dgm:t>
    </dgm:pt>
    <dgm:pt modelId="{6671EA0B-953C-40FE-9ECB-D3F582D7BE20}">
      <dgm:prSet/>
      <dgm:spPr/>
      <dgm:t>
        <a:bodyPr/>
        <a:lstStyle/>
        <a:p>
          <a:pPr algn="ctr"/>
          <a:r>
            <a:rPr lang="ru-RU" b="1" dirty="0" smtClean="0"/>
            <a:t>21%</a:t>
          </a:r>
          <a:endParaRPr lang="ru-RU" b="1" dirty="0"/>
        </a:p>
      </dgm:t>
    </dgm:pt>
    <dgm:pt modelId="{EC7A28E1-018F-4C3F-A943-99A83DED0071}" type="parTrans" cxnId="{EBBAEEB4-DCCB-424F-A575-670B186407D5}">
      <dgm:prSet/>
      <dgm:spPr/>
      <dgm:t>
        <a:bodyPr/>
        <a:lstStyle/>
        <a:p>
          <a:endParaRPr lang="ru-RU"/>
        </a:p>
      </dgm:t>
    </dgm:pt>
    <dgm:pt modelId="{7C4111AD-0013-4FB4-8113-0D87BF1B1D08}" type="sibTrans" cxnId="{EBBAEEB4-DCCB-424F-A575-670B186407D5}">
      <dgm:prSet/>
      <dgm:spPr/>
      <dgm:t>
        <a:bodyPr/>
        <a:lstStyle/>
        <a:p>
          <a:endParaRPr lang="ru-RU"/>
        </a:p>
      </dgm:t>
    </dgm:pt>
    <dgm:pt modelId="{FE2071D0-E09A-484A-97BA-CAC381A36B80}">
      <dgm:prSet/>
      <dgm:spPr/>
      <dgm:t>
        <a:bodyPr/>
        <a:lstStyle/>
        <a:p>
          <a:r>
            <a:rPr lang="ru-RU" b="1" dirty="0" smtClean="0"/>
            <a:t>150 лет назад</a:t>
          </a:r>
          <a:endParaRPr lang="ru-RU" b="1" dirty="0"/>
        </a:p>
      </dgm:t>
    </dgm:pt>
    <dgm:pt modelId="{8F51C503-6751-4543-BD76-5AA265692A61}" type="parTrans" cxnId="{9634300C-5486-4C52-B227-6BF0E5564993}">
      <dgm:prSet/>
      <dgm:spPr/>
      <dgm:t>
        <a:bodyPr/>
        <a:lstStyle/>
        <a:p>
          <a:endParaRPr lang="ru-RU"/>
        </a:p>
      </dgm:t>
    </dgm:pt>
    <dgm:pt modelId="{D5F45B44-BC1D-4B22-82E0-9477863F7CEB}" type="sibTrans" cxnId="{9634300C-5486-4C52-B227-6BF0E5564993}">
      <dgm:prSet/>
      <dgm:spPr/>
      <dgm:t>
        <a:bodyPr/>
        <a:lstStyle/>
        <a:p>
          <a:endParaRPr lang="ru-RU"/>
        </a:p>
      </dgm:t>
    </dgm:pt>
    <dgm:pt modelId="{223C9183-A058-410B-BC29-116A4B871571}">
      <dgm:prSet/>
      <dgm:spPr/>
      <dgm:t>
        <a:bodyPr/>
        <a:lstStyle/>
        <a:p>
          <a:pPr algn="ctr"/>
          <a:r>
            <a:rPr lang="ru-RU" b="1" dirty="0" smtClean="0"/>
            <a:t>36%</a:t>
          </a:r>
          <a:endParaRPr lang="ru-RU" b="1" dirty="0"/>
        </a:p>
      </dgm:t>
    </dgm:pt>
    <dgm:pt modelId="{7E22B59E-D686-459C-92F3-8E84500E92FC}" type="parTrans" cxnId="{22E01336-719E-4EB2-9500-B084A82B932A}">
      <dgm:prSet/>
      <dgm:spPr/>
      <dgm:t>
        <a:bodyPr/>
        <a:lstStyle/>
        <a:p>
          <a:endParaRPr lang="ru-RU"/>
        </a:p>
      </dgm:t>
    </dgm:pt>
    <dgm:pt modelId="{AD23C762-5171-446F-8FAA-7BFE003675AC}" type="sibTrans" cxnId="{22E01336-719E-4EB2-9500-B084A82B932A}">
      <dgm:prSet/>
      <dgm:spPr/>
      <dgm:t>
        <a:bodyPr/>
        <a:lstStyle/>
        <a:p>
          <a:endParaRPr lang="ru-RU"/>
        </a:p>
      </dgm:t>
    </dgm:pt>
    <dgm:pt modelId="{D6A381DA-6F88-4740-93AE-390A9F83FCD6}">
      <dgm:prSet/>
      <dgm:spPr/>
      <dgm:t>
        <a:bodyPr/>
        <a:lstStyle/>
        <a:p>
          <a:pPr algn="ctr"/>
          <a:r>
            <a:rPr lang="ru-RU" b="1" dirty="0" smtClean="0"/>
            <a:t>26%</a:t>
          </a:r>
          <a:endParaRPr lang="ru-RU" b="1" dirty="0"/>
        </a:p>
      </dgm:t>
    </dgm:pt>
    <dgm:pt modelId="{CEBCE3EB-3F6B-47BB-B722-2ED3F8B573D0}" type="parTrans" cxnId="{EDB1E997-B51E-47C9-AD30-9B7F4EAC4613}">
      <dgm:prSet/>
      <dgm:spPr/>
      <dgm:t>
        <a:bodyPr/>
        <a:lstStyle/>
        <a:p>
          <a:endParaRPr lang="ru-RU"/>
        </a:p>
      </dgm:t>
    </dgm:pt>
    <dgm:pt modelId="{476E791A-D70B-44AC-83C4-7D911F14F043}" type="sibTrans" cxnId="{EDB1E997-B51E-47C9-AD30-9B7F4EAC4613}">
      <dgm:prSet/>
      <dgm:spPr/>
      <dgm:t>
        <a:bodyPr/>
        <a:lstStyle/>
        <a:p>
          <a:endParaRPr lang="ru-RU"/>
        </a:p>
      </dgm:t>
    </dgm:pt>
    <dgm:pt modelId="{BAD1F2C9-3D9D-4298-B1C8-85CE25C8D5A9}" type="pres">
      <dgm:prSet presAssocID="{0DFDB8CA-22A1-462B-80DF-094AE229C6A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E9002B0-3B22-4D0F-8387-4528BECC38BF}" type="pres">
      <dgm:prSet presAssocID="{C519368F-2707-4C7B-AEC7-744C539B3376}" presName="linNode" presStyleCnt="0"/>
      <dgm:spPr/>
    </dgm:pt>
    <dgm:pt modelId="{FBDDD85F-E717-4CA9-BB31-D992E46C2D9E}" type="pres">
      <dgm:prSet presAssocID="{C519368F-2707-4C7B-AEC7-744C539B3376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82D02-0A6F-4E54-8723-6FB4CB734BC2}" type="pres">
      <dgm:prSet presAssocID="{C519368F-2707-4C7B-AEC7-744C539B3376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CB2D7D-DBD7-44A5-9B4B-2998708E339C}" type="pres">
      <dgm:prSet presAssocID="{9A5EB801-78DF-4685-A41B-4B599B815537}" presName="spacing" presStyleCnt="0"/>
      <dgm:spPr/>
    </dgm:pt>
    <dgm:pt modelId="{02535E5A-D272-4213-B516-B29F1D6FB77D}" type="pres">
      <dgm:prSet presAssocID="{FE2071D0-E09A-484A-97BA-CAC381A36B80}" presName="linNode" presStyleCnt="0"/>
      <dgm:spPr/>
    </dgm:pt>
    <dgm:pt modelId="{EE7DF5A6-A43B-4B52-B1E8-9DCF1C32087A}" type="pres">
      <dgm:prSet presAssocID="{FE2071D0-E09A-484A-97BA-CAC381A36B80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95528B-D608-4632-83BA-050E7DCDE6B4}" type="pres">
      <dgm:prSet presAssocID="{FE2071D0-E09A-484A-97BA-CAC381A36B80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0C972-52C5-4C35-ABB7-E8F581091AD2}" type="pres">
      <dgm:prSet presAssocID="{D5F45B44-BC1D-4B22-82E0-9477863F7CEB}" presName="spacing" presStyleCnt="0"/>
      <dgm:spPr/>
    </dgm:pt>
    <dgm:pt modelId="{C52D65EE-F1CB-451E-A5E8-9CA46C4AAD7A}" type="pres">
      <dgm:prSet presAssocID="{D5A85502-12D3-4AF1-B01B-4BA898E7B98E}" presName="linNode" presStyleCnt="0"/>
      <dgm:spPr/>
    </dgm:pt>
    <dgm:pt modelId="{35316205-0278-4243-8D1E-42543919CA81}" type="pres">
      <dgm:prSet presAssocID="{D5A85502-12D3-4AF1-B01B-4BA898E7B98E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7D2CB0-5506-48D4-B0B6-15805AF44EC7}" type="pres">
      <dgm:prSet presAssocID="{D5A85502-12D3-4AF1-B01B-4BA898E7B98E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49E71-5733-491A-AAA6-FBC13D22EBB3}" type="pres">
      <dgm:prSet presAssocID="{D7D19F69-4254-4075-AC43-92588D87F29C}" presName="spacing" presStyleCnt="0"/>
      <dgm:spPr/>
    </dgm:pt>
    <dgm:pt modelId="{AAF6389B-1039-4CB2-B287-B708F04C7E42}" type="pres">
      <dgm:prSet presAssocID="{23AEA35B-DC9F-4737-954F-7A3BE1C00B2E}" presName="linNode" presStyleCnt="0"/>
      <dgm:spPr/>
    </dgm:pt>
    <dgm:pt modelId="{FAED343D-3AA0-49DC-8101-1ACDF08C37A5}" type="pres">
      <dgm:prSet presAssocID="{23AEA35B-DC9F-4737-954F-7A3BE1C00B2E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BFEB4-AB1E-46D4-94D8-61DE4E50B585}" type="pres">
      <dgm:prSet presAssocID="{23AEA35B-DC9F-4737-954F-7A3BE1C00B2E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8E3F8-8CEF-47FC-B293-B24BF3D7931F}" type="pres">
      <dgm:prSet presAssocID="{8BC70880-4396-4609-99C6-D577EB13DA50}" presName="spacing" presStyleCnt="0"/>
      <dgm:spPr/>
    </dgm:pt>
    <dgm:pt modelId="{C8D0FB74-EC19-4605-84EE-1A2474CF6D3B}" type="pres">
      <dgm:prSet presAssocID="{A3F4A772-B301-4422-8DFB-1231E1220C5A}" presName="linNode" presStyleCnt="0"/>
      <dgm:spPr/>
    </dgm:pt>
    <dgm:pt modelId="{60265818-AB91-43D0-887F-B6EC7435DC85}" type="pres">
      <dgm:prSet presAssocID="{A3F4A772-B301-4422-8DFB-1231E1220C5A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DA99F-4BE2-4F9B-87E6-EACD4F7840A0}" type="pres">
      <dgm:prSet presAssocID="{A3F4A772-B301-4422-8DFB-1231E1220C5A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60A9D8-9B80-4CBE-AC33-8A74308AF52D}" type="presOf" srcId="{FE2071D0-E09A-484A-97BA-CAC381A36B80}" destId="{EE7DF5A6-A43B-4B52-B1E8-9DCF1C32087A}" srcOrd="0" destOrd="0" presId="urn:microsoft.com/office/officeart/2005/8/layout/vList6"/>
    <dgm:cxn modelId="{58DCA73E-7CAD-4FCE-803D-31FEE9CEC202}" srcId="{0DFDB8CA-22A1-462B-80DF-094AE229C6A6}" destId="{C519368F-2707-4C7B-AEC7-744C539B3376}" srcOrd="0" destOrd="0" parTransId="{300A630E-765F-4EC2-AFCF-7B25AC7ABA5F}" sibTransId="{9A5EB801-78DF-4685-A41B-4B599B815537}"/>
    <dgm:cxn modelId="{CD0DB0E7-D719-4504-9266-A2B708A639D8}" type="presOf" srcId="{D5A85502-12D3-4AF1-B01B-4BA898E7B98E}" destId="{35316205-0278-4243-8D1E-42543919CA81}" srcOrd="0" destOrd="0" presId="urn:microsoft.com/office/officeart/2005/8/layout/vList6"/>
    <dgm:cxn modelId="{9634300C-5486-4C52-B227-6BF0E5564993}" srcId="{0DFDB8CA-22A1-462B-80DF-094AE229C6A6}" destId="{FE2071D0-E09A-484A-97BA-CAC381A36B80}" srcOrd="1" destOrd="0" parTransId="{8F51C503-6751-4543-BD76-5AA265692A61}" sibTransId="{D5F45B44-BC1D-4B22-82E0-9477863F7CEB}"/>
    <dgm:cxn modelId="{C4651CC1-B35F-4D1E-9C54-C3E27864B223}" srcId="{A3F4A772-B301-4422-8DFB-1231E1220C5A}" destId="{6A06F627-8F87-40C1-891F-8694E0836962}" srcOrd="0" destOrd="0" parTransId="{5CA89F5A-4D81-49DC-9452-BC305C4C21F7}" sibTransId="{8F5B2976-192A-43E5-9520-27B07E961C71}"/>
    <dgm:cxn modelId="{112487CD-C835-451D-8254-48835435C0C7}" type="presOf" srcId="{4AC24187-84A0-4F64-833F-C4330FB87BE5}" destId="{758BFEB4-AB1E-46D4-94D8-61DE4E50B585}" srcOrd="0" destOrd="0" presId="urn:microsoft.com/office/officeart/2005/8/layout/vList6"/>
    <dgm:cxn modelId="{6D9CFF84-F4E4-480F-AF62-DA5BAF852F19}" type="presOf" srcId="{0DFDB8CA-22A1-462B-80DF-094AE229C6A6}" destId="{BAD1F2C9-3D9D-4298-B1C8-85CE25C8D5A9}" srcOrd="0" destOrd="0" presId="urn:microsoft.com/office/officeart/2005/8/layout/vList6"/>
    <dgm:cxn modelId="{6C0034E8-3A0B-4FF8-B917-BC66435FEA59}" type="presOf" srcId="{6671EA0B-953C-40FE-9ECB-D3F582D7BE20}" destId="{437D2CB0-5506-48D4-B0B6-15805AF44EC7}" srcOrd="0" destOrd="0" presId="urn:microsoft.com/office/officeart/2005/8/layout/vList6"/>
    <dgm:cxn modelId="{A84823C6-C54C-47CB-85DA-550F141AD1D7}" srcId="{0DFDB8CA-22A1-462B-80DF-094AE229C6A6}" destId="{A3F4A772-B301-4422-8DFB-1231E1220C5A}" srcOrd="4" destOrd="0" parTransId="{8B680C90-DC39-43DD-ADFC-5D94DF670197}" sibTransId="{31592765-F14F-429B-9965-85F3BB04942B}"/>
    <dgm:cxn modelId="{22E01336-719E-4EB2-9500-B084A82B932A}" srcId="{C519368F-2707-4C7B-AEC7-744C539B3376}" destId="{223C9183-A058-410B-BC29-116A4B871571}" srcOrd="0" destOrd="0" parTransId="{7E22B59E-D686-459C-92F3-8E84500E92FC}" sibTransId="{AD23C762-5171-446F-8FAA-7BFE003675AC}"/>
    <dgm:cxn modelId="{315C7B55-D286-40F8-82B8-3DCE645BD7EC}" srcId="{23AEA35B-DC9F-4737-954F-7A3BE1C00B2E}" destId="{4AC24187-84A0-4F64-833F-C4330FB87BE5}" srcOrd="0" destOrd="0" parTransId="{03B7F2B2-CF19-4CC1-94D3-9AD2602F0F05}" sibTransId="{F84B7AC3-18A6-4476-AE5D-97A15CB418D9}"/>
    <dgm:cxn modelId="{E96BD1C2-B29E-4B36-A0E1-E1C8E7FE1AEE}" type="presOf" srcId="{6A06F627-8F87-40C1-891F-8694E0836962}" destId="{612DA99F-4BE2-4F9B-87E6-EACD4F7840A0}" srcOrd="0" destOrd="0" presId="urn:microsoft.com/office/officeart/2005/8/layout/vList6"/>
    <dgm:cxn modelId="{0846A13F-786A-48F6-8CC7-8562654EEEE3}" type="presOf" srcId="{223C9183-A058-410B-BC29-116A4B871571}" destId="{A4982D02-0A6F-4E54-8723-6FB4CB734BC2}" srcOrd="0" destOrd="0" presId="urn:microsoft.com/office/officeart/2005/8/layout/vList6"/>
    <dgm:cxn modelId="{F34E7F95-C248-4145-A4E8-4A2E0BF58F2D}" type="presOf" srcId="{C519368F-2707-4C7B-AEC7-744C539B3376}" destId="{FBDDD85F-E717-4CA9-BB31-D992E46C2D9E}" srcOrd="0" destOrd="0" presId="urn:microsoft.com/office/officeart/2005/8/layout/vList6"/>
    <dgm:cxn modelId="{5CABD199-C173-4C20-A777-7ED34B0D14FD}" type="presOf" srcId="{A3F4A772-B301-4422-8DFB-1231E1220C5A}" destId="{60265818-AB91-43D0-887F-B6EC7435DC85}" srcOrd="0" destOrd="0" presId="urn:microsoft.com/office/officeart/2005/8/layout/vList6"/>
    <dgm:cxn modelId="{EDB1E997-B51E-47C9-AD30-9B7F4EAC4613}" srcId="{FE2071D0-E09A-484A-97BA-CAC381A36B80}" destId="{D6A381DA-6F88-4740-93AE-390A9F83FCD6}" srcOrd="0" destOrd="0" parTransId="{CEBCE3EB-3F6B-47BB-B722-2ED3F8B573D0}" sibTransId="{476E791A-D70B-44AC-83C4-7D911F14F043}"/>
    <dgm:cxn modelId="{DB5AA4ED-99FD-4D80-8327-7A1D8AF9C6F7}" type="presOf" srcId="{23AEA35B-DC9F-4737-954F-7A3BE1C00B2E}" destId="{FAED343D-3AA0-49DC-8101-1ACDF08C37A5}" srcOrd="0" destOrd="0" presId="urn:microsoft.com/office/officeart/2005/8/layout/vList6"/>
    <dgm:cxn modelId="{B3CA56AF-1661-48DF-B4BD-2155AA68BABC}" type="presOf" srcId="{D6A381DA-6F88-4740-93AE-390A9F83FCD6}" destId="{D295528B-D608-4632-83BA-050E7DCDE6B4}" srcOrd="0" destOrd="0" presId="urn:microsoft.com/office/officeart/2005/8/layout/vList6"/>
    <dgm:cxn modelId="{EBBAEEB4-DCCB-424F-A575-670B186407D5}" srcId="{D5A85502-12D3-4AF1-B01B-4BA898E7B98E}" destId="{6671EA0B-953C-40FE-9ECB-D3F582D7BE20}" srcOrd="0" destOrd="0" parTransId="{EC7A28E1-018F-4C3F-A943-99A83DED0071}" sibTransId="{7C4111AD-0013-4FB4-8113-0D87BF1B1D08}"/>
    <dgm:cxn modelId="{3C31E3E5-9111-4CA1-8693-0958B8C5161B}" srcId="{0DFDB8CA-22A1-462B-80DF-094AE229C6A6}" destId="{D5A85502-12D3-4AF1-B01B-4BA898E7B98E}" srcOrd="2" destOrd="0" parTransId="{E0A8D5DD-CB6E-4EFE-AC5A-33C1E23218BB}" sibTransId="{D7D19F69-4254-4075-AC43-92588D87F29C}"/>
    <dgm:cxn modelId="{F4C29EF8-7684-4502-9A4D-BC35C7B947A3}" srcId="{0DFDB8CA-22A1-462B-80DF-094AE229C6A6}" destId="{23AEA35B-DC9F-4737-954F-7A3BE1C00B2E}" srcOrd="3" destOrd="0" parTransId="{8661E065-AA6B-4F5C-8848-871484585226}" sibTransId="{8BC70880-4396-4609-99C6-D577EB13DA50}"/>
    <dgm:cxn modelId="{961BD0EB-27B7-4E4D-A2C0-AB6A0D0EA719}" type="presParOf" srcId="{BAD1F2C9-3D9D-4298-B1C8-85CE25C8D5A9}" destId="{3E9002B0-3B22-4D0F-8387-4528BECC38BF}" srcOrd="0" destOrd="0" presId="urn:microsoft.com/office/officeart/2005/8/layout/vList6"/>
    <dgm:cxn modelId="{37D2E91D-5FB8-4F71-91F2-503635536B92}" type="presParOf" srcId="{3E9002B0-3B22-4D0F-8387-4528BECC38BF}" destId="{FBDDD85F-E717-4CA9-BB31-D992E46C2D9E}" srcOrd="0" destOrd="0" presId="urn:microsoft.com/office/officeart/2005/8/layout/vList6"/>
    <dgm:cxn modelId="{74972B1D-5429-436E-B49C-832A55323185}" type="presParOf" srcId="{3E9002B0-3B22-4D0F-8387-4528BECC38BF}" destId="{A4982D02-0A6F-4E54-8723-6FB4CB734BC2}" srcOrd="1" destOrd="0" presId="urn:microsoft.com/office/officeart/2005/8/layout/vList6"/>
    <dgm:cxn modelId="{5D1BD34D-7489-4629-A77F-B49A82ABB8CA}" type="presParOf" srcId="{BAD1F2C9-3D9D-4298-B1C8-85CE25C8D5A9}" destId="{90CB2D7D-DBD7-44A5-9B4B-2998708E339C}" srcOrd="1" destOrd="0" presId="urn:microsoft.com/office/officeart/2005/8/layout/vList6"/>
    <dgm:cxn modelId="{5C376871-CA07-4B01-BFC3-079592F537FA}" type="presParOf" srcId="{BAD1F2C9-3D9D-4298-B1C8-85CE25C8D5A9}" destId="{02535E5A-D272-4213-B516-B29F1D6FB77D}" srcOrd="2" destOrd="0" presId="urn:microsoft.com/office/officeart/2005/8/layout/vList6"/>
    <dgm:cxn modelId="{20C3E5BF-8CB7-4B10-B40A-0B35D6E7A10E}" type="presParOf" srcId="{02535E5A-D272-4213-B516-B29F1D6FB77D}" destId="{EE7DF5A6-A43B-4B52-B1E8-9DCF1C32087A}" srcOrd="0" destOrd="0" presId="urn:microsoft.com/office/officeart/2005/8/layout/vList6"/>
    <dgm:cxn modelId="{1CCDE37A-9059-43D0-B2B5-2D13A966592A}" type="presParOf" srcId="{02535E5A-D272-4213-B516-B29F1D6FB77D}" destId="{D295528B-D608-4632-83BA-050E7DCDE6B4}" srcOrd="1" destOrd="0" presId="urn:microsoft.com/office/officeart/2005/8/layout/vList6"/>
    <dgm:cxn modelId="{7C07759A-A7A1-496F-BAED-1E1DEA59B11A}" type="presParOf" srcId="{BAD1F2C9-3D9D-4298-B1C8-85CE25C8D5A9}" destId="{3750C972-52C5-4C35-ABB7-E8F581091AD2}" srcOrd="3" destOrd="0" presId="urn:microsoft.com/office/officeart/2005/8/layout/vList6"/>
    <dgm:cxn modelId="{A6F374EF-78A8-45FB-ABE7-88F9E4E81A48}" type="presParOf" srcId="{BAD1F2C9-3D9D-4298-B1C8-85CE25C8D5A9}" destId="{C52D65EE-F1CB-451E-A5E8-9CA46C4AAD7A}" srcOrd="4" destOrd="0" presId="urn:microsoft.com/office/officeart/2005/8/layout/vList6"/>
    <dgm:cxn modelId="{17DFEE3D-2734-450B-BC8C-519C69C5A86E}" type="presParOf" srcId="{C52D65EE-F1CB-451E-A5E8-9CA46C4AAD7A}" destId="{35316205-0278-4243-8D1E-42543919CA81}" srcOrd="0" destOrd="0" presId="urn:microsoft.com/office/officeart/2005/8/layout/vList6"/>
    <dgm:cxn modelId="{AAAE6D4C-B013-4D2F-B062-00B3C1557259}" type="presParOf" srcId="{C52D65EE-F1CB-451E-A5E8-9CA46C4AAD7A}" destId="{437D2CB0-5506-48D4-B0B6-15805AF44EC7}" srcOrd="1" destOrd="0" presId="urn:microsoft.com/office/officeart/2005/8/layout/vList6"/>
    <dgm:cxn modelId="{4BDF5921-45F8-460C-B864-A5B52EB7B2F5}" type="presParOf" srcId="{BAD1F2C9-3D9D-4298-B1C8-85CE25C8D5A9}" destId="{CC849E71-5733-491A-AAA6-FBC13D22EBB3}" srcOrd="5" destOrd="0" presId="urn:microsoft.com/office/officeart/2005/8/layout/vList6"/>
    <dgm:cxn modelId="{970E8EC4-9073-43D6-B9DB-AF3FAABB2074}" type="presParOf" srcId="{BAD1F2C9-3D9D-4298-B1C8-85CE25C8D5A9}" destId="{AAF6389B-1039-4CB2-B287-B708F04C7E42}" srcOrd="6" destOrd="0" presId="urn:microsoft.com/office/officeart/2005/8/layout/vList6"/>
    <dgm:cxn modelId="{8A76DC24-842F-44B8-A2FF-041DCC5182BD}" type="presParOf" srcId="{AAF6389B-1039-4CB2-B287-B708F04C7E42}" destId="{FAED343D-3AA0-49DC-8101-1ACDF08C37A5}" srcOrd="0" destOrd="0" presId="urn:microsoft.com/office/officeart/2005/8/layout/vList6"/>
    <dgm:cxn modelId="{D7EB60AE-B406-434C-868A-4CDAC3E29C01}" type="presParOf" srcId="{AAF6389B-1039-4CB2-B287-B708F04C7E42}" destId="{758BFEB4-AB1E-46D4-94D8-61DE4E50B585}" srcOrd="1" destOrd="0" presId="urn:microsoft.com/office/officeart/2005/8/layout/vList6"/>
    <dgm:cxn modelId="{CA820373-4E0D-40F3-B6E7-1148574A6000}" type="presParOf" srcId="{BAD1F2C9-3D9D-4298-B1C8-85CE25C8D5A9}" destId="{BCB8E3F8-8CEF-47FC-B293-B24BF3D7931F}" srcOrd="7" destOrd="0" presId="urn:microsoft.com/office/officeart/2005/8/layout/vList6"/>
    <dgm:cxn modelId="{6A665EE0-6812-40FF-A456-25D3A86A82BE}" type="presParOf" srcId="{BAD1F2C9-3D9D-4298-B1C8-85CE25C8D5A9}" destId="{C8D0FB74-EC19-4605-84EE-1A2474CF6D3B}" srcOrd="8" destOrd="0" presId="urn:microsoft.com/office/officeart/2005/8/layout/vList6"/>
    <dgm:cxn modelId="{A5714AF4-B559-4060-AE88-A2CD033DBBB3}" type="presParOf" srcId="{C8D0FB74-EC19-4605-84EE-1A2474CF6D3B}" destId="{60265818-AB91-43D0-887F-B6EC7435DC85}" srcOrd="0" destOrd="0" presId="urn:microsoft.com/office/officeart/2005/8/layout/vList6"/>
    <dgm:cxn modelId="{DDD8DB3E-57A7-4BE5-AB29-7F8E69331444}" type="presParOf" srcId="{C8D0FB74-EC19-4605-84EE-1A2474CF6D3B}" destId="{612DA99F-4BE2-4F9B-87E6-EACD4F7840A0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88ED49-A998-4964-BAD7-77146ED8978B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C9EF1956-C1DA-436D-9A10-289E1E45BA90}">
      <dgm:prSet phldrT="[Текст]"/>
      <dgm:spPr/>
      <dgm:t>
        <a:bodyPr/>
        <a:lstStyle/>
        <a:p>
          <a:r>
            <a:rPr lang="ru-RU" b="1" dirty="0" smtClean="0"/>
            <a:t>пятая часть воздуха</a:t>
          </a:r>
          <a:endParaRPr lang="ru-RU" b="1" dirty="0"/>
        </a:p>
      </dgm:t>
    </dgm:pt>
    <dgm:pt modelId="{8C65F21A-82DB-40B6-BEF3-02723728C350}" type="parTrans" cxnId="{DEC3DDD0-EA97-4655-AD48-84B73AFDDB60}">
      <dgm:prSet/>
      <dgm:spPr/>
      <dgm:t>
        <a:bodyPr/>
        <a:lstStyle/>
        <a:p>
          <a:endParaRPr lang="ru-RU"/>
        </a:p>
      </dgm:t>
    </dgm:pt>
    <dgm:pt modelId="{51090AAA-C5BE-45A8-A1B4-0B9C427C0ED0}" type="sibTrans" cxnId="{DEC3DDD0-EA97-4655-AD48-84B73AFDDB60}">
      <dgm:prSet/>
      <dgm:spPr/>
      <dgm:t>
        <a:bodyPr/>
        <a:lstStyle/>
        <a:p>
          <a:endParaRPr lang="ru-RU"/>
        </a:p>
      </dgm:t>
    </dgm:pt>
    <dgm:pt modelId="{9D782E19-B3E6-48D3-AAB6-B6399B571A87}">
      <dgm:prSet phldrT="[Текст]"/>
      <dgm:spPr/>
      <dgm:t>
        <a:bodyPr/>
        <a:lstStyle/>
        <a:p>
          <a:r>
            <a:rPr lang="ru-RU" b="1" dirty="0" smtClean="0"/>
            <a:t>половина массы земной коры</a:t>
          </a:r>
          <a:endParaRPr lang="ru-RU" b="1" dirty="0"/>
        </a:p>
      </dgm:t>
    </dgm:pt>
    <dgm:pt modelId="{28FFA9EE-F913-4807-90E6-B848E86AAA4F}" type="parTrans" cxnId="{B916681D-E076-470F-80B7-FCDB16D1E1B4}">
      <dgm:prSet/>
      <dgm:spPr/>
      <dgm:t>
        <a:bodyPr/>
        <a:lstStyle/>
        <a:p>
          <a:endParaRPr lang="ru-RU"/>
        </a:p>
      </dgm:t>
    </dgm:pt>
    <dgm:pt modelId="{149D35AB-9EAB-4218-9C78-40E3C19DFE47}" type="sibTrans" cxnId="{B916681D-E076-470F-80B7-FCDB16D1E1B4}">
      <dgm:prSet/>
      <dgm:spPr/>
      <dgm:t>
        <a:bodyPr/>
        <a:lstStyle/>
        <a:p>
          <a:endParaRPr lang="ru-RU"/>
        </a:p>
      </dgm:t>
    </dgm:pt>
    <dgm:pt modelId="{3C3A2763-6FEE-42A9-B5AC-ED7F21A2CDA1}">
      <dgm:prSet phldrT="[Текст]"/>
      <dgm:spPr/>
      <dgm:t>
        <a:bodyPr/>
        <a:lstStyle/>
        <a:p>
          <a:r>
            <a:rPr lang="ru-RU" b="1" dirty="0" smtClean="0"/>
            <a:t>90%  - в морской и пресной воде</a:t>
          </a:r>
          <a:endParaRPr lang="ru-RU" b="1" dirty="0"/>
        </a:p>
      </dgm:t>
    </dgm:pt>
    <dgm:pt modelId="{97FC05AD-01BA-48DF-B83B-02F3547FA93A}" type="parTrans" cxnId="{5FDF9597-1677-4AE1-95FD-6DF2DE98E71E}">
      <dgm:prSet/>
      <dgm:spPr/>
      <dgm:t>
        <a:bodyPr/>
        <a:lstStyle/>
        <a:p>
          <a:endParaRPr lang="ru-RU"/>
        </a:p>
      </dgm:t>
    </dgm:pt>
    <dgm:pt modelId="{D6156736-69A8-4FC9-8B61-1F80AA459F52}" type="sibTrans" cxnId="{5FDF9597-1677-4AE1-95FD-6DF2DE98E71E}">
      <dgm:prSet/>
      <dgm:spPr/>
      <dgm:t>
        <a:bodyPr/>
        <a:lstStyle/>
        <a:p>
          <a:endParaRPr lang="ru-RU"/>
        </a:p>
      </dgm:t>
    </dgm:pt>
    <dgm:pt modelId="{30587BAC-0F10-49B7-B9FF-87B4A02E525A}" type="pres">
      <dgm:prSet presAssocID="{A188ED49-A998-4964-BAD7-77146ED8978B}" presName="diagram" presStyleCnt="0">
        <dgm:presLayoutVars>
          <dgm:dir/>
          <dgm:animLvl val="lvl"/>
          <dgm:resizeHandles val="exact"/>
        </dgm:presLayoutVars>
      </dgm:prSet>
      <dgm:spPr/>
    </dgm:pt>
    <dgm:pt modelId="{36FB6DD9-220A-4748-A53E-B0D67724E065}" type="pres">
      <dgm:prSet presAssocID="{C9EF1956-C1DA-436D-9A10-289E1E45BA90}" presName="compNode" presStyleCnt="0"/>
      <dgm:spPr/>
    </dgm:pt>
    <dgm:pt modelId="{D739096B-70AA-499D-933F-4C60988F6757}" type="pres">
      <dgm:prSet presAssocID="{C9EF1956-C1DA-436D-9A10-289E1E45BA90}" presName="childRect" presStyleLbl="bgAcc1" presStyleIdx="0" presStyleCnt="3" custScaleY="179645">
        <dgm:presLayoutVars>
          <dgm:bulletEnabled val="1"/>
        </dgm:presLayoutVars>
      </dgm:prSet>
      <dgm:spPr/>
    </dgm:pt>
    <dgm:pt modelId="{62FAAE24-E205-410C-B680-9A769059431C}" type="pres">
      <dgm:prSet presAssocID="{C9EF1956-C1DA-436D-9A10-289E1E45BA9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AC1AC-DA9E-4572-BE40-9181E324768B}" type="pres">
      <dgm:prSet presAssocID="{C9EF1956-C1DA-436D-9A10-289E1E45BA90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0BF8FBC9-69BF-45A0-B045-77C25AB3BD8C}" type="pres">
      <dgm:prSet presAssocID="{C9EF1956-C1DA-436D-9A10-289E1E45BA90}" presName="adorn" presStyleLbl="fgAccFollowNode1" presStyleIdx="0" presStyleCnt="3"/>
      <dgm:spPr/>
    </dgm:pt>
    <dgm:pt modelId="{EC95F47C-3E76-4321-B9F3-BB008D901C00}" type="pres">
      <dgm:prSet presAssocID="{51090AAA-C5BE-45A8-A1B4-0B9C427C0ED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777BC91-FC8E-4DE1-AB9C-ADBEABE426AA}" type="pres">
      <dgm:prSet presAssocID="{9D782E19-B3E6-48D3-AAB6-B6399B571A87}" presName="compNode" presStyleCnt="0"/>
      <dgm:spPr/>
    </dgm:pt>
    <dgm:pt modelId="{8E9CD88C-AE26-4BBF-8191-AD66649A0BCF}" type="pres">
      <dgm:prSet presAssocID="{9D782E19-B3E6-48D3-AAB6-B6399B571A87}" presName="childRect" presStyleLbl="bgAcc1" presStyleIdx="1" presStyleCnt="3" custScaleY="176920">
        <dgm:presLayoutVars>
          <dgm:bulletEnabled val="1"/>
        </dgm:presLayoutVars>
      </dgm:prSet>
      <dgm:spPr/>
    </dgm:pt>
    <dgm:pt modelId="{12856379-AFCE-4559-A82E-F4702A7F1CE5}" type="pres">
      <dgm:prSet presAssocID="{9D782E19-B3E6-48D3-AAB6-B6399B571A8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35D809-CC3C-47D1-B5A0-E9DAE5A99061}" type="pres">
      <dgm:prSet presAssocID="{9D782E19-B3E6-48D3-AAB6-B6399B571A87}" presName="parentRect" presStyleLbl="alignNode1" presStyleIdx="1" presStyleCnt="3"/>
      <dgm:spPr/>
      <dgm:t>
        <a:bodyPr/>
        <a:lstStyle/>
        <a:p>
          <a:endParaRPr lang="ru-RU"/>
        </a:p>
      </dgm:t>
    </dgm:pt>
    <dgm:pt modelId="{B070948F-32BF-406C-B9B4-0D067968DD22}" type="pres">
      <dgm:prSet presAssocID="{9D782E19-B3E6-48D3-AAB6-B6399B571A87}" presName="adorn" presStyleLbl="fgAccFollowNode1" presStyleIdx="1" presStyleCnt="3"/>
      <dgm:spPr/>
    </dgm:pt>
    <dgm:pt modelId="{174D9162-8665-476E-9712-BB8730B752D1}" type="pres">
      <dgm:prSet presAssocID="{149D35AB-9EAB-4218-9C78-40E3C19DFE4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D007C31-C66C-4C64-A059-4C79B4B1A68D}" type="pres">
      <dgm:prSet presAssocID="{3C3A2763-6FEE-42A9-B5AC-ED7F21A2CDA1}" presName="compNode" presStyleCnt="0"/>
      <dgm:spPr/>
    </dgm:pt>
    <dgm:pt modelId="{74192147-EB35-4AA0-94AA-972DC147530D}" type="pres">
      <dgm:prSet presAssocID="{3C3A2763-6FEE-42A9-B5AC-ED7F21A2CDA1}" presName="childRect" presStyleLbl="bgAcc1" presStyleIdx="2" presStyleCnt="3" custScaleY="173533">
        <dgm:presLayoutVars>
          <dgm:bulletEnabled val="1"/>
        </dgm:presLayoutVars>
      </dgm:prSet>
      <dgm:spPr/>
    </dgm:pt>
    <dgm:pt modelId="{463C0A95-D19C-4047-9B94-BD066FA0D616}" type="pres">
      <dgm:prSet presAssocID="{3C3A2763-6FEE-42A9-B5AC-ED7F21A2CDA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95023-1A01-4BDB-860B-42B084067DAC}" type="pres">
      <dgm:prSet presAssocID="{3C3A2763-6FEE-42A9-B5AC-ED7F21A2CDA1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C05E5F74-703A-4903-B8F6-095B7629D765}" type="pres">
      <dgm:prSet presAssocID="{3C3A2763-6FEE-42A9-B5AC-ED7F21A2CDA1}" presName="adorn" presStyleLbl="fgAccFollowNode1" presStyleIdx="2" presStyleCnt="3"/>
      <dgm:spPr/>
    </dgm:pt>
  </dgm:ptLst>
  <dgm:cxnLst>
    <dgm:cxn modelId="{5FDF9597-1677-4AE1-95FD-6DF2DE98E71E}" srcId="{A188ED49-A998-4964-BAD7-77146ED8978B}" destId="{3C3A2763-6FEE-42A9-B5AC-ED7F21A2CDA1}" srcOrd="2" destOrd="0" parTransId="{97FC05AD-01BA-48DF-B83B-02F3547FA93A}" sibTransId="{D6156736-69A8-4FC9-8B61-1F80AA459F52}"/>
    <dgm:cxn modelId="{D1E8DD1D-85C4-450D-B125-703C9ABAA3B1}" type="presOf" srcId="{3C3A2763-6FEE-42A9-B5AC-ED7F21A2CDA1}" destId="{463C0A95-D19C-4047-9B94-BD066FA0D616}" srcOrd="0" destOrd="0" presId="urn:microsoft.com/office/officeart/2005/8/layout/bList2"/>
    <dgm:cxn modelId="{28D31E17-9C44-4B6B-9D9F-3029D15C58B2}" type="presOf" srcId="{149D35AB-9EAB-4218-9C78-40E3C19DFE47}" destId="{174D9162-8665-476E-9712-BB8730B752D1}" srcOrd="0" destOrd="0" presId="urn:microsoft.com/office/officeart/2005/8/layout/bList2"/>
    <dgm:cxn modelId="{DEC3DDD0-EA97-4655-AD48-84B73AFDDB60}" srcId="{A188ED49-A998-4964-BAD7-77146ED8978B}" destId="{C9EF1956-C1DA-436D-9A10-289E1E45BA90}" srcOrd="0" destOrd="0" parTransId="{8C65F21A-82DB-40B6-BEF3-02723728C350}" sibTransId="{51090AAA-C5BE-45A8-A1B4-0B9C427C0ED0}"/>
    <dgm:cxn modelId="{53DF9E11-D1E7-43DA-B005-9450485742CB}" type="presOf" srcId="{51090AAA-C5BE-45A8-A1B4-0B9C427C0ED0}" destId="{EC95F47C-3E76-4321-B9F3-BB008D901C00}" srcOrd="0" destOrd="0" presId="urn:microsoft.com/office/officeart/2005/8/layout/bList2"/>
    <dgm:cxn modelId="{1E0BAD6C-C2C9-4B57-852F-5B6422382CF6}" type="presOf" srcId="{9D782E19-B3E6-48D3-AAB6-B6399B571A87}" destId="{5A35D809-CC3C-47D1-B5A0-E9DAE5A99061}" srcOrd="1" destOrd="0" presId="urn:microsoft.com/office/officeart/2005/8/layout/bList2"/>
    <dgm:cxn modelId="{FF64DD59-4EED-4A57-9F72-ADAC92B5922E}" type="presOf" srcId="{C9EF1956-C1DA-436D-9A10-289E1E45BA90}" destId="{62FAAE24-E205-410C-B680-9A769059431C}" srcOrd="0" destOrd="0" presId="urn:microsoft.com/office/officeart/2005/8/layout/bList2"/>
    <dgm:cxn modelId="{6F20C00F-43A5-4EF1-B42E-959AD536F47B}" type="presOf" srcId="{C9EF1956-C1DA-436D-9A10-289E1E45BA90}" destId="{BE2AC1AC-DA9E-4572-BE40-9181E324768B}" srcOrd="1" destOrd="0" presId="urn:microsoft.com/office/officeart/2005/8/layout/bList2"/>
    <dgm:cxn modelId="{0C1FA1A8-AF64-4367-8F8B-1FA33FBD59EE}" type="presOf" srcId="{9D782E19-B3E6-48D3-AAB6-B6399B571A87}" destId="{12856379-AFCE-4559-A82E-F4702A7F1CE5}" srcOrd="0" destOrd="0" presId="urn:microsoft.com/office/officeart/2005/8/layout/bList2"/>
    <dgm:cxn modelId="{207DC67F-B5E5-4EC8-9DBE-598098E6406C}" type="presOf" srcId="{A188ED49-A998-4964-BAD7-77146ED8978B}" destId="{30587BAC-0F10-49B7-B9FF-87B4A02E525A}" srcOrd="0" destOrd="0" presId="urn:microsoft.com/office/officeart/2005/8/layout/bList2"/>
    <dgm:cxn modelId="{4DA6DD29-CA20-4C27-92AA-2ACE8D270C70}" type="presOf" srcId="{3C3A2763-6FEE-42A9-B5AC-ED7F21A2CDA1}" destId="{69795023-1A01-4BDB-860B-42B084067DAC}" srcOrd="1" destOrd="0" presId="urn:microsoft.com/office/officeart/2005/8/layout/bList2"/>
    <dgm:cxn modelId="{B916681D-E076-470F-80B7-FCDB16D1E1B4}" srcId="{A188ED49-A998-4964-BAD7-77146ED8978B}" destId="{9D782E19-B3E6-48D3-AAB6-B6399B571A87}" srcOrd="1" destOrd="0" parTransId="{28FFA9EE-F913-4807-90E6-B848E86AAA4F}" sibTransId="{149D35AB-9EAB-4218-9C78-40E3C19DFE47}"/>
    <dgm:cxn modelId="{3ED4CA85-5C1A-4C91-B1D5-AD5AFC7B2C78}" type="presParOf" srcId="{30587BAC-0F10-49B7-B9FF-87B4A02E525A}" destId="{36FB6DD9-220A-4748-A53E-B0D67724E065}" srcOrd="0" destOrd="0" presId="urn:microsoft.com/office/officeart/2005/8/layout/bList2"/>
    <dgm:cxn modelId="{CC4607B0-06FE-41C2-A98A-906503A689E8}" type="presParOf" srcId="{36FB6DD9-220A-4748-A53E-B0D67724E065}" destId="{D739096B-70AA-499D-933F-4C60988F6757}" srcOrd="0" destOrd="0" presId="urn:microsoft.com/office/officeart/2005/8/layout/bList2"/>
    <dgm:cxn modelId="{92579F0E-20C0-466A-8512-B4691E9C2E7A}" type="presParOf" srcId="{36FB6DD9-220A-4748-A53E-B0D67724E065}" destId="{62FAAE24-E205-410C-B680-9A769059431C}" srcOrd="1" destOrd="0" presId="urn:microsoft.com/office/officeart/2005/8/layout/bList2"/>
    <dgm:cxn modelId="{060AD161-3DA3-4578-99BC-F0D3A57A0DFA}" type="presParOf" srcId="{36FB6DD9-220A-4748-A53E-B0D67724E065}" destId="{BE2AC1AC-DA9E-4572-BE40-9181E324768B}" srcOrd="2" destOrd="0" presId="urn:microsoft.com/office/officeart/2005/8/layout/bList2"/>
    <dgm:cxn modelId="{4664F2CB-648E-47C2-A5D8-0894DAB49930}" type="presParOf" srcId="{36FB6DD9-220A-4748-A53E-B0D67724E065}" destId="{0BF8FBC9-69BF-45A0-B045-77C25AB3BD8C}" srcOrd="3" destOrd="0" presId="urn:microsoft.com/office/officeart/2005/8/layout/bList2"/>
    <dgm:cxn modelId="{BCB66B42-4FE7-41D5-A337-751E7B5F9E8E}" type="presParOf" srcId="{30587BAC-0F10-49B7-B9FF-87B4A02E525A}" destId="{EC95F47C-3E76-4321-B9F3-BB008D901C00}" srcOrd="1" destOrd="0" presId="urn:microsoft.com/office/officeart/2005/8/layout/bList2"/>
    <dgm:cxn modelId="{E88FDCBB-EE07-4FC5-8352-219A38BF906B}" type="presParOf" srcId="{30587BAC-0F10-49B7-B9FF-87B4A02E525A}" destId="{3777BC91-FC8E-4DE1-AB9C-ADBEABE426AA}" srcOrd="2" destOrd="0" presId="urn:microsoft.com/office/officeart/2005/8/layout/bList2"/>
    <dgm:cxn modelId="{381E6305-83DB-40B4-A9E1-50CD4601CE74}" type="presParOf" srcId="{3777BC91-FC8E-4DE1-AB9C-ADBEABE426AA}" destId="{8E9CD88C-AE26-4BBF-8191-AD66649A0BCF}" srcOrd="0" destOrd="0" presId="urn:microsoft.com/office/officeart/2005/8/layout/bList2"/>
    <dgm:cxn modelId="{0F34B018-9619-4915-9260-A32462E6E5DB}" type="presParOf" srcId="{3777BC91-FC8E-4DE1-AB9C-ADBEABE426AA}" destId="{12856379-AFCE-4559-A82E-F4702A7F1CE5}" srcOrd="1" destOrd="0" presId="urn:microsoft.com/office/officeart/2005/8/layout/bList2"/>
    <dgm:cxn modelId="{0B1F18D2-6D7E-4125-8AAE-954CC78B4AC9}" type="presParOf" srcId="{3777BC91-FC8E-4DE1-AB9C-ADBEABE426AA}" destId="{5A35D809-CC3C-47D1-B5A0-E9DAE5A99061}" srcOrd="2" destOrd="0" presId="urn:microsoft.com/office/officeart/2005/8/layout/bList2"/>
    <dgm:cxn modelId="{7EBF1AFF-05D6-4C18-B45A-721ECFB61BF9}" type="presParOf" srcId="{3777BC91-FC8E-4DE1-AB9C-ADBEABE426AA}" destId="{B070948F-32BF-406C-B9B4-0D067968DD22}" srcOrd="3" destOrd="0" presId="urn:microsoft.com/office/officeart/2005/8/layout/bList2"/>
    <dgm:cxn modelId="{482F0956-C546-4E78-9B82-37979E903569}" type="presParOf" srcId="{30587BAC-0F10-49B7-B9FF-87B4A02E525A}" destId="{174D9162-8665-476E-9712-BB8730B752D1}" srcOrd="3" destOrd="0" presId="urn:microsoft.com/office/officeart/2005/8/layout/bList2"/>
    <dgm:cxn modelId="{270DA1B0-B734-4AA5-8976-D2CAE249875B}" type="presParOf" srcId="{30587BAC-0F10-49B7-B9FF-87B4A02E525A}" destId="{0D007C31-C66C-4C64-A059-4C79B4B1A68D}" srcOrd="4" destOrd="0" presId="urn:microsoft.com/office/officeart/2005/8/layout/bList2"/>
    <dgm:cxn modelId="{265035ED-3B51-41EC-AC6C-787D6CC99B8B}" type="presParOf" srcId="{0D007C31-C66C-4C64-A059-4C79B4B1A68D}" destId="{74192147-EB35-4AA0-94AA-972DC147530D}" srcOrd="0" destOrd="0" presId="urn:microsoft.com/office/officeart/2005/8/layout/bList2"/>
    <dgm:cxn modelId="{D23AAB51-F89F-4110-9553-9CE3B2AF5ACB}" type="presParOf" srcId="{0D007C31-C66C-4C64-A059-4C79B4B1A68D}" destId="{463C0A95-D19C-4047-9B94-BD066FA0D616}" srcOrd="1" destOrd="0" presId="urn:microsoft.com/office/officeart/2005/8/layout/bList2"/>
    <dgm:cxn modelId="{4E654692-6E51-44CE-BD7D-03076BC63952}" type="presParOf" srcId="{0D007C31-C66C-4C64-A059-4C79B4B1A68D}" destId="{69795023-1A01-4BDB-860B-42B084067DAC}" srcOrd="2" destOrd="0" presId="urn:microsoft.com/office/officeart/2005/8/layout/bList2"/>
    <dgm:cxn modelId="{7B27DECE-9F07-4855-817D-67383EE57483}" type="presParOf" srcId="{0D007C31-C66C-4C64-A059-4C79B4B1A68D}" destId="{C05E5F74-703A-4903-B8F6-095B7629D765}" srcOrd="3" destOrd="0" presId="urn:microsoft.com/office/officeart/2005/8/layout/b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902A-03DC-4331-ACFF-0EDA4BFC4E26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6481-C920-4A6C-B69B-378CDBF7D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902A-03DC-4331-ACFF-0EDA4BFC4E26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6481-C920-4A6C-B69B-378CDBF7D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902A-03DC-4331-ACFF-0EDA4BFC4E26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6481-C920-4A6C-B69B-378CDBF7D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902A-03DC-4331-ACFF-0EDA4BFC4E26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6481-C920-4A6C-B69B-378CDBF7D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902A-03DC-4331-ACFF-0EDA4BFC4E26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6481-C920-4A6C-B69B-378CDBF7D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902A-03DC-4331-ACFF-0EDA4BFC4E26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6481-C920-4A6C-B69B-378CDBF7D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902A-03DC-4331-ACFF-0EDA4BFC4E26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6481-C920-4A6C-B69B-378CDBF7D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902A-03DC-4331-ACFF-0EDA4BFC4E26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6481-C920-4A6C-B69B-378CDBF7D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902A-03DC-4331-ACFF-0EDA4BFC4E26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6481-C920-4A6C-B69B-378CDBF7D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902A-03DC-4331-ACFF-0EDA4BFC4E26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6481-C920-4A6C-B69B-378CDBF7D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902A-03DC-4331-ACFF-0EDA4BFC4E26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FE6481-C920-4A6C-B69B-378CDBF7D4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5C902A-03DC-4331-ACFF-0EDA4BFC4E26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FE6481-C920-4A6C-B69B-378CDBF7D44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/>
                <a:latin typeface="Cambria" pitchFamily="18" charset="0"/>
              </a:rPr>
              <a:t>Кислород </a:t>
            </a:r>
            <a:endParaRPr lang="ru-RU" dirty="0">
              <a:effectLst/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Cambria" pitchFamily="18" charset="0"/>
              </a:rPr>
              <a:t>Получение кислорода:</a:t>
            </a:r>
            <a:endParaRPr lang="ru-RU" sz="4400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atin typeface="Cambria" pitchFamily="18" charset="0"/>
              </a:rPr>
              <a:t>2) … </a:t>
            </a:r>
            <a:endParaRPr lang="ru-RU" sz="3600" b="1" dirty="0">
              <a:latin typeface="Cambria" pitchFamily="18" charset="0"/>
            </a:endParaRPr>
          </a:p>
        </p:txBody>
      </p:sp>
      <p:pic>
        <p:nvPicPr>
          <p:cNvPr id="23554" name="Picture 2" descr="Chlorophyll &amp;Scy;&amp;tcy;&amp;ocy;&amp;kcy;&amp;ocy;&amp;vcy;&amp;ycy;&amp;iecy; &amp;fcy;&amp;ocy;&amp;tcy;&amp;ocy;, &amp;icy;&amp;lcy;&amp;lcy;&amp;yucy;&amp;scy;&amp;tcy;&amp;rcy;&amp;acy;&amp;tscy;&amp;icy;&amp;icy; &amp;icy; &amp;vcy;&amp;iecy;&amp;kcy;&amp;tcy;&amp;ocy;&amp;rcy;&amp;ncy;&amp;ycy;&amp;iecy; &amp;icy;&amp;zcy;&amp;ocy;&amp;bcy;&amp;rcy;&amp;acy;&amp;zhcy;&amp;iecy;&amp;ncy;&amp;icy;&amp;yacy; Depositphot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928802"/>
            <a:ext cx="3500422" cy="4667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ru-RU" sz="4400" b="1" dirty="0" smtClean="0">
                <a:latin typeface="Cambria" pitchFamily="18" charset="0"/>
              </a:rPr>
              <a:t>Применение кислорода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latin typeface="Cambria" pitchFamily="18" charset="0"/>
              </a:rPr>
              <a:t>Учебник, с 35  …?</a:t>
            </a:r>
            <a:endParaRPr lang="ru-RU" b="1" dirty="0" smtClean="0">
              <a:latin typeface="Cambria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4" descr="http://otvetin.ru/uploads/posts/1294658911_1.jpeg"/>
          <p:cNvPicPr>
            <a:picLocks noChangeAspect="1" noChangeArrowheads="1"/>
          </p:cNvPicPr>
          <p:nvPr/>
        </p:nvPicPr>
        <p:blipFill>
          <a:blip r:embed="rId2"/>
          <a:srcRect b="7924"/>
          <a:stretch>
            <a:fillRect/>
          </a:stretch>
        </p:blipFill>
        <p:spPr bwMode="auto">
          <a:xfrm>
            <a:off x="1142976" y="1928802"/>
            <a:ext cx="3323153" cy="3651290"/>
          </a:xfrm>
          <a:prstGeom prst="rect">
            <a:avLst/>
          </a:prstGeom>
          <a:noFill/>
        </p:spPr>
      </p:pic>
      <p:pic>
        <p:nvPicPr>
          <p:cNvPr id="20484" name="Picture 4" descr="&amp;Bcy;&amp;rcy;&amp;ocy;&amp;ncy;&amp;khcy;&amp;icy;&amp;acy;&amp;lcy;&amp;softcy;&amp;ncy;&amp;acy;&amp;yacy; &amp;acy;&amp;scy;&amp;tcy;&amp;mcy;&amp;acy; &amp;scy;&amp;icy;&amp;mcy;&amp;pcy;&amp;tcy;&amp;ocy;&amp;mcy;&amp;ycy;, &amp;iecy;&amp;kcy;&amp;acy;&amp;tcy;&amp;iecy;&amp;rcy;&amp;icy;&amp;ncy;&amp;acy;, &amp;acy;&amp;lcy;&amp;lcy;&amp;iecy;&amp;rcy;&amp;gcy;&amp;icy;&amp;yacy; &amp;ncy;&amp;iecy; &amp;lcy;&amp;iecy;&amp;chcy;&amp;icy;&amp;tcy;&amp;scy;&amp;yacy;. &amp;mcy;&amp;ocy;&amp;zhcy;&amp;ncy;&amp;ocy; &amp;pcy;&amp;rcy;&amp;ocy;&amp;scy;&amp;tcy;&amp;ocy; &amp;pcy;&amp;icy;&amp;tcy;&amp;softcy; &amp;tcy;&amp;acy;&amp;bcy;&amp;lcy;&amp;iecy;&amp;tcy;&amp;kcy;&amp;icy; &amp;icy; - BolenZdorov - &amp;vcy;&amp;acy;&amp;shcy; &amp;pcy;&amp;rcy;&amp;ocy;&amp;vcy;&amp;ocy;&amp;dcy;&amp;ncy;&amp;icy;&amp;kcy; &amp;kcy; &amp;zcy;&amp;dcy;&amp;ocy;&amp;rcy;&amp;ocy;&amp;vcy;"/>
          <p:cNvPicPr>
            <a:picLocks noChangeAspect="1" noChangeArrowheads="1"/>
          </p:cNvPicPr>
          <p:nvPr/>
        </p:nvPicPr>
        <p:blipFill>
          <a:blip r:embed="rId3"/>
          <a:srcRect l="32126"/>
          <a:stretch>
            <a:fillRect/>
          </a:stretch>
        </p:blipFill>
        <p:spPr bwMode="auto">
          <a:xfrm>
            <a:off x="6000760" y="1857364"/>
            <a:ext cx="2159293" cy="3976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Cambria" pitchFamily="18" charset="0"/>
              </a:rPr>
              <a:t>Знаете ли вы, что …</a:t>
            </a:r>
            <a:endParaRPr lang="ru-RU" sz="4400" b="1" dirty="0">
              <a:latin typeface="Cambria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214282" y="1500174"/>
            <a:ext cx="4281518" cy="4854751"/>
          </a:xfrm>
        </p:spPr>
        <p:txBody>
          <a:bodyPr/>
          <a:lstStyle/>
          <a:p>
            <a:r>
              <a:rPr lang="ru-RU" b="1" dirty="0" smtClean="0">
                <a:latin typeface="Cambria" pitchFamily="18" charset="0"/>
              </a:rPr>
              <a:t>На сгорание в двигателе «Жигулей» 38 литров бензина расходуется 77ооо литров кислорода.</a:t>
            </a:r>
          </a:p>
          <a:p>
            <a:pPr>
              <a:buNone/>
            </a:pPr>
            <a:r>
              <a:rPr lang="ru-RU" b="1" dirty="0" smtClean="0">
                <a:latin typeface="Cambria" pitchFamily="18" charset="0"/>
              </a:rPr>
              <a:t>   Такой объем кислорода потребляют 30 человек при дыхании в сутки.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648200" y="1500174"/>
            <a:ext cx="4281518" cy="4854751"/>
          </a:xfrm>
        </p:spPr>
        <p:txBody>
          <a:bodyPr/>
          <a:lstStyle/>
          <a:p>
            <a:r>
              <a:rPr lang="ru-RU" b="1" dirty="0" smtClean="0">
                <a:latin typeface="Cambria" pitchFamily="18" charset="0"/>
              </a:rPr>
              <a:t>Жители земного шара в течение года используют для дыхания 1314 кубических метров кислорода.</a:t>
            </a:r>
            <a:endParaRPr lang="ru-RU" b="1" dirty="0">
              <a:latin typeface="Cambria" pitchFamily="18" charset="0"/>
            </a:endParaRPr>
          </a:p>
        </p:txBody>
      </p:sp>
      <p:pic>
        <p:nvPicPr>
          <p:cNvPr id="39938" name="Picture 2" descr="&amp;Pcy;&amp;ocy;&amp;scy;&amp;lcy;&amp;iecy;&amp;dcy;&amp;ncy;&amp;icy;&amp;iecy; &amp;pcy;&amp;ucy;&amp;bcy;&amp;lcy;&amp;icy;&amp;kcy;&amp;acy;&amp;tscy;&amp;icy;&amp;icy; &amp;ncy;&amp;acy; &amp;scy;&amp;acy;&amp;jcy;&amp;tcy;&amp;iecy; &quot; &amp;Scy;&amp;tcy;&amp;rcy;&amp;acy;&amp;ncy;&amp;icy;&amp;tscy;&amp;acy; 2 &quot; &amp;Vcy;&amp;Acy;&amp;Zcy;-&amp;acy;&amp;vcy;&amp;tcy;&amp;o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786322"/>
            <a:ext cx="2524100" cy="1893075"/>
          </a:xfrm>
          <a:prstGeom prst="rect">
            <a:avLst/>
          </a:prstGeom>
          <a:noFill/>
        </p:spPr>
      </p:pic>
      <p:pic>
        <p:nvPicPr>
          <p:cNvPr id="39940" name="Picture 4" descr="&amp;Scy;&amp;ocy;&amp;lcy;&amp;ncy;&amp;tscy;&amp;iecy; &amp;ncy;&amp;acy;&amp;ncy;&amp;iecy;&amp;scy;&amp;iecy;&amp;tcy; &quot;&amp;yacy;&amp;dcy;&amp;iecy;&amp;rcy;&amp;ncy;&amp;ycy;&amp;jcy; &amp;ucy;&amp;dcy;&amp;acy;&amp;rcy;&quot; &amp;pcy;&amp;ocy; &amp;Zcy;&amp;iecy;&amp;mcy;&amp;lcy;&amp;iecy;. &amp;Acy;&amp;gcy;&amp;rcy;&amp;iecy;&amp;gcy;&amp;acy;&amp;tcy;&amp;ocy;&amp;rcy; &amp;ncy;&amp;ocy;&amp;vcy;&amp;ocy;&amp;scy;&amp;tcy;&amp;iecy;&amp;jcy;.VIPADVERT"/>
          <p:cNvPicPr>
            <a:picLocks noChangeAspect="1" noChangeArrowheads="1"/>
          </p:cNvPicPr>
          <p:nvPr/>
        </p:nvPicPr>
        <p:blipFill>
          <a:blip r:embed="rId3"/>
          <a:srcRect r="23757"/>
          <a:stretch>
            <a:fillRect/>
          </a:stretch>
        </p:blipFill>
        <p:spPr bwMode="auto">
          <a:xfrm>
            <a:off x="5429256" y="4214818"/>
            <a:ext cx="2725905" cy="2303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>
                <a:latin typeface="Cambria" pitchFamily="18" charset="0"/>
              </a:rPr>
              <a:t>Все понятно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</a:t>
            </a:r>
            <a:r>
              <a:rPr lang="ru-RU" b="1" dirty="0" smtClean="0">
                <a:latin typeface="Cambria" pitchFamily="18" charset="0"/>
              </a:rPr>
              <a:t>Есть вопросы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</a:t>
            </a:r>
            <a:r>
              <a:rPr lang="ru-RU" b="1" dirty="0" smtClean="0">
                <a:latin typeface="Cambria" pitchFamily="18" charset="0"/>
              </a:rPr>
              <a:t>Многое непонятно </a:t>
            </a:r>
          </a:p>
          <a:p>
            <a:pPr>
              <a:buNone/>
            </a:pPr>
            <a:r>
              <a:rPr lang="ru-RU" dirty="0" smtClean="0"/>
              <a:t>             </a:t>
            </a:r>
            <a:endParaRPr lang="ru-RU" dirty="0"/>
          </a:p>
        </p:txBody>
      </p:sp>
      <p:pic>
        <p:nvPicPr>
          <p:cNvPr id="18434" name="Picture 2" descr="&amp;pcy;&amp;rcy;&amp;ocy;&amp;icy;&amp;zcy;&amp;vcy;&amp;iecy;&amp;scy;&amp;tcy;&amp;icy; &amp;vcy;&amp;pcy;&amp;iecy;&amp;chcy;&amp;acy;&amp;tcy;&amp;lcy;&amp;iecy;&amp;ncy;&amp;icy;&amp;iecy; XenFo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071546"/>
            <a:ext cx="2857520" cy="2368999"/>
          </a:xfrm>
          <a:prstGeom prst="rect">
            <a:avLst/>
          </a:prstGeom>
          <a:noFill/>
        </p:spPr>
      </p:pic>
      <p:cxnSp>
        <p:nvCxnSpPr>
          <p:cNvPr id="6" name="Соединительная линия уступом 5"/>
          <p:cNvCxnSpPr/>
          <p:nvPr/>
        </p:nvCxnSpPr>
        <p:spPr>
          <a:xfrm>
            <a:off x="3000364" y="3929066"/>
            <a:ext cx="4000528" cy="1357322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/>
          <p:nvPr/>
        </p:nvCxnSpPr>
        <p:spPr>
          <a:xfrm>
            <a:off x="1142976" y="2928934"/>
            <a:ext cx="3714776" cy="1000132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04088"/>
            <a:ext cx="8643966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Cambria" pitchFamily="18" charset="0"/>
              </a:rPr>
              <a:t>Содержание  </a:t>
            </a:r>
            <a:br>
              <a:rPr lang="ru-RU" sz="4000" b="1" dirty="0" smtClean="0">
                <a:latin typeface="Cambria" pitchFamily="18" charset="0"/>
              </a:rPr>
            </a:br>
            <a:r>
              <a:rPr lang="ru-RU" sz="4000" b="1" dirty="0" smtClean="0">
                <a:latin typeface="Cambria" pitchFamily="18" charset="0"/>
              </a:rPr>
              <a:t>кислорода в атмосфере</a:t>
            </a:r>
            <a:endParaRPr lang="ru-RU" sz="4000" b="1" dirty="0">
              <a:latin typeface="Cambria" pitchFamily="18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Кислород в природе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71543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4" name="Picture 2" descr="&amp;Ocy;&amp;kcy;&amp;scy;&amp;icy;&amp;scy;&amp;acy;&amp;jcy;&amp;zcy;. &amp;Dcy;&amp;ycy;&amp;shcy;&amp;icy;&amp;mcy; &amp;icy; &amp;khcy;&amp;ucy;&amp;dcy;&amp;iecy;&amp;iecy;&amp;mcy;. &amp;Ncy;&amp;acy;&amp;bcy;&amp;ocy;&amp;rcy; &amp;vcy; &amp;ucy;&amp;tcy;&amp;rcy;&amp;iecy;&amp;ncy;&amp;ncy;&amp;icy;&amp;iecy; &amp;icy; &amp;vcy;&amp;iecy;&amp;chcy;&amp;iecy;&amp;rcy;&amp;ncy;&amp;icy;&amp;iecy; &amp;gcy;&amp;rcy;&amp;ucy;&amp;pcy;&amp;pcy;&amp;ycy;. - &amp;Ocy;&amp;bcy;&amp;hardcy;&amp;yacy;&amp;vcy;&amp;lcy;&amp;iecy;&amp;ncy;&amp;icy;&amp;iecy;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2214554"/>
            <a:ext cx="2035670" cy="2476484"/>
          </a:xfrm>
          <a:prstGeom prst="rect">
            <a:avLst/>
          </a:prstGeom>
          <a:noFill/>
        </p:spPr>
      </p:pic>
      <p:pic>
        <p:nvPicPr>
          <p:cNvPr id="7" name="Picture 2" descr="&amp;Ecy;&amp;ncy;&amp;tscy;&amp;icy;&amp;kcy;&amp;lcy;&amp;ocy;&amp;pcy;&amp;iecy;&amp;dcy;&amp;icy;&amp;yacy; &amp;yucy;&amp;ncy;&amp;ocy;&amp;gcy;&amp;ocy; &amp;acy;&amp;scy;&amp;tcy;&amp;rcy;&amp;ocy;&amp;ncy;&amp;ocy;&amp;mcy;&amp;acy; - &amp;Zcy;&amp;iecy;&amp;mcy;&amp;lcy;&amp;yacy;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7554" y="2571744"/>
            <a:ext cx="2285995" cy="1714497"/>
          </a:xfrm>
          <a:prstGeom prst="rect">
            <a:avLst/>
          </a:prstGeom>
          <a:noFill/>
        </p:spPr>
      </p:pic>
      <p:pic>
        <p:nvPicPr>
          <p:cNvPr id="13318" name="Picture 6" descr="Best sea 1 desktop wallpapers background collectio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86512" y="2500306"/>
            <a:ext cx="2357414" cy="1768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858280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ambria" pitchFamily="18" charset="0"/>
              </a:rPr>
              <a:t>Кислород </a:t>
            </a:r>
            <a:br>
              <a:rPr lang="ru-RU" b="1" dirty="0" smtClean="0">
                <a:latin typeface="Cambria" pitchFamily="18" charset="0"/>
              </a:rPr>
            </a:br>
            <a:r>
              <a:rPr lang="ru-RU" b="1" dirty="0" smtClean="0">
                <a:latin typeface="Cambria" pitchFamily="18" charset="0"/>
              </a:rPr>
              <a:t>как химический элемент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r>
              <a:rPr lang="ru-RU" sz="3600" b="1" dirty="0" smtClean="0">
                <a:latin typeface="Cambria" pitchFamily="18" charset="0"/>
              </a:rPr>
              <a:t>Рабочая тетрадь, с.27, задание 1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 b="3024"/>
          <a:stretch>
            <a:fillRect/>
          </a:stretch>
        </p:blipFill>
        <p:spPr bwMode="auto">
          <a:xfrm>
            <a:off x="0" y="3071810"/>
            <a:ext cx="9532687" cy="2078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858280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ambria" pitchFamily="18" charset="0"/>
              </a:rPr>
              <a:t>Кислород </a:t>
            </a:r>
            <a:br>
              <a:rPr lang="ru-RU" b="1" dirty="0" smtClean="0">
                <a:latin typeface="Cambria" pitchFamily="18" charset="0"/>
              </a:rPr>
            </a:br>
            <a:r>
              <a:rPr lang="ru-RU" b="1" dirty="0" smtClean="0">
                <a:latin typeface="Cambria" pitchFamily="18" charset="0"/>
              </a:rPr>
              <a:t>как химический элемент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r>
              <a:rPr lang="ru-RU" sz="3600" b="1" dirty="0" smtClean="0">
                <a:latin typeface="Cambria" pitchFamily="18" charset="0"/>
              </a:rPr>
              <a:t>Рабочая тетрадь, с.27, задание 1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sz="3600" b="1" dirty="0" err="1" smtClean="0"/>
              <a:t>р=</a:t>
            </a:r>
            <a:r>
              <a:rPr lang="ru-RU" sz="3600" b="1" dirty="0" smtClean="0"/>
              <a:t>…., </a:t>
            </a:r>
            <a:r>
              <a:rPr lang="en-US" sz="3600" b="1" dirty="0" smtClean="0">
                <a:latin typeface="Times New Roman"/>
                <a:cs typeface="Times New Roman"/>
              </a:rPr>
              <a:t>n</a:t>
            </a:r>
            <a:r>
              <a:rPr lang="ru-RU" sz="3600" b="1" dirty="0" smtClean="0">
                <a:latin typeface="Times New Roman"/>
                <a:cs typeface="Times New Roman"/>
              </a:rPr>
              <a:t> =…, </a:t>
            </a:r>
            <a:r>
              <a:rPr lang="en-US" sz="3600" b="1" dirty="0" smtClean="0">
                <a:latin typeface="Times New Roman"/>
                <a:cs typeface="Times New Roman"/>
              </a:rPr>
              <a:t>e</a:t>
            </a:r>
            <a:r>
              <a:rPr lang="ru-RU" sz="3600" b="1" dirty="0" smtClean="0">
                <a:latin typeface="Times New Roman"/>
                <a:cs typeface="Times New Roman"/>
              </a:rPr>
              <a:t> = …</a:t>
            </a:r>
            <a:endParaRPr lang="ru-RU" sz="3600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 b="3024"/>
          <a:stretch>
            <a:fillRect/>
          </a:stretch>
        </p:blipFill>
        <p:spPr bwMode="auto">
          <a:xfrm>
            <a:off x="0" y="3071810"/>
            <a:ext cx="9532687" cy="2078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Cambria" pitchFamily="18" charset="0"/>
              </a:rPr>
              <a:t>Свойства кислорода:</a:t>
            </a:r>
            <a:endParaRPr lang="ru-RU" sz="4400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Cambria" pitchFamily="18" charset="0"/>
              </a:rPr>
              <a:t>Без цвета</a:t>
            </a:r>
          </a:p>
          <a:p>
            <a:r>
              <a:rPr lang="ru-RU" sz="3600" b="1" dirty="0" smtClean="0">
                <a:latin typeface="Cambria" pitchFamily="18" charset="0"/>
              </a:rPr>
              <a:t>Без запаха</a:t>
            </a:r>
          </a:p>
          <a:p>
            <a:r>
              <a:rPr lang="ru-RU" sz="3600" b="1" dirty="0" smtClean="0">
                <a:latin typeface="Cambria" pitchFamily="18" charset="0"/>
              </a:rPr>
              <a:t>Без вкуса</a:t>
            </a:r>
          </a:p>
          <a:p>
            <a:r>
              <a:rPr lang="ru-RU" sz="3600" b="1" dirty="0" smtClean="0">
                <a:latin typeface="Cambria" pitchFamily="18" charset="0"/>
              </a:rPr>
              <a:t>При горении выделяет теплоту и свет</a:t>
            </a:r>
          </a:p>
          <a:p>
            <a:r>
              <a:rPr lang="ru-RU" sz="3600" b="1" dirty="0" smtClean="0">
                <a:latin typeface="Cambria" pitchFamily="18" charset="0"/>
              </a:rPr>
              <a:t>…..</a:t>
            </a:r>
            <a:endParaRPr lang="ru-RU" sz="36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Cambria" pitchFamily="18" charset="0"/>
              </a:rPr>
              <a:t>Свойства кислорода:</a:t>
            </a:r>
            <a:endParaRPr lang="ru-RU" sz="4400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3600" b="1" dirty="0" smtClean="0">
              <a:latin typeface="Cambria" pitchFamily="18" charset="0"/>
            </a:endParaRPr>
          </a:p>
          <a:p>
            <a:r>
              <a:rPr lang="ru-RU" sz="3600" b="1" dirty="0" smtClean="0">
                <a:latin typeface="Cambria" pitchFamily="18" charset="0"/>
              </a:rPr>
              <a:t>при обычной </a:t>
            </a:r>
          </a:p>
          <a:p>
            <a:pPr>
              <a:buNone/>
            </a:pPr>
            <a:r>
              <a:rPr lang="ru-RU" sz="3600" b="1" dirty="0" smtClean="0">
                <a:latin typeface="Cambria" pitchFamily="18" charset="0"/>
              </a:rPr>
              <a:t>   температуре – газ</a:t>
            </a:r>
          </a:p>
          <a:p>
            <a:r>
              <a:rPr lang="ru-RU" sz="3600" b="1" dirty="0" smtClean="0">
                <a:latin typeface="Cambria" pitchFamily="18" charset="0"/>
              </a:rPr>
              <a:t>при   −183°C  становится жидкостью,</a:t>
            </a:r>
          </a:p>
          <a:p>
            <a:r>
              <a:rPr lang="ru-RU" sz="3600" b="1" dirty="0" smtClean="0">
                <a:latin typeface="Cambria" pitchFamily="18" charset="0"/>
              </a:rPr>
              <a:t>при  −219 °C </a:t>
            </a:r>
          </a:p>
          <a:p>
            <a:pPr>
              <a:buNone/>
            </a:pPr>
            <a:r>
              <a:rPr lang="ru-RU" sz="3600" b="1" dirty="0" smtClean="0">
                <a:latin typeface="Cambria" pitchFamily="18" charset="0"/>
              </a:rPr>
              <a:t>  превращается в кристаллы.</a:t>
            </a:r>
          </a:p>
          <a:p>
            <a:endParaRPr lang="ru-RU" dirty="0"/>
          </a:p>
        </p:txBody>
      </p:sp>
      <p:pic>
        <p:nvPicPr>
          <p:cNvPr id="4" name="Picture 2" descr="File:Liquid Oxyge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000108"/>
            <a:ext cx="2395543" cy="4450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71451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Cambria" pitchFamily="18" charset="0"/>
              </a:rPr>
              <a:t>Рабочая тетрадь, с 27</a:t>
            </a:r>
            <a:br>
              <a:rPr lang="ru-RU" sz="4400" b="1" dirty="0" smtClean="0">
                <a:latin typeface="Cambria" pitchFamily="18" charset="0"/>
              </a:rPr>
            </a:br>
            <a:endParaRPr lang="ru-RU" sz="44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atin typeface="Cambria" pitchFamily="18" charset="0"/>
              </a:rPr>
              <a:t>  </a:t>
            </a: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>О каких свойствах кислорода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>идет речь?</a:t>
            </a:r>
          </a:p>
          <a:p>
            <a:pPr>
              <a:buNone/>
            </a:pPr>
            <a:endParaRPr lang="ru-RU" sz="3600" b="1" dirty="0" smtClean="0">
              <a:latin typeface="Cambria" pitchFamily="18" charset="0"/>
            </a:endParaRPr>
          </a:p>
          <a:p>
            <a:r>
              <a:rPr lang="ru-RU" sz="3600" b="1" dirty="0" smtClean="0">
                <a:latin typeface="Cambria" pitchFamily="18" charset="0"/>
              </a:rPr>
              <a:t>«Привередливый Карп»</a:t>
            </a:r>
          </a:p>
          <a:p>
            <a:r>
              <a:rPr lang="ru-RU" sz="3600" b="1" dirty="0" smtClean="0">
                <a:latin typeface="Cambria" pitchFamily="18" charset="0"/>
              </a:rPr>
              <a:t>«Из книги известного летчика»</a:t>
            </a:r>
            <a:endParaRPr lang="ru-RU" sz="36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Cambria" pitchFamily="18" charset="0"/>
              </a:rPr>
              <a:t>Получение кислорода:</a:t>
            </a:r>
            <a:endParaRPr lang="ru-RU" sz="4400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atin typeface="Cambria" pitchFamily="18" charset="0"/>
              </a:rPr>
              <a:t>1</a:t>
            </a:r>
            <a:r>
              <a:rPr lang="ru-RU" sz="3600" b="1" dirty="0" smtClean="0">
                <a:latin typeface="Cambria" pitchFamily="18" charset="0"/>
              </a:rPr>
              <a:t>) …</a:t>
            </a:r>
            <a:endParaRPr lang="ru-RU" sz="3600" b="1" dirty="0" smtClean="0">
              <a:latin typeface="Cambria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Cambria" pitchFamily="18" charset="0"/>
              </a:rPr>
              <a:t>(у</a:t>
            </a:r>
            <a:r>
              <a:rPr lang="ru-RU" sz="3600" b="1" dirty="0" smtClean="0">
                <a:latin typeface="Cambria" pitchFamily="18" charset="0"/>
              </a:rPr>
              <a:t>чебник</a:t>
            </a:r>
            <a:r>
              <a:rPr lang="ru-RU" sz="3600" b="1" dirty="0" smtClean="0">
                <a:latin typeface="Cambria" pitchFamily="18" charset="0"/>
              </a:rPr>
              <a:t>, с. </a:t>
            </a:r>
            <a:r>
              <a:rPr lang="ru-RU" sz="3600" b="1" dirty="0" smtClean="0">
                <a:latin typeface="Cambria" pitchFamily="18" charset="0"/>
              </a:rPr>
              <a:t>35)</a:t>
            </a:r>
            <a:endParaRPr lang="ru-RU" sz="36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ca6bf3abc8c515d48857a5c5328843bb275e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208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Кислород </vt:lpstr>
      <vt:lpstr>Содержание   кислорода в атмосфере</vt:lpstr>
      <vt:lpstr>Кислород в природе</vt:lpstr>
      <vt:lpstr>Кислород  как химический элемент</vt:lpstr>
      <vt:lpstr>Кислород  как химический элемент</vt:lpstr>
      <vt:lpstr>Свойства кислорода:</vt:lpstr>
      <vt:lpstr>Свойства кислорода:</vt:lpstr>
      <vt:lpstr>Рабочая тетрадь, с 27 </vt:lpstr>
      <vt:lpstr>Получение кислорода:</vt:lpstr>
      <vt:lpstr>Получение кислорода:</vt:lpstr>
      <vt:lpstr>Применение кислорода:</vt:lpstr>
      <vt:lpstr>Знаете ли вы, что …</vt:lpstr>
      <vt:lpstr>Слайд 13</vt:lpstr>
    </vt:vector>
  </TitlesOfParts>
  <Company>HOMEINC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Директор</dc:creator>
  <cp:lastModifiedBy>Директор</cp:lastModifiedBy>
  <cp:revision>21</cp:revision>
  <dcterms:created xsi:type="dcterms:W3CDTF">2014-11-17T10:04:39Z</dcterms:created>
  <dcterms:modified xsi:type="dcterms:W3CDTF">2014-12-31T06:20:26Z</dcterms:modified>
</cp:coreProperties>
</file>