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57" r:id="rId4"/>
    <p:sldId id="307" r:id="rId5"/>
    <p:sldId id="284" r:id="rId6"/>
    <p:sldId id="289" r:id="rId7"/>
    <p:sldId id="291" r:id="rId8"/>
    <p:sldId id="288" r:id="rId9"/>
    <p:sldId id="299" r:id="rId10"/>
    <p:sldId id="301" r:id="rId11"/>
    <p:sldId id="260" r:id="rId12"/>
    <p:sldId id="309" r:id="rId13"/>
    <p:sldId id="313" r:id="rId14"/>
    <p:sldId id="316" r:id="rId15"/>
    <p:sldId id="315" r:id="rId16"/>
    <p:sldId id="314" r:id="rId17"/>
    <p:sldId id="317" r:id="rId18"/>
    <p:sldId id="273" r:id="rId19"/>
    <p:sldId id="261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8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643792-587A-48D9-893F-B0FE384B949B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1265EF2-451F-4CF3-8169-561228520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+mn-lt"/>
              </a:rPr>
              <a:t>Вода </a:t>
            </a:r>
            <a:endParaRPr lang="ru-RU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F:\Документы-Роман\Мои рисунки\Природа России\Природа Таймыра\0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14686"/>
            <a:ext cx="4548219" cy="3411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latin typeface="+mn-lt"/>
            </a:endParaRPr>
          </a:p>
        </p:txBody>
      </p:sp>
      <p:pic>
        <p:nvPicPr>
          <p:cNvPr id="3076" name="Picture 4" descr="File:&amp;Kcy;&amp;rcy;&amp;ucy;&amp;gcy;&amp;ocy;&amp;vcy;&amp;ocy;&amp;rcy;&amp;ocy;&amp;tcy;&amp;vcy;&amp;ocy;&amp;dcy;&amp;ycy;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6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3. Свойства воды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www.vodoobmen.ru/pictures/13-prop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14554"/>
            <a:ext cx="2690818" cy="313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2928934"/>
            <a:ext cx="3749040" cy="364333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Без цвета</a:t>
            </a:r>
          </a:p>
          <a:p>
            <a:r>
              <a:rPr lang="ru-RU" b="1" dirty="0" smtClean="0"/>
              <a:t>Без запаха</a:t>
            </a:r>
          </a:p>
          <a:p>
            <a:r>
              <a:rPr lang="ru-RU" b="1" dirty="0" smtClean="0"/>
              <a:t>Без вкуса</a:t>
            </a:r>
          </a:p>
          <a:p>
            <a:r>
              <a:rPr lang="ru-RU" b="1" dirty="0" smtClean="0"/>
              <a:t>Текуча</a:t>
            </a:r>
          </a:p>
          <a:p>
            <a:r>
              <a:rPr lang="ru-RU" b="1" dirty="0" smtClean="0"/>
              <a:t>Нет формы</a:t>
            </a:r>
          </a:p>
          <a:p>
            <a:r>
              <a:rPr lang="ru-RU" b="1" dirty="0" smtClean="0"/>
              <a:t>Сохраняет объем</a:t>
            </a:r>
          </a:p>
          <a:p>
            <a:r>
              <a:rPr lang="ru-RU" b="1" dirty="0" smtClean="0"/>
              <a:t>Вода, лед, пар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933950" y="3143248"/>
            <a:ext cx="3749040" cy="342902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Кипит при 100 </a:t>
            </a:r>
            <a:r>
              <a:rPr lang="en-US" b="1" dirty="0" smtClean="0">
                <a:cs typeface="Times New Roman"/>
              </a:rPr>
              <a:t>º</a:t>
            </a:r>
            <a:r>
              <a:rPr lang="ru-RU" b="1" dirty="0" smtClean="0">
                <a:cs typeface="Times New Roman"/>
              </a:rPr>
              <a:t>С</a:t>
            </a:r>
          </a:p>
          <a:p>
            <a:r>
              <a:rPr lang="ru-RU" b="1" dirty="0" smtClean="0">
                <a:cs typeface="Times New Roman"/>
              </a:rPr>
              <a:t>Замерзает при 0 </a:t>
            </a:r>
            <a:r>
              <a:rPr lang="en-US" b="1" dirty="0" smtClean="0">
                <a:cs typeface="Times New Roman"/>
              </a:rPr>
              <a:t>º</a:t>
            </a:r>
            <a:r>
              <a:rPr lang="ru-RU" b="1" dirty="0" smtClean="0">
                <a:cs typeface="Times New Roman"/>
              </a:rPr>
              <a:t>С</a:t>
            </a:r>
          </a:p>
          <a:p>
            <a:r>
              <a:rPr lang="ru-RU" b="1" dirty="0" smtClean="0">
                <a:cs typeface="Times New Roman"/>
              </a:rPr>
              <a:t>При нагревании увеличивает объем, при охлаждении – уменьшает объем</a:t>
            </a:r>
          </a:p>
          <a:p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Хороший растворитель</a:t>
            </a:r>
          </a:p>
          <a:p>
            <a:endParaRPr lang="ru-RU" b="1" dirty="0"/>
          </a:p>
        </p:txBody>
      </p:sp>
      <p:pic>
        <p:nvPicPr>
          <p:cNvPr id="16386" name="Picture 2" descr="http://www.vodoobmen.ru/pictures/13-prop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2500330" cy="2912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643174" y="928670"/>
            <a:ext cx="3500462" cy="162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раствор</a:t>
            </a:r>
            <a:endParaRPr lang="ru-RU" sz="4000" b="1" dirty="0"/>
          </a:p>
        </p:txBody>
      </p:sp>
      <p:sp>
        <p:nvSpPr>
          <p:cNvPr id="8" name="Овал 7"/>
          <p:cNvSpPr/>
          <p:nvPr/>
        </p:nvSpPr>
        <p:spPr>
          <a:xfrm>
            <a:off x="500034" y="3143248"/>
            <a:ext cx="321471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растворитель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5214942" y="3214686"/>
            <a:ext cx="328614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растворенное вещество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5500694" y="2357430"/>
            <a:ext cx="771524" cy="771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285984" y="2285992"/>
            <a:ext cx="928694" cy="771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928934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массовая доля вещества</a:t>
            </a:r>
            <a:endParaRPr lang="ru-RU" sz="3200" b="1" dirty="0"/>
          </a:p>
        </p:txBody>
      </p:sp>
      <p:sp>
        <p:nvSpPr>
          <p:cNvPr id="6" name="Равно 5"/>
          <p:cNvSpPr/>
          <p:nvPr/>
        </p:nvSpPr>
        <p:spPr>
          <a:xfrm>
            <a:off x="3571868" y="300037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4876" y="3429000"/>
            <a:ext cx="3786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14876" y="2786058"/>
            <a:ext cx="378621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масса вещества  </a:t>
            </a:r>
            <a:r>
              <a:rPr lang="ru-RU" sz="2400" b="1" dirty="0" err="1" smtClean="0">
                <a:solidFill>
                  <a:srgbClr val="0070C0"/>
                </a:solidFill>
              </a:rPr>
              <a:t>х</a:t>
            </a:r>
            <a:r>
              <a:rPr lang="ru-RU" sz="2400" b="1" dirty="0" smtClean="0">
                <a:solidFill>
                  <a:srgbClr val="0070C0"/>
                </a:solidFill>
              </a:rPr>
              <a:t>  100%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3571876"/>
            <a:ext cx="378621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масса раствора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 1.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Масса вещества     100 г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Масса воды     200г </a:t>
            </a:r>
          </a:p>
          <a:p>
            <a:endParaRPr lang="ru-RU" sz="3600" b="1" dirty="0" smtClean="0">
              <a:solidFill>
                <a:srgbClr val="0070C0"/>
              </a:solidFill>
            </a:endParaRPr>
          </a:p>
          <a:p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Массовая доля =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643174" y="214290"/>
            <a:ext cx="3500462" cy="1628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раствор</a:t>
            </a:r>
            <a:endParaRPr lang="ru-RU" sz="4000" b="1" dirty="0"/>
          </a:p>
        </p:txBody>
      </p:sp>
      <p:sp>
        <p:nvSpPr>
          <p:cNvPr id="8" name="Овал 7"/>
          <p:cNvSpPr/>
          <p:nvPr/>
        </p:nvSpPr>
        <p:spPr>
          <a:xfrm>
            <a:off x="642910" y="2357430"/>
            <a:ext cx="321471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истинный раствор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5000628" y="2428868"/>
            <a:ext cx="328614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взвесь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643174" y="1714488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429256" y="1714488"/>
            <a:ext cx="700086" cy="700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&amp;rcy;&amp;acy;&amp;scy;&amp;tcy;&amp;vcy;&amp;ocy;&amp;rcy; &amp;vcy; &amp;vcy;&amp;ocy;&amp;d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86190"/>
            <a:ext cx="1530060" cy="2893809"/>
          </a:xfrm>
          <a:prstGeom prst="rect">
            <a:avLst/>
          </a:prstGeom>
          <a:noFill/>
        </p:spPr>
      </p:pic>
      <p:pic>
        <p:nvPicPr>
          <p:cNvPr id="9220" name="Picture 4" descr="&amp;Pcy;&amp;rcy;&amp;icy;&amp;mcy;&amp;iecy;&amp;rcy;&amp;ycy; &amp;scy;&amp;ucy;&amp;scy;&amp;pcy;&amp;iecy;&amp;ncy;&amp;zcy;&amp;icy;&amp;jcy; &amp;pcy;&amp;ocy;&amp;rcy;&amp;tcy;&amp;acy;&amp;lcy; &amp;scy; &amp;pcy;&amp;rcy;&amp;icy;&amp;mcy;&amp;iecy;&amp;rcy;&amp;acy;&amp;mcy;&amp;icy; &amp;scy;&amp;pcy;&amp;rcy;&amp;acy;&amp;vcy;&amp;o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86190"/>
            <a:ext cx="166732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Рабочая тетрадь, стр.31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28802"/>
            <a:ext cx="7772400" cy="409099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Лабораторная работа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«Разделение растворимых и нерастворимых веществ фильтрованием»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Подумай и ответь</a:t>
            </a:r>
            <a:endParaRPr lang="ru-RU" b="1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Почему лекарства советуют запивать водой?</a:t>
            </a:r>
          </a:p>
          <a:p>
            <a:endParaRPr lang="ru-RU" b="1" dirty="0" smtClean="0"/>
          </a:p>
          <a:p>
            <a:r>
              <a:rPr lang="ru-RU" b="1" dirty="0" smtClean="0"/>
              <a:t>При открывании бутылки с лимонадом наблюдается бурное выделение газа. Чем это можно объяснить?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На балкон повесили мокрое белье. Через некоторое время оно высохло. Куда делась вода?  </a:t>
            </a:r>
          </a:p>
          <a:p>
            <a:endParaRPr lang="ru-RU" b="1" dirty="0" smtClean="0"/>
          </a:p>
          <a:p>
            <a:r>
              <a:rPr lang="ru-RU" b="1" dirty="0" smtClean="0"/>
              <a:t>Отличаются ли молекулы воды от молекул льда?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857364"/>
            <a:ext cx="4214842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1. Вода в природе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2. Применение воды 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3. Свойства воды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929322" y="1571612"/>
            <a:ext cx="3071834" cy="400052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latin typeface="Cambria" pitchFamily="18" charset="0"/>
              </a:rPr>
              <a:t>V</a:t>
            </a:r>
            <a:r>
              <a:rPr lang="ru-RU" sz="3200" b="1" dirty="0" smtClean="0">
                <a:latin typeface="Cambria" pitchFamily="18" charset="0"/>
              </a:rPr>
              <a:t>      это я знаю</a:t>
            </a:r>
          </a:p>
          <a:p>
            <a:pPr>
              <a:buNone/>
            </a:pPr>
            <a:endParaRPr lang="ru-RU" sz="32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Cambria" pitchFamily="18" charset="0"/>
              </a:rPr>
              <a:t>-     не знаю</a:t>
            </a:r>
          </a:p>
          <a:p>
            <a:pPr>
              <a:buNone/>
            </a:pPr>
            <a:endParaRPr lang="ru-RU" sz="32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Cambria" pitchFamily="18" charset="0"/>
              </a:rPr>
              <a:t>?     нужно спросить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Согласны ли с планом?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/>
          <a:lstStyle/>
          <a:p>
            <a:pPr>
              <a:buNone/>
            </a:pPr>
            <a:endParaRPr lang="ru-RU" sz="3600" b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Cambria" pitchFamily="18" charset="0"/>
              </a:rPr>
              <a:t>1. История открытия</a:t>
            </a:r>
          </a:p>
          <a:p>
            <a:pPr algn="ctr">
              <a:buNone/>
            </a:pPr>
            <a:r>
              <a:rPr lang="ru-RU" sz="3600" b="1" dirty="0" smtClean="0">
                <a:latin typeface="Cambria" pitchFamily="18" charset="0"/>
              </a:rPr>
              <a:t>2. Вода в природе</a:t>
            </a:r>
          </a:p>
          <a:p>
            <a:pPr algn="ctr">
              <a:buNone/>
            </a:pPr>
            <a:r>
              <a:rPr lang="ru-RU" sz="3600" b="1" dirty="0" smtClean="0">
                <a:latin typeface="Cambria" pitchFamily="18" charset="0"/>
              </a:rPr>
              <a:t>3. Вода как химический элемент</a:t>
            </a:r>
          </a:p>
          <a:p>
            <a:pPr algn="ctr">
              <a:buNone/>
            </a:pPr>
            <a:r>
              <a:rPr lang="ru-RU" sz="3600" b="1" dirty="0" smtClean="0">
                <a:latin typeface="Cambria" pitchFamily="18" charset="0"/>
              </a:rPr>
              <a:t>4. Получение воды</a:t>
            </a:r>
          </a:p>
          <a:p>
            <a:pPr algn="ctr">
              <a:buNone/>
            </a:pPr>
            <a:r>
              <a:rPr lang="ru-RU" sz="3600" b="1" dirty="0" smtClean="0">
                <a:latin typeface="Cambria" pitchFamily="18" charset="0"/>
              </a:rPr>
              <a:t>5. Свойства воды</a:t>
            </a:r>
          </a:p>
          <a:p>
            <a:pPr algn="ctr">
              <a:buNone/>
            </a:pPr>
            <a:r>
              <a:rPr lang="ru-RU" sz="3600" b="1" dirty="0" smtClean="0">
                <a:latin typeface="Cambria" pitchFamily="18" charset="0"/>
              </a:rPr>
              <a:t>6. Применение воды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1015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3600" b="1" dirty="0" smtClean="0"/>
          </a:p>
          <a:p>
            <a:pPr marL="514350" indent="-514350">
              <a:buNone/>
            </a:pPr>
            <a:endParaRPr lang="ru-RU" sz="3600" b="1" dirty="0" smtClean="0"/>
          </a:p>
          <a:p>
            <a:pPr marL="514350" indent="-514350">
              <a:buNone/>
            </a:pPr>
            <a:endParaRPr lang="ru-RU" sz="3600" b="1" dirty="0" smtClean="0"/>
          </a:p>
          <a:p>
            <a:pPr marL="514350" indent="-514350">
              <a:buNone/>
            </a:pPr>
            <a:endParaRPr lang="ru-RU" sz="3600" b="1" dirty="0" smtClean="0"/>
          </a:p>
          <a:p>
            <a:pPr marL="514350" indent="-514350">
              <a:buAutoNum type="arabicPeriod"/>
            </a:pPr>
            <a:r>
              <a:rPr lang="ru-RU" sz="3600" b="1" dirty="0" smtClean="0"/>
              <a:t>Вода в природе</a:t>
            </a:r>
          </a:p>
          <a:p>
            <a:pPr marL="514350" indent="-514350">
              <a:buAutoNum type="arabicPeriod"/>
            </a:pPr>
            <a:r>
              <a:rPr lang="ru-RU" sz="3600" b="1" dirty="0" smtClean="0"/>
              <a:t>Применение воды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3600" b="1" dirty="0" smtClean="0"/>
              <a:t>Свойства воды</a:t>
            </a:r>
          </a:p>
        </p:txBody>
      </p:sp>
      <p:pic>
        <p:nvPicPr>
          <p:cNvPr id="4" name="Picture 1" descr="F:\ЮЛИЯ - документы\Презентация на конкурс\Анимашки\Водопад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437" y="357166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2152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4918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214422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F:\ЮЛИЯ - документы\Презентация на конкурс\Рисунки о воде\0_113d2_18110b01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214422"/>
            <a:ext cx="7572428" cy="523281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 </a:t>
            </a:r>
            <a:r>
              <a:rPr lang="ru-RU" b="1" dirty="0" smtClean="0">
                <a:latin typeface="+mn-lt"/>
              </a:rPr>
              <a:t>Вода в природе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643306" y="1447800"/>
            <a:ext cx="5357850" cy="4981596"/>
          </a:xfrm>
        </p:spPr>
        <p:txBody>
          <a:bodyPr>
            <a:normAutofit/>
          </a:bodyPr>
          <a:lstStyle/>
          <a:p>
            <a:r>
              <a:rPr lang="ru-RU" b="1" dirty="0" smtClean="0"/>
              <a:t>Около 71 % поверхности Земли покрыто водой (океаны, моря, озера, реки, льды)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Мировой океан содержит более 96 % воды, </a:t>
            </a:r>
          </a:p>
          <a:p>
            <a:pPr>
              <a:buNone/>
            </a:pPr>
            <a:r>
              <a:rPr lang="ru-RU" b="1" dirty="0" smtClean="0"/>
              <a:t>    подземные воды — около 2 %, </a:t>
            </a:r>
          </a:p>
          <a:p>
            <a:pPr>
              <a:buNone/>
            </a:pPr>
            <a:r>
              <a:rPr lang="ru-RU" b="1" dirty="0" smtClean="0"/>
              <a:t>    ледники — около 2 %, </a:t>
            </a:r>
          </a:p>
          <a:p>
            <a:pPr>
              <a:buNone/>
            </a:pPr>
            <a:r>
              <a:rPr lang="ru-RU" b="1" dirty="0" smtClean="0"/>
              <a:t>    реки, озёра, болота — 0,02 %</a:t>
            </a:r>
            <a:endParaRPr lang="ru-RU" b="1" dirty="0"/>
          </a:p>
        </p:txBody>
      </p:sp>
      <p:pic>
        <p:nvPicPr>
          <p:cNvPr id="4" name="Picture 12" descr="Земл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7"/>
            <a:ext cx="3214710" cy="3087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Огурец, </a:t>
            </a:r>
          </a:p>
          <a:p>
            <a:pPr>
              <a:buNone/>
            </a:pPr>
            <a:r>
              <a:rPr lang="ru-RU" b="1" dirty="0" smtClean="0"/>
              <a:t>    арбуз – до 90%</a:t>
            </a:r>
            <a:endParaRPr lang="ru-RU" b="1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/>
              <a:t>Медуза – 90-95%</a:t>
            </a:r>
            <a:endParaRPr lang="ru-RU" b="1" dirty="0"/>
          </a:p>
        </p:txBody>
      </p:sp>
      <p:pic>
        <p:nvPicPr>
          <p:cNvPr id="11266" name="Picture 2" descr="http://www.lokast.ru/images/polezny_li_meduz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143272" cy="4188721"/>
          </a:xfrm>
          <a:prstGeom prst="rect">
            <a:avLst/>
          </a:prstGeom>
          <a:noFill/>
        </p:spPr>
      </p:pic>
      <p:pic>
        <p:nvPicPr>
          <p:cNvPr id="11268" name="Picture 4" descr="http://im8-tub-ru.yandex.net/i?id=89800027-3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3333773" cy="2500330"/>
          </a:xfrm>
          <a:prstGeom prst="rect">
            <a:avLst/>
          </a:prstGeom>
          <a:noFill/>
        </p:spPr>
      </p:pic>
      <p:pic>
        <p:nvPicPr>
          <p:cNvPr id="11270" name="Picture 6" descr="http://im5-tub-ru.yandex.net/i?id=433160760-4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428868"/>
            <a:ext cx="19621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</a:rPr>
              <a:t>Содержание воды (в % от массы тела)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3286148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2500306"/>
            <a:ext cx="4572032" cy="407196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Новорожденный ребенок – 80%</a:t>
            </a:r>
          </a:p>
          <a:p>
            <a:r>
              <a:rPr lang="ru-RU" b="1" dirty="0" smtClean="0"/>
              <a:t>Мужчина (35-40 лет) – 60%</a:t>
            </a:r>
          </a:p>
          <a:p>
            <a:r>
              <a:rPr lang="ru-RU" b="1" dirty="0" smtClean="0"/>
              <a:t>Женщина (35-40 лет) – 55%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Сколько содержится воды в твоем теле?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000396" cy="478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3786214" cy="292895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Кровь</a:t>
            </a:r>
            <a:r>
              <a:rPr lang="ru-RU" b="1" dirty="0" smtClean="0"/>
              <a:t> человека на 90% состоит из воды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Мышцы </a:t>
            </a:r>
            <a:r>
              <a:rPr lang="ru-RU" b="1" dirty="0" smtClean="0"/>
              <a:t>- на 75%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Кости</a:t>
            </a:r>
            <a:r>
              <a:rPr lang="ru-RU" b="1" dirty="0" smtClean="0"/>
              <a:t> - на 28%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Стекловидное тело глаза </a:t>
            </a:r>
            <a:r>
              <a:rPr lang="ru-RU" b="1" dirty="0" smtClean="0"/>
              <a:t>- на 99%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786314" y="2214554"/>
            <a:ext cx="4357686" cy="42862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Обезвоживание организма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на 12 – 15 % приводит к нарушению обмена веществ, а потеря до 25 % воды – к гибели организма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Без воды человек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b="1" u="sng" dirty="0" smtClean="0">
                <a:solidFill>
                  <a:srgbClr val="002060"/>
                </a:solidFill>
              </a:rPr>
              <a:t>может прожить 3 дня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то время, как без пищи     30 – 50 дней</a:t>
            </a:r>
          </a:p>
          <a:p>
            <a:pPr>
              <a:buNone/>
            </a:pPr>
            <a:endParaRPr lang="ru-RU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00306"/>
            <a:ext cx="2500330" cy="410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2. Применение воды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Земледелие</a:t>
            </a:r>
          </a:p>
          <a:p>
            <a:r>
              <a:rPr lang="ru-RU" b="1" dirty="0" smtClean="0"/>
              <a:t>Питье и приготовление пищи</a:t>
            </a:r>
          </a:p>
          <a:p>
            <a:r>
              <a:rPr lang="ru-RU" b="1" dirty="0" smtClean="0"/>
              <a:t>Получение кислот и минеральных удобрений</a:t>
            </a:r>
          </a:p>
          <a:p>
            <a:r>
              <a:rPr lang="ru-RU" b="1" dirty="0" smtClean="0"/>
              <a:t>Получение  водорода</a:t>
            </a:r>
          </a:p>
          <a:p>
            <a:r>
              <a:rPr lang="ru-RU" b="1" dirty="0" smtClean="0"/>
              <a:t>Теплоноситель (обогрев помещений)</a:t>
            </a:r>
          </a:p>
          <a:p>
            <a:r>
              <a:rPr lang="ru-RU" b="1" dirty="0" smtClean="0"/>
              <a:t>Получение электрического тока</a:t>
            </a:r>
          </a:p>
          <a:p>
            <a:r>
              <a:rPr lang="ru-RU" b="1" dirty="0" smtClean="0"/>
              <a:t>Пожаротушение</a:t>
            </a:r>
          </a:p>
          <a:p>
            <a:r>
              <a:rPr lang="ru-RU" b="1" dirty="0" smtClean="0"/>
              <a:t>Спорт</a:t>
            </a:r>
          </a:p>
          <a:p>
            <a:r>
              <a:rPr lang="ru-RU" b="1" dirty="0" smtClean="0"/>
              <a:t>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e189f1a753ee679d1b35c74a851e0b830c82ef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349</TotalTime>
  <Words>355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Вода </vt:lpstr>
      <vt:lpstr>Согласны ли с планом?</vt:lpstr>
      <vt:lpstr>Слайд 3</vt:lpstr>
      <vt:lpstr>1. Вода в природе</vt:lpstr>
      <vt:lpstr>Слайд 5</vt:lpstr>
      <vt:lpstr>Слайд 6</vt:lpstr>
      <vt:lpstr>Содержание воды (в % от массы тела)</vt:lpstr>
      <vt:lpstr>Слайд 8</vt:lpstr>
      <vt:lpstr>2. Применение воды</vt:lpstr>
      <vt:lpstr>Слайд 10</vt:lpstr>
      <vt:lpstr>3. Свойства воды</vt:lpstr>
      <vt:lpstr>Слайд 12</vt:lpstr>
      <vt:lpstr>Слайд 13</vt:lpstr>
      <vt:lpstr>Слайд 14</vt:lpstr>
      <vt:lpstr>Пример 1.</vt:lpstr>
      <vt:lpstr>Слайд 16</vt:lpstr>
      <vt:lpstr>Рабочая тетрадь, стр.31</vt:lpstr>
      <vt:lpstr>Подумай и ответь</vt:lpstr>
      <vt:lpstr>Слайд 19</vt:lpstr>
    </vt:vector>
  </TitlesOfParts>
  <Company>HOMEINC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</dc:title>
  <dc:creator>Директор</dc:creator>
  <cp:lastModifiedBy>Директор</cp:lastModifiedBy>
  <cp:revision>47</cp:revision>
  <dcterms:created xsi:type="dcterms:W3CDTF">2012-12-16T07:36:28Z</dcterms:created>
  <dcterms:modified xsi:type="dcterms:W3CDTF">2014-12-31T06:02:31Z</dcterms:modified>
</cp:coreProperties>
</file>