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Пользователь\Рабочий стол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290"/>
            <a:ext cx="7429552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Пользователь\Рабочий стол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4713" y="2982913"/>
            <a:ext cx="295275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Пользователь\Рабочий стол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8429684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Пользователь\Рабочий стол\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215370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Documents and Settings\Пользователь\Рабочий стол\Coil_spring_animation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214422"/>
            <a:ext cx="1876425" cy="5162551"/>
          </a:xfrm>
          <a:prstGeom prst="rect">
            <a:avLst/>
          </a:prstGeom>
          <a:noFill/>
        </p:spPr>
      </p:pic>
      <p:pic>
        <p:nvPicPr>
          <p:cNvPr id="8195" name="Picture 3" descr="C:\Documents and Settings\Пользователь\Рабочий стол\1911109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714488"/>
            <a:ext cx="1104900" cy="3419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Documents and Settings\Пользователь\Рабочий стол\b033a6cb68a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428868"/>
            <a:ext cx="6215075" cy="5286388"/>
          </a:xfrm>
          <a:prstGeom prst="rect">
            <a:avLst/>
          </a:prstGeom>
          <a:noFill/>
        </p:spPr>
      </p:pic>
      <p:pic>
        <p:nvPicPr>
          <p:cNvPr id="9219" name="Picture 3" descr="C:\Documents and Settings\Пользователь\Рабочий стол\afa3df94fad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3300"/>
            <a:ext cx="4071934" cy="27828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 descr="C:\Documents and Settings\Пользователь\Рабочий стол\pendulum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5000660" cy="2990858"/>
          </a:xfrm>
          <a:prstGeom prst="rect">
            <a:avLst/>
          </a:prstGeom>
          <a:noFill/>
        </p:spPr>
      </p:pic>
      <p:pic>
        <p:nvPicPr>
          <p:cNvPr id="10243" name="Picture 3" descr="C:\Documents and Settings\Пользователь\Рабочий стол\600037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0"/>
            <a:ext cx="47625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Пользователь\Рабочий стол\im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2"/>
            <a:ext cx="8429684" cy="5786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Documents and Settings\Пользователь\Рабочий стол\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001056" cy="64881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1" name="Picture 3" descr="C:\Documents and Settings\Пользователь\Рабочий стол\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429684" cy="650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PresentationFormat>Экран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5</cp:revision>
  <dcterms:modified xsi:type="dcterms:W3CDTF">2014-12-17T06:08:24Z</dcterms:modified>
</cp:coreProperties>
</file>