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4" r:id="rId4"/>
    <p:sldId id="276" r:id="rId5"/>
    <p:sldId id="277" r:id="rId6"/>
    <p:sldId id="279" r:id="rId7"/>
    <p:sldId id="263" r:id="rId8"/>
    <p:sldId id="257" r:id="rId9"/>
    <p:sldId id="259" r:id="rId10"/>
    <p:sldId id="267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F351-408B-45B3-8088-49DF3F49839E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7454-47CB-4E31-A41B-0A75A58F3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1F2E-620E-439E-9400-06C4EE298A93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4019A-E685-4F8F-88E9-544E81181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AFE9-4CA6-40E4-A0D3-0C6ED61A4699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9133-C488-4529-B0C8-A4CEFB746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9912-E29F-49DE-A862-4E5CB2648CBB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C7C2-69F8-4386-BB40-3D5DAA68C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D5FA-D9B2-4A91-B67C-2DCC99593C52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1A8A-2FE0-4FCF-B408-F748BB29D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0313-3554-444B-A528-D004E966EF94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CFBC-454F-4D34-8A92-D8524026D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9B43-0807-4E0C-869B-B516FE58C6BE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82770-FEEA-449E-BD2F-5D20BF15B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91A09-0EEF-42F1-84F6-5CA0EB7F3BD5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E41A-C3ED-4A7E-9939-CC0FE8B60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EA563-D036-4A82-B9C2-9E0B30C2136E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4286B-3F68-4431-9C7C-D4DCAAA0B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FAC2-F77F-489C-9526-6B4389C42938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DE1A3-6EE9-4274-A5BD-F646D16EC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13C6D-3E87-4946-9BB5-74CE331AEC4E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4C25-D03E-4B14-A259-801926202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961D68-9577-46BB-957F-BEF4E7D3E706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5116DD-B141-458A-9ED1-1647716FA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5665787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Применение компьютера в демонстрационном эксперименте</a:t>
            </a:r>
            <a:b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физики:</a:t>
            </a:r>
            <a:b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Карабашьян М.В.</a:t>
            </a:r>
            <a:endParaRPr lang="ru-RU" sz="48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Рисунок 3" descr="Картинки Предметы и вещи анимации смайлики gif рисунки аватарки скачать бесплатно Предметы и вещи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716338"/>
            <a:ext cx="2809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790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919413"/>
            <a:ext cx="5435600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97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887663"/>
            <a:ext cx="52927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6463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0663" y="2924175"/>
            <a:ext cx="511333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Компьютерный эксперимент возможно использовать: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3003550"/>
            <a:ext cx="914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как средство наглядности (особенно для демонстраций, которые невозможно показать в классе или малоэффективных);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- как средство предъявления научных фактов;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- как тренажер для отработки отдельных экспериментальных действий и операций перед выполнением лабораторных работ;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- как средство контроля за уровнем сформированности у школьников умений выполнять отдельные экспериментальные 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92150"/>
            <a:ext cx="7056437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6463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160713"/>
            <a:ext cx="4932362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 l="10852" t="12305" r="10973" b="11227"/>
          <a:stretch>
            <a:fillRect/>
          </a:stretch>
        </p:blipFill>
        <p:spPr bwMode="auto">
          <a:xfrm>
            <a:off x="0" y="0"/>
            <a:ext cx="485933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 l="10808" t="10345" r="10341" b="8620"/>
          <a:stretch>
            <a:fillRect/>
          </a:stretch>
        </p:blipFill>
        <p:spPr bwMode="auto">
          <a:xfrm>
            <a:off x="3995738" y="2968625"/>
            <a:ext cx="51482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 l="10828" t="14442" r="10962" b="10127"/>
          <a:stretch>
            <a:fillRect/>
          </a:stretch>
        </p:blipFill>
        <p:spPr bwMode="auto">
          <a:xfrm>
            <a:off x="0" y="0"/>
            <a:ext cx="52927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l="11438" t="12422" r="11044" b="11781"/>
          <a:stretch>
            <a:fillRect/>
          </a:stretch>
        </p:blipFill>
        <p:spPr bwMode="auto">
          <a:xfrm>
            <a:off x="3779838" y="2813050"/>
            <a:ext cx="5364162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32363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159125"/>
            <a:ext cx="4932362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3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997200"/>
            <a:ext cx="514826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65</Template>
  <TotalTime>162</TotalTime>
  <Words>57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Times New Roman</vt:lpstr>
      <vt:lpstr>65</vt:lpstr>
      <vt:lpstr>Применение компьютера в демонстрационном эксперименте   Учитель физики: Карабашьян М.В.</vt:lpstr>
      <vt:lpstr>Слайд 2</vt:lpstr>
      <vt:lpstr>      Компьютерный эксперимент возможно использовать: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Danilova</dc:creator>
  <cp:lastModifiedBy>Mirel</cp:lastModifiedBy>
  <cp:revision>36</cp:revision>
  <dcterms:created xsi:type="dcterms:W3CDTF">2014-11-29T08:42:39Z</dcterms:created>
  <dcterms:modified xsi:type="dcterms:W3CDTF">2015-01-03T13:52:12Z</dcterms:modified>
</cp:coreProperties>
</file>