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1B6C-8EBA-4146-94FC-E407BB88EEA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030E-FD71-4F88-A01C-800983F5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1B6C-8EBA-4146-94FC-E407BB88EEA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030E-FD71-4F88-A01C-800983F5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1B6C-8EBA-4146-94FC-E407BB88EEA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030E-FD71-4F88-A01C-800983F5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1B6C-8EBA-4146-94FC-E407BB88EEA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030E-FD71-4F88-A01C-800983F5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1B6C-8EBA-4146-94FC-E407BB88EEA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030E-FD71-4F88-A01C-800983F5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1B6C-8EBA-4146-94FC-E407BB88EEA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030E-FD71-4F88-A01C-800983F5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1B6C-8EBA-4146-94FC-E407BB88EEA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030E-FD71-4F88-A01C-800983F5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1B6C-8EBA-4146-94FC-E407BB88EEA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030E-FD71-4F88-A01C-800983F5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1B6C-8EBA-4146-94FC-E407BB88EEA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030E-FD71-4F88-A01C-800983F5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1B6C-8EBA-4146-94FC-E407BB88EEA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030E-FD71-4F88-A01C-800983F5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1B6C-8EBA-4146-94FC-E407BB88EEA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0030E-FD71-4F88-A01C-800983F5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A1B6C-8EBA-4146-94FC-E407BB88EEAF}" type="datetimeFigureOut">
              <a:rPr lang="ru-RU" smtClean="0"/>
              <a:pPr/>
              <a:t>28.12.2014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0030E-FD71-4F88-A01C-800983F5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43956" cy="19399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Значение влажности в жизни человека.</a:t>
            </a:r>
            <a:endParaRPr lang="ru-RU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Содержимое 3" descr="111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916832"/>
            <a:ext cx="5663282" cy="4091721"/>
          </a:xfrm>
        </p:spPr>
      </p:pic>
      <p:sp>
        <p:nvSpPr>
          <p:cNvPr id="3" name="TextBox 2"/>
          <p:cNvSpPr txBox="1"/>
          <p:nvPr/>
        </p:nvSpPr>
        <p:spPr>
          <a:xfrm>
            <a:off x="827584" y="6093296"/>
            <a:ext cx="738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ученицы 8Б класса ГБОУ СОШ №143 Санкт-Петербурга  Зарубина Таисия</a:t>
            </a:r>
            <a:br>
              <a:rPr lang="ru-RU" dirty="0" smtClean="0"/>
            </a:br>
            <a:r>
              <a:rPr lang="ru-RU" dirty="0" smtClean="0"/>
              <a:t>учитель физики Гусейнова Елена Владимировна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Наиболее благоприятным для жизни человека  считается воздух с относительной влажностью от 40% до 60% при температуре 20 – 25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Когда окружающая среда имеет температуру более высокую, чем температура тела человека, то происходит усиленное потоотделение. Обильное выделение пота ведет к охлаждению организма. Однако такое потоотделение является значительной нагрузкой.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AAtGi5gO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634778"/>
            <a:ext cx="5486400" cy="368503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85728"/>
            <a:ext cx="4040188" cy="2857520"/>
          </a:xfrm>
        </p:spPr>
        <p:txBody>
          <a:bodyPr>
            <a:normAutofit fontScale="55000" lnSpcReduction="20000"/>
          </a:bodyPr>
          <a:lstStyle/>
          <a:p>
            <a:r>
              <a:rPr lang="ru-RU" b="0" dirty="0">
                <a:solidFill>
                  <a:schemeClr val="accent6">
                    <a:lumMod val="75000"/>
                  </a:schemeClr>
                </a:solidFill>
              </a:rPr>
              <a:t>Относительная влажность ниже 40% при нормальной температуре воздуха человеку также вредна, так как приводит к обезвоживанию организма. Особенно низкая влажность воздуха наблюдается в помещениях в зимнее время; она составляет 10-20%. При низкой влажности воздуха происходит быстрое испарение влаги с поверхности и высыхание слизистой оболочки носа, гортани, легких, что может привести к ухудшению самочувствия. Также при низкой влажности воздуха во внешней среде дольше сохраняются патогенные микроорганизмы, а на поверхности предметов скапливается больше статического заряда. Поэтому в зимнее время в жилых помещениях проводят увлажнение с помощью пористых увлажнителей. Хорошими увлажнителями являются растения. 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0"/>
            <a:ext cx="4041775" cy="2822581"/>
          </a:xfrm>
        </p:spPr>
        <p:txBody>
          <a:bodyPr>
            <a:normAutofit fontScale="55000" lnSpcReduction="20000"/>
          </a:bodyPr>
          <a:lstStyle/>
          <a:p>
            <a:r>
              <a:rPr lang="ru-RU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Если относительная влажность высока, то мы говорим, что воздух влажный и удушливый. Высокая влажность воздуха действует угнетающе, поскольку испарение происходит очень медленно. Концентрация паров воды в воздухе в этом случае высока, вследствие чего молекулы из воздуха возвращаются в жидкость почти так же быстро, как и испаряются. Если пот с тела испаряется медленно, то тело охлаждается очень слабо и мы чувствуем себя не совсем комфортно. При относительной влажности 100% испарение вообще не может происходить – при таких условиях мокрая одежда или влажная кожа никогда не высохнут. 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Содержимое 10" descr="download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4876" y="3362044"/>
            <a:ext cx="4143404" cy="3172903"/>
          </a:xfrm>
        </p:spPr>
      </p:pic>
      <p:pic>
        <p:nvPicPr>
          <p:cNvPr id="10" name="Содержимое 9" descr="peresohshie-presnovodnye-rek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3357562"/>
            <a:ext cx="4040188" cy="323719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Растения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monstera-uhod-pravi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428604"/>
            <a:ext cx="5211792" cy="4687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	Из </a:t>
            </a:r>
            <a:r>
              <a:rPr lang="ru-RU" sz="1800" dirty="0">
                <a:solidFill>
                  <a:srgbClr val="00B050"/>
                </a:solidFill>
              </a:rPr>
              <a:t>курса биологии известно о разнообразных приспособлениях растений в засушливых местностях. Но растения приспособлены и к высокой влажности воздуха. Так, родина растения монстеры – влажный экваториальный лес. На ее листьях есть специальные отверстия – гидатоды. При относительной влажности, близкой к 100%, монстера «плачет» .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800600"/>
            <a:ext cx="5486400" cy="566738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Кондиционер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image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549" b="9549"/>
          <a:stretch>
            <a:fillRect/>
          </a:stretch>
        </p:blipFill>
        <p:spPr>
          <a:xfrm>
            <a:off x="1792288" y="285337"/>
            <a:ext cx="5922984" cy="44422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367338"/>
            <a:ext cx="5486400" cy="804862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	</a:t>
            </a:r>
            <a:r>
              <a:rPr lang="ru-RU" sz="6400" dirty="0" smtClean="0">
                <a:solidFill>
                  <a:srgbClr val="00B0F0"/>
                </a:solidFill>
              </a:rPr>
              <a:t>В </a:t>
            </a:r>
            <a:r>
              <a:rPr lang="ru-RU" sz="6400" dirty="0">
                <a:solidFill>
                  <a:srgbClr val="00B0F0"/>
                </a:solidFill>
              </a:rPr>
              <a:t>современных зданиях проводится кондиционирование воздуха – создание и поддержание в закрытых помещениях воздушной среды, наиболее благоприятной для самочувствия людей. При этом автоматически регулируется температура, влажность и состав воздуха.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Самое влажное место Земли.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2228008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70882">
            <a:off x="4287423" y="531372"/>
            <a:ext cx="3162391" cy="22860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Недавно, в штате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Мегалая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Индии было место, которое по подсчетам считается самым влажным на Земле – деревенька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Мавсырнам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В деревне выпадает почти 12 тыс. мм осадков в год. Рабочие здесь носят зонты, закрывающие все тело, которое они конструируют из бамбука и банановых листьев.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 особенного внимания заслуживают «живые мосты», соединяющие тамошние долины, которые никогда не высыхают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428596" y="214290"/>
            <a:ext cx="428628" cy="4143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dfhgh\Desktop\New folder (2)\2228012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11903">
            <a:off x="5758382" y="2470086"/>
            <a:ext cx="3903576" cy="2928958"/>
          </a:xfrm>
          <a:prstGeom prst="rect">
            <a:avLst/>
          </a:prstGeom>
          <a:noFill/>
        </p:spPr>
      </p:pic>
      <p:pic>
        <p:nvPicPr>
          <p:cNvPr id="1027" name="Picture 3" descr="C:\Users\sdfhgh\Desktop\New folder (2)\222801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2607522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sdfhgh\Desktop\New folder (2)\2228010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42039">
            <a:off x="2956916" y="3998236"/>
            <a:ext cx="3745639" cy="26684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А так же самое засушливое.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5" name="Содержимое 4" descr="34_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733746">
            <a:off x="3545538" y="187357"/>
            <a:ext cx="4361357" cy="291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 то уж повелось считать самыми безводными местами на земле песчаные пустыни. Это мнение на сегодняшний день является ошибочным. Пустыня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Атакама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(Чили) находится лишь на втором месте.  По засушливости в мире лидируют несколько другие пустыни – Антарктические. Они не знают осадков уже два миллиона лет. Потому и получили свое название – Сухие Долины.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sdfhgh\Desktop\New folder (2)\suxie-doliny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20" y="2571744"/>
            <a:ext cx="4429180" cy="2952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sdfhgh\Desktop\New folder (2)\big_34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4500594" cy="20266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Жидкость в организме человека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71546"/>
            <a:ext cx="4040188" cy="3286148"/>
          </a:xfrm>
        </p:spPr>
        <p:txBody>
          <a:bodyPr>
            <a:normAutofit fontScale="62500" lnSpcReduction="20000"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Обезвоживание - </a:t>
            </a:r>
            <a:r>
              <a:rPr lang="ru-RU" sz="1800" b="0" dirty="0" smtClean="0">
                <a:solidFill>
                  <a:srgbClr val="C00000"/>
                </a:solidFill>
              </a:rPr>
              <a:t>недостаточное количество жидкости в организме,  негативно влияющее на его работу. </a:t>
            </a:r>
          </a:p>
          <a:p>
            <a:r>
              <a:rPr lang="ru-RU" sz="1600" b="0" dirty="0" smtClean="0">
                <a:solidFill>
                  <a:srgbClr val="C00000"/>
                </a:solidFill>
              </a:rPr>
              <a:t>Первые признаки обезвоживания:</a:t>
            </a:r>
          </a:p>
          <a:p>
            <a:pPr>
              <a:buFontTx/>
              <a:buChar char="-"/>
            </a:pPr>
            <a:r>
              <a:rPr lang="ru-RU" sz="1600" b="0" dirty="0" smtClean="0">
                <a:solidFill>
                  <a:srgbClr val="C00000"/>
                </a:solidFill>
              </a:rPr>
              <a:t>интенсивное потоотделение, связанное с физической нагрузкой или высокой температурой;</a:t>
            </a:r>
            <a:br>
              <a:rPr lang="ru-RU" sz="1600" b="0" dirty="0" smtClean="0">
                <a:solidFill>
                  <a:srgbClr val="C00000"/>
                </a:solidFill>
              </a:rPr>
            </a:br>
            <a:r>
              <a:rPr lang="ru-RU" sz="1600" b="0" dirty="0" smtClean="0">
                <a:solidFill>
                  <a:srgbClr val="C00000"/>
                </a:solidFill>
              </a:rPr>
              <a:t>- сильная жажда, сухость во рту;</a:t>
            </a:r>
            <a:br>
              <a:rPr lang="ru-RU" sz="1600" b="0" dirty="0" smtClean="0">
                <a:solidFill>
                  <a:srgbClr val="C00000"/>
                </a:solidFill>
              </a:rPr>
            </a:br>
            <a:r>
              <a:rPr lang="ru-RU" sz="1600" b="0" dirty="0" smtClean="0">
                <a:solidFill>
                  <a:srgbClr val="C00000"/>
                </a:solidFill>
              </a:rPr>
              <a:t>- темные круги под глазами;</a:t>
            </a:r>
            <a:br>
              <a:rPr lang="ru-RU" sz="1600" b="0" dirty="0" smtClean="0">
                <a:solidFill>
                  <a:srgbClr val="C00000"/>
                </a:solidFill>
              </a:rPr>
            </a:br>
            <a:r>
              <a:rPr lang="ru-RU" sz="1600" b="0" dirty="0" smtClean="0">
                <a:solidFill>
                  <a:srgbClr val="C00000"/>
                </a:solidFill>
              </a:rPr>
              <a:t>- снижение активности у детей; </a:t>
            </a:r>
            <a:br>
              <a:rPr lang="ru-RU" sz="1600" b="0" dirty="0" smtClean="0">
                <a:solidFill>
                  <a:srgbClr val="C00000"/>
                </a:solidFill>
              </a:rPr>
            </a:br>
            <a:r>
              <a:rPr lang="ru-RU" sz="1600" b="0" dirty="0" smtClean="0">
                <a:solidFill>
                  <a:srgbClr val="C00000"/>
                </a:solidFill>
              </a:rPr>
              <a:t>- переутомление у взрослых.</a:t>
            </a:r>
            <a:br>
              <a:rPr lang="ru-RU" sz="1600" b="0" dirty="0" smtClean="0">
                <a:solidFill>
                  <a:srgbClr val="C00000"/>
                </a:solidFill>
              </a:rPr>
            </a:br>
            <a:r>
              <a:rPr lang="ru-RU" sz="1600" b="0" dirty="0" smtClean="0">
                <a:solidFill>
                  <a:srgbClr val="C00000"/>
                </a:solidFill>
              </a:rPr>
              <a:t>Если процесс прогрессирует, то следует обратиться за медицинской помощью. Более серьезные признаки обезвоживания: </a:t>
            </a:r>
            <a:br>
              <a:rPr lang="ru-RU" sz="1600" b="0" dirty="0" smtClean="0">
                <a:solidFill>
                  <a:srgbClr val="C00000"/>
                </a:solidFill>
              </a:rPr>
            </a:br>
            <a:r>
              <a:rPr lang="ru-RU" sz="1600" b="0" dirty="0" smtClean="0">
                <a:solidFill>
                  <a:srgbClr val="C00000"/>
                </a:solidFill>
              </a:rPr>
              <a:t>- спутанность сознания;</a:t>
            </a:r>
            <a:br>
              <a:rPr lang="ru-RU" sz="1600" b="0" dirty="0" smtClean="0">
                <a:solidFill>
                  <a:srgbClr val="C00000"/>
                </a:solidFill>
              </a:rPr>
            </a:br>
            <a:r>
              <a:rPr lang="ru-RU" sz="1600" b="0" dirty="0" smtClean="0">
                <a:solidFill>
                  <a:srgbClr val="C00000"/>
                </a:solidFill>
              </a:rPr>
              <a:t>- слабость;</a:t>
            </a:r>
            <a:br>
              <a:rPr lang="ru-RU" sz="1600" b="0" dirty="0" smtClean="0">
                <a:solidFill>
                  <a:srgbClr val="C00000"/>
                </a:solidFill>
              </a:rPr>
            </a:br>
            <a:r>
              <a:rPr lang="ru-RU" sz="1600" b="0" dirty="0" smtClean="0">
                <a:solidFill>
                  <a:srgbClr val="C00000"/>
                </a:solidFill>
              </a:rPr>
              <a:t>- обморок;</a:t>
            </a:r>
            <a:br>
              <a:rPr lang="ru-RU" sz="1600" b="0" dirty="0" smtClean="0">
                <a:solidFill>
                  <a:srgbClr val="C00000"/>
                </a:solidFill>
              </a:rPr>
            </a:br>
            <a:r>
              <a:rPr lang="ru-RU" sz="1600" b="0" dirty="0" smtClean="0">
                <a:solidFill>
                  <a:srgbClr val="C00000"/>
                </a:solidFill>
              </a:rPr>
              <a:t>- недостаточная эластичность кожи (кожа медленно возвращается в нормальное положение, если ее сдавить или ущипнуть) .</a:t>
            </a:r>
          </a:p>
          <a:p>
            <a:r>
              <a:rPr lang="ru-RU" sz="1400" cap="all" dirty="0" smtClean="0">
                <a:solidFill>
                  <a:srgbClr val="C00000"/>
                </a:solidFill>
              </a:rPr>
              <a:t>   ОСЛОЖНЕНИЯ</a:t>
            </a:r>
          </a:p>
          <a:p>
            <a:r>
              <a:rPr lang="ru-RU" sz="1800" b="0" dirty="0" smtClean="0">
                <a:solidFill>
                  <a:srgbClr val="C00000"/>
                </a:solidFill>
              </a:rPr>
              <a:t>- повреждение почек;</a:t>
            </a:r>
            <a:br>
              <a:rPr lang="ru-RU" sz="1800" b="0" dirty="0" smtClean="0">
                <a:solidFill>
                  <a:srgbClr val="C00000"/>
                </a:solidFill>
              </a:rPr>
            </a:br>
            <a:r>
              <a:rPr lang="ru-RU" sz="1800" b="0" dirty="0" smtClean="0">
                <a:solidFill>
                  <a:srgbClr val="C00000"/>
                </a:solidFill>
              </a:rPr>
              <a:t>- шок (бледность, учащенное дыхание, холодный пот, липкая кожа, сонливость, учащенный пульс, быстрый, но слабый пульс, потеря сознания)</a:t>
            </a:r>
            <a:br>
              <a:rPr lang="ru-RU" sz="1800" b="0" dirty="0" smtClean="0">
                <a:solidFill>
                  <a:srgbClr val="C00000"/>
                </a:solidFill>
              </a:rPr>
            </a:br>
            <a:r>
              <a:rPr lang="ru-RU" sz="1800" b="0" dirty="0" smtClean="0">
                <a:solidFill>
                  <a:srgbClr val="C00000"/>
                </a:solidFill>
              </a:rPr>
              <a:t>- обезвоживание может привести к летальному исходу (особенно при инфекционных заболеваниях и у ослабленных больных или детей)</a:t>
            </a:r>
          </a:p>
          <a:p>
            <a:pPr>
              <a:buFontTx/>
              <a:buChar char="-"/>
            </a:pPr>
            <a:endParaRPr lang="ru-RU" sz="1600" b="0" dirty="0" smtClean="0"/>
          </a:p>
          <a:p>
            <a:pPr>
              <a:buFontTx/>
              <a:buChar char="-"/>
            </a:pPr>
            <a:endParaRPr lang="ru-RU" sz="1600" b="0" dirty="0" smtClean="0"/>
          </a:p>
          <a:p>
            <a:endParaRPr lang="ru-RU" sz="1800" dirty="0"/>
          </a:p>
        </p:txBody>
      </p:sp>
      <p:pic>
        <p:nvPicPr>
          <p:cNvPr id="7" name="Содержимое 6" descr="1039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3929066"/>
            <a:ext cx="4173483" cy="26432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-214338"/>
            <a:ext cx="4041775" cy="4429155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Правильным способом избежать этого является расчет восполнения воды в организме. В среднем человек должен выпивать в день по 8 стаканов воды.  Преимущества: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Восстановление сил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удовлетворение чувства голода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стимул к потере веса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омолаживание  кожи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способ продлить жизнь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Недостатки: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Первое время активного принятия воды организм отекает, но это недолговечный процесс.</a:t>
            </a:r>
          </a:p>
          <a:p>
            <a:endParaRPr lang="ru-RU" dirty="0" smtClean="0"/>
          </a:p>
        </p:txBody>
      </p:sp>
      <p:pic>
        <p:nvPicPr>
          <p:cNvPr id="8" name="Содержимое 7" descr="water_girl_by_badafra-d666uf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0694" y="3623687"/>
            <a:ext cx="2643206" cy="323431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438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Значение влажности в жизни человека.</vt:lpstr>
      <vt:lpstr> Наиболее благоприятным для жизни человека  считается воздух с относительной влажностью от 40% до 60% при температуре 20 – 25º. Когда окружающая среда имеет температуру более высокую, чем температура тела человека, то происходит усиленное потоотделение. Обильное выделение пота ведет к охлаждению организма. Однако такое потоотделение является значительной нагрузкой.</vt:lpstr>
      <vt:lpstr>Презентация PowerPoint</vt:lpstr>
      <vt:lpstr>Растения</vt:lpstr>
      <vt:lpstr>Кондиционер</vt:lpstr>
      <vt:lpstr>Самое влажное место Земли.</vt:lpstr>
      <vt:lpstr>А так же самое засушливое.</vt:lpstr>
      <vt:lpstr>Жидкость в организме человека.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влажности в жизни человека.</dc:title>
  <dc:creator>sdfhgh</dc:creator>
  <cp:lastModifiedBy>Илья</cp:lastModifiedBy>
  <cp:revision>18</cp:revision>
  <dcterms:created xsi:type="dcterms:W3CDTF">2014-11-18T16:20:34Z</dcterms:created>
  <dcterms:modified xsi:type="dcterms:W3CDTF">2014-12-28T18:53:33Z</dcterms:modified>
</cp:coreProperties>
</file>