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98567A-5BD9-4EB3-B23F-4C0DC41D93E1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D15FA2-C332-442E-8C50-48067CBD68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8567A-5BD9-4EB3-B23F-4C0DC41D93E1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15FA2-C332-442E-8C50-48067CBD68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8567A-5BD9-4EB3-B23F-4C0DC41D93E1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15FA2-C332-442E-8C50-48067CBD68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8567A-5BD9-4EB3-B23F-4C0DC41D93E1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15FA2-C332-442E-8C50-48067CBD688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8567A-5BD9-4EB3-B23F-4C0DC41D93E1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15FA2-C332-442E-8C50-48067CBD688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8567A-5BD9-4EB3-B23F-4C0DC41D93E1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15FA2-C332-442E-8C50-48067CBD688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8567A-5BD9-4EB3-B23F-4C0DC41D93E1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15FA2-C332-442E-8C50-48067CBD68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8567A-5BD9-4EB3-B23F-4C0DC41D93E1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15FA2-C332-442E-8C50-48067CBD688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8567A-5BD9-4EB3-B23F-4C0DC41D93E1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15FA2-C332-442E-8C50-48067CBD68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98567A-5BD9-4EB3-B23F-4C0DC41D93E1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15FA2-C332-442E-8C50-48067CBD68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98567A-5BD9-4EB3-B23F-4C0DC41D93E1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D15FA2-C332-442E-8C50-48067CBD688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98567A-5BD9-4EB3-B23F-4C0DC41D93E1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D15FA2-C332-442E-8C50-48067CBD68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Двигатель внутреннего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сгорания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</a:t>
            </a:r>
            <a:r>
              <a:rPr lang="ru-RU" dirty="0" smtClean="0"/>
              <a:t>физики ГБОУ СОШ №143</a:t>
            </a:r>
            <a:br>
              <a:rPr lang="ru-RU" dirty="0" smtClean="0"/>
            </a:br>
            <a:r>
              <a:rPr lang="ru-RU" dirty="0" smtClean="0"/>
              <a:t>Гусейнова Елена Владимировна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Дви́гатель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вну́треннего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сгора́ния</a:t>
            </a:r>
            <a:r>
              <a:rPr lang="ru-RU" sz="3200" dirty="0" smtClean="0"/>
              <a:t> (сокращённо </a:t>
            </a:r>
            <a:r>
              <a:rPr lang="ru-RU" sz="3200" b="1" dirty="0" smtClean="0"/>
              <a:t>ДВС</a:t>
            </a:r>
            <a:r>
              <a:rPr lang="ru-RU" sz="3200" dirty="0" smtClean="0"/>
              <a:t>) — это тип двигателя, тепловой машины, в которой химическая энергия топлива), сгорающего в рабочей зоне, преобразуется в механическую работу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Первый по настоящему работоспособный Двигатель Внутреннего Сгорания (ДВС) появился в Германии в 1878 году. Но история создания ДВС уходит своими корнями во Францию.</a:t>
            </a:r>
            <a:br>
              <a:rPr lang="ru-RU" sz="5600" dirty="0" smtClean="0"/>
            </a:br>
            <a:r>
              <a:rPr lang="ru-RU" sz="5600" dirty="0" smtClean="0"/>
              <a:t>В </a:t>
            </a:r>
            <a:r>
              <a:rPr lang="ru-RU" sz="5600" b="1" dirty="0" smtClean="0"/>
              <a:t>1860</a:t>
            </a:r>
            <a:r>
              <a:rPr lang="ru-RU" sz="5600" dirty="0" smtClean="0"/>
              <a:t> году французский изобретатель </a:t>
            </a:r>
            <a:r>
              <a:rPr lang="ru-RU" sz="5600" b="1" dirty="0" err="1" smtClean="0"/>
              <a:t>Этвен</a:t>
            </a:r>
            <a:r>
              <a:rPr lang="ru-RU" sz="5600" b="1" dirty="0" smtClean="0"/>
              <a:t> </a:t>
            </a:r>
            <a:r>
              <a:rPr lang="ru-RU" sz="5600" b="1" dirty="0" err="1" smtClean="0"/>
              <a:t>Ленуар</a:t>
            </a:r>
            <a:r>
              <a:rPr lang="ru-RU" sz="5600" dirty="0" smtClean="0"/>
              <a:t> изобрёл</a:t>
            </a:r>
            <a:br>
              <a:rPr lang="ru-RU" sz="5600" dirty="0" smtClean="0"/>
            </a:br>
            <a:r>
              <a:rPr lang="ru-RU" sz="5600" b="1" dirty="0" smtClean="0"/>
              <a:t>первый двигатель внутреннего сгорания</a:t>
            </a:r>
            <a:r>
              <a:rPr lang="ru-RU" sz="5600" dirty="0" smtClean="0"/>
              <a:t>. Но этот агрегат был несовершенен, с низким КПД и не мог быть применён на практике. На помощь пришёл другой </a:t>
            </a:r>
            <a:r>
              <a:rPr lang="ru-RU" sz="5600" dirty="0" err="1" smtClean="0"/>
              <a:t>французкий</a:t>
            </a:r>
            <a:r>
              <a:rPr lang="ru-RU" sz="5600" dirty="0" smtClean="0"/>
              <a:t> изобретатель </a:t>
            </a:r>
            <a:r>
              <a:rPr lang="ru-RU" sz="5600" b="1" dirty="0" err="1" smtClean="0"/>
              <a:t>Бо</a:t>
            </a:r>
            <a:r>
              <a:rPr lang="ru-RU" sz="5600" b="1" dirty="0" smtClean="0"/>
              <a:t> де </a:t>
            </a:r>
            <a:r>
              <a:rPr lang="ru-RU" sz="5600" b="1" dirty="0" err="1" smtClean="0"/>
              <a:t>Роша</a:t>
            </a:r>
            <a:r>
              <a:rPr lang="ru-RU" sz="5600" dirty="0" smtClean="0"/>
              <a:t>, который в 1862 году предложил использовать в этом двигателе четырехтактный цикл: </a:t>
            </a:r>
            <a:br>
              <a:rPr lang="ru-RU" sz="5600" dirty="0" smtClean="0"/>
            </a:br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 smtClean="0"/>
              <a:t>1. всасывание </a:t>
            </a:r>
            <a:br>
              <a:rPr lang="ru-RU" sz="5600" dirty="0" smtClean="0"/>
            </a:br>
            <a:r>
              <a:rPr lang="ru-RU" sz="5600" dirty="0" smtClean="0"/>
              <a:t>2. сжатие </a:t>
            </a:r>
            <a:br>
              <a:rPr lang="ru-RU" sz="5600" dirty="0" smtClean="0"/>
            </a:br>
            <a:r>
              <a:rPr lang="ru-RU" sz="5600" dirty="0" smtClean="0"/>
              <a:t>3. горение и расширение </a:t>
            </a:r>
            <a:br>
              <a:rPr lang="ru-RU" sz="5600" dirty="0" smtClean="0"/>
            </a:br>
            <a:r>
              <a:rPr lang="ru-RU" sz="5600" dirty="0" smtClean="0"/>
              <a:t>4. выхлоп </a:t>
            </a:r>
            <a:br>
              <a:rPr lang="ru-RU" sz="5600" dirty="0" smtClean="0"/>
            </a:br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 smtClean="0"/>
              <a:t>Именно эта схема и была использована немецким изобретателем </a:t>
            </a:r>
            <a:r>
              <a:rPr lang="ru-RU" sz="5600" b="1" dirty="0" smtClean="0"/>
              <a:t>Николаусом </a:t>
            </a:r>
            <a:r>
              <a:rPr lang="ru-RU" sz="5600" b="1" dirty="0" err="1" smtClean="0"/>
              <a:t>Отто</a:t>
            </a:r>
            <a:r>
              <a:rPr lang="ru-RU" sz="5600" dirty="0" smtClean="0"/>
              <a:t>, построившим в 1878 г. </a:t>
            </a:r>
            <a:r>
              <a:rPr lang="ru-RU" sz="5600" b="1" dirty="0" smtClean="0"/>
              <a:t>первый четырехтактный двигатель внутреннего сгорания,</a:t>
            </a:r>
            <a:r>
              <a:rPr lang="ru-RU" sz="5600" dirty="0" smtClean="0"/>
              <a:t> КПД которого достигал 22%, что существенно превосходило значения, полученные при использовании двигателей всех предшествующих типов. </a:t>
            </a:r>
            <a:br>
              <a:rPr lang="ru-RU" sz="5600" dirty="0" smtClean="0"/>
            </a:br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 smtClean="0"/>
              <a:t>Первым автомобилем с четырёхтактным ДВС был трёхколёсный экипаж Карла </a:t>
            </a:r>
            <a:r>
              <a:rPr lang="ru-RU" sz="5600" dirty="0" err="1" smtClean="0"/>
              <a:t>Бенца</a:t>
            </a:r>
            <a:r>
              <a:rPr lang="ru-RU" sz="5600" dirty="0" smtClean="0"/>
              <a:t>, построенный в 1885 году.</a:t>
            </a:r>
            <a:br>
              <a:rPr lang="ru-RU" sz="5600" dirty="0" smtClean="0"/>
            </a:br>
            <a:r>
              <a:rPr lang="ru-RU" sz="5600" dirty="0" smtClean="0"/>
              <a:t>Годом позже (1886 г) появился вариант </a:t>
            </a:r>
            <a:r>
              <a:rPr lang="ru-RU" sz="5600" dirty="0" err="1" smtClean="0"/>
              <a:t>Готлиба</a:t>
            </a:r>
            <a:r>
              <a:rPr lang="ru-RU" sz="5600" dirty="0" smtClean="0"/>
              <a:t> </a:t>
            </a:r>
            <a:r>
              <a:rPr lang="ru-RU" sz="5600" dirty="0" err="1" smtClean="0"/>
              <a:t>Даймера</a:t>
            </a:r>
            <a:r>
              <a:rPr lang="ru-RU" sz="5600" dirty="0" smtClean="0"/>
              <a:t>. </a:t>
            </a:r>
            <a:br>
              <a:rPr lang="ru-RU" sz="5600" dirty="0" smtClean="0"/>
            </a:br>
            <a:r>
              <a:rPr lang="ru-RU" sz="5600" dirty="0" smtClean="0"/>
              <a:t>Оба изобретателя работали независимо друг от друга.</a:t>
            </a:r>
            <a:br>
              <a:rPr lang="ru-RU" sz="5600" dirty="0" smtClean="0"/>
            </a:br>
            <a:r>
              <a:rPr lang="ru-RU" sz="5600" dirty="0" smtClean="0"/>
              <a:t>В 1926 году они объединились, создав фирму </a:t>
            </a:r>
            <a:r>
              <a:rPr lang="en-US" sz="5600" dirty="0" err="1" smtClean="0"/>
              <a:t>Deimler</a:t>
            </a:r>
            <a:r>
              <a:rPr lang="en-US" sz="5600" dirty="0" smtClean="0"/>
              <a:t>-Bent AG</a:t>
            </a:r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История создания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b="1" dirty="0" smtClean="0"/>
          </a:p>
          <a:p>
            <a:r>
              <a:rPr lang="ru-RU" b="1" dirty="0" smtClean="0"/>
              <a:t>Схема работы роторно-поршневого двигателя</a:t>
            </a:r>
            <a:br>
              <a:rPr lang="ru-RU" b="1" dirty="0" smtClean="0"/>
            </a:br>
            <a:r>
              <a:rPr lang="ru-RU" b="1" dirty="0" smtClean="0"/>
              <a:t>1. Впуск. Одной из граней ротор затягивает топливно-воздушную смесь в камеру двигателя</a:t>
            </a:r>
          </a:p>
          <a:p>
            <a:r>
              <a:rPr lang="ru-RU" b="1" dirty="0" smtClean="0"/>
              <a:t>2. Сжатие. Проталкивая смесь по направлению к свечам зажигания, ротор сжимает ее </a:t>
            </a:r>
          </a:p>
          <a:p>
            <a:r>
              <a:rPr lang="ru-RU" b="1" dirty="0" smtClean="0"/>
              <a:t>3. Рабочий ход. После воспламенения смеси расширяющиеся газы вращают ротор вокруг эксцентрика, совершая полезную работу</a:t>
            </a:r>
          </a:p>
          <a:p>
            <a:r>
              <a:rPr lang="ru-RU" b="1" dirty="0" smtClean="0"/>
              <a:t>4. Выпуск. Как только одна из вершин ротора открывает выпускное окно, отработавшие газы удаляются в атмосферу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Принцип работы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1443616"/>
          </a:xfrm>
        </p:spPr>
        <p:txBody>
          <a:bodyPr/>
          <a:lstStyle/>
          <a:p>
            <a:r>
              <a:rPr lang="ru-RU" dirty="0" smtClean="0"/>
              <a:t>Д.В.С широко используется в технике</a:t>
            </a:r>
          </a:p>
          <a:p>
            <a:r>
              <a:rPr lang="ru-RU" dirty="0" smtClean="0"/>
              <a:t>Примеры : Паровоз , пароход , автомобиль и наконец то самолёт.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229600" cy="1143000"/>
          </a:xfrm>
        </p:spPr>
        <p:txBody>
          <a:bodyPr/>
          <a:lstStyle/>
          <a:p>
            <a:r>
              <a:rPr lang="ru-RU" dirty="0" smtClean="0"/>
              <a:t>Использование в технике</a:t>
            </a:r>
            <a:endParaRPr lang="ru-RU" dirty="0"/>
          </a:p>
        </p:txBody>
      </p:sp>
      <p:pic>
        <p:nvPicPr>
          <p:cNvPr id="4" name="Рисунок 3" descr="445090_739070_3548_2864_440431c2002cd22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92896"/>
            <a:ext cx="4248472" cy="35086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6165304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Старинный Д.В.С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Рисунок 5" descr="дв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492896"/>
            <a:ext cx="4320480" cy="34563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4048" y="6093296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Новейший Д.В.С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Выхлопные газы</a:t>
            </a:r>
            <a:r>
              <a:rPr lang="ru-RU" dirty="0" smtClean="0"/>
              <a:t> (отходящие газы) — отработавшее в двигателе рабочее тело. Являются продуктами окисления и неполного сгорания углеводородного топлива. Выбросы выхлопных газов — основная причина превышения допустимых концентраций токсичных веществ и канцерогенов в атмосфере крупных городов, образования </a:t>
            </a:r>
            <a:r>
              <a:rPr lang="ru-RU" dirty="0" err="1" smtClean="0"/>
              <a:t>смогов</a:t>
            </a:r>
            <a:r>
              <a:rPr lang="ru-RU" dirty="0" smtClean="0"/>
              <a:t>, являющихся частой причиной отравления в замкнутых пространствах.</a:t>
            </a:r>
          </a:p>
          <a:p>
            <a:r>
              <a:rPr lang="ru-RU" dirty="0" smtClean="0"/>
              <a:t>Количество выделяемых в атмосферу автомобилями загрязняющих веществ определяется </a:t>
            </a:r>
            <a:r>
              <a:rPr lang="ru-RU" b="1" dirty="0" smtClean="0"/>
              <a:t>массовым выбросом газов</a:t>
            </a:r>
            <a:r>
              <a:rPr lang="ru-RU" dirty="0" smtClean="0"/>
              <a:t> и </a:t>
            </a:r>
            <a:r>
              <a:rPr lang="ru-RU" b="1" dirty="0" smtClean="0"/>
              <a:t>составом отходящих газов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Вред природе</a:t>
            </a:r>
            <a:endParaRPr lang="ru-RU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Отравления в замкнутом пространстве</a:t>
            </a:r>
          </a:p>
          <a:p>
            <a:r>
              <a:rPr lang="ru-RU" dirty="0" smtClean="0"/>
              <a:t>Довольно часты случаи отравления выхлопными газами в том числе со смертельными исходами автомобилистов в гаражах, закрытых стоянках и внутри автомобилей (утечки в салон) при </a:t>
            </a:r>
            <a:r>
              <a:rPr lang="ru-RU" b="1" dirty="0" smtClean="0"/>
              <a:t>отсутствии или плохой вентиляции</a:t>
            </a:r>
            <a:r>
              <a:rPr lang="ru-RU" dirty="0" smtClean="0"/>
              <a:t>. Для борьбы с такими случаями вводятся строительные нормы на вентиляцию сооружений, связанных с эксплуатацией и обслуживанием автомобилей, а также рекомендации автомобилистам.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Интересный факт</a:t>
            </a:r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Спасибо за внимание!!!!!!!</a:t>
            </a:r>
            <a:endParaRPr lang="ru-RU" sz="8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148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Двигатель внутреннего сгорания</vt:lpstr>
      <vt:lpstr>Презентация PowerPoint</vt:lpstr>
      <vt:lpstr>История создания</vt:lpstr>
      <vt:lpstr>Принцип работы</vt:lpstr>
      <vt:lpstr>Использование в технике</vt:lpstr>
      <vt:lpstr>Вред природе</vt:lpstr>
      <vt:lpstr>Интересный факт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Двигатель внутреннего сгорания</dc:title>
  <dc:creator>*</dc:creator>
  <cp:lastModifiedBy>Илья</cp:lastModifiedBy>
  <cp:revision>7</cp:revision>
  <dcterms:created xsi:type="dcterms:W3CDTF">2010-12-23T17:33:19Z</dcterms:created>
  <dcterms:modified xsi:type="dcterms:W3CDTF">2014-12-28T19:18:15Z</dcterms:modified>
</cp:coreProperties>
</file>