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Default Extension="vml" ContentType="application/vnd.openxmlformats-officedocument.vmlDrawing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68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30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306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07" r:id="rId39"/>
    <p:sldId id="270" r:id="rId40"/>
    <p:sldId id="269" r:id="rId41"/>
    <p:sldId id="257" r:id="rId42"/>
    <p:sldId id="264" r:id="rId43"/>
    <p:sldId id="265" r:id="rId44"/>
    <p:sldId id="267" r:id="rId45"/>
    <p:sldId id="266" r:id="rId46"/>
    <p:sldId id="285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ПЛОЩАДЬ ЗЕМЛИ </a:t>
            </a:r>
          </a:p>
          <a:p>
            <a:pPr>
              <a:defRPr/>
            </a:pPr>
            <a:r>
              <a:rPr lang="ru-RU"/>
              <a:t>510 МЛН. КМ2 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площадь Земли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</c:spPr>
          </c:dPt>
          <c:dLbls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площадь суши</c:v>
                </c:pt>
                <c:pt idx="1">
                  <c:v>площадь Мирового океана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149</c:v>
                </c:pt>
                <c:pt idx="1">
                  <c:v>361</c:v>
                </c:pt>
              </c:numCache>
            </c:numRef>
          </c:val>
        </c:ser>
      </c:pie3DChart>
    </c:plotArea>
    <c:legend>
      <c:legendPos val="l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image" Target="../media/image6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image" Target="../media/image6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A9E840-0B0F-4E8B-BC09-C43017C371B0}" type="doc">
      <dgm:prSet loTypeId="urn:microsoft.com/office/officeart/2005/8/layout/vList4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0296C0A-6657-4CAE-8B3B-32888B33A508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>
              <a:latin typeface="Times New Roman" pitchFamily="18" charset="0"/>
              <a:cs typeface="Times New Roman" pitchFamily="18" charset="0"/>
            </a:rPr>
            <a:t>МИРОВОЙ ОКЕАН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9C1DBD3-A27B-4815-B32E-F98A69D19386}" type="parTrans" cxnId="{CD0B2D0A-BC9D-4A95-BD45-78A9F26F4D83}">
      <dgm:prSet/>
      <dgm:spPr/>
      <dgm:t>
        <a:bodyPr/>
        <a:lstStyle/>
        <a:p>
          <a:endParaRPr lang="ru-RU"/>
        </a:p>
      </dgm:t>
    </dgm:pt>
    <dgm:pt modelId="{69148FDA-EDD7-490D-A3A0-7A7C87491C3F}" type="sibTrans" cxnId="{CD0B2D0A-BC9D-4A95-BD45-78A9F26F4D83}">
      <dgm:prSet/>
      <dgm:spPr/>
      <dgm:t>
        <a:bodyPr/>
        <a:lstStyle/>
        <a:p>
          <a:endParaRPr lang="ru-RU"/>
        </a:p>
      </dgm:t>
    </dgm:pt>
    <dgm:pt modelId="{ACAF7692-6C81-4A3C-BA30-861A7F2989E5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>
              <a:latin typeface="Times New Roman" pitchFamily="18" charset="0"/>
              <a:cs typeface="Times New Roman" pitchFamily="18" charset="0"/>
            </a:rPr>
            <a:t>ВОДА В ОКЕАНЕ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8509905-E2CD-49A5-B3BC-0739D0AB3E2C}" type="parTrans" cxnId="{86DE194F-DA76-4374-8885-BED5293A1818}">
      <dgm:prSet/>
      <dgm:spPr/>
      <dgm:t>
        <a:bodyPr/>
        <a:lstStyle/>
        <a:p>
          <a:endParaRPr lang="ru-RU"/>
        </a:p>
      </dgm:t>
    </dgm:pt>
    <dgm:pt modelId="{B006B15B-6C31-4FDE-A929-AF79ED17607C}" type="sibTrans" cxnId="{86DE194F-DA76-4374-8885-BED5293A1818}">
      <dgm:prSet/>
      <dgm:spPr/>
      <dgm:t>
        <a:bodyPr/>
        <a:lstStyle/>
        <a:p>
          <a:endParaRPr lang="ru-RU"/>
        </a:p>
      </dgm:t>
    </dgm:pt>
    <dgm:pt modelId="{49975FA5-D633-447E-A3EB-826897EB75A5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>
              <a:latin typeface="Times New Roman" pitchFamily="18" charset="0"/>
              <a:cs typeface="Times New Roman" pitchFamily="18" charset="0"/>
            </a:rPr>
            <a:t>ОКЕАНЫ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0461D0D-8EC5-46C6-B6B7-3C2109BCD3F5}" type="parTrans" cxnId="{5F6904F8-EB4E-49CC-AAE9-759AAD0E6926}">
      <dgm:prSet/>
      <dgm:spPr/>
      <dgm:t>
        <a:bodyPr/>
        <a:lstStyle/>
        <a:p>
          <a:endParaRPr lang="ru-RU"/>
        </a:p>
      </dgm:t>
    </dgm:pt>
    <dgm:pt modelId="{EF978DD4-A33E-42AB-B0A8-99C8EB0B5CAC}" type="sibTrans" cxnId="{5F6904F8-EB4E-49CC-AAE9-759AAD0E6926}">
      <dgm:prSet/>
      <dgm:spPr/>
      <dgm:t>
        <a:bodyPr/>
        <a:lstStyle/>
        <a:p>
          <a:endParaRPr lang="ru-RU"/>
        </a:p>
      </dgm:t>
    </dgm:pt>
    <dgm:pt modelId="{8DE7EE31-50C6-4C02-84D5-328947947A33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ЧАСТИ МИРОВОГО ОКЕАНА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09D7D9E-F648-49CB-83E4-175FC47A7EB5}" type="parTrans" cxnId="{8B981004-BCDC-4F66-A731-6A9B8778C90B}">
      <dgm:prSet/>
      <dgm:spPr/>
      <dgm:t>
        <a:bodyPr/>
        <a:lstStyle/>
        <a:p>
          <a:endParaRPr lang="ru-RU"/>
        </a:p>
      </dgm:t>
    </dgm:pt>
    <dgm:pt modelId="{D1A54B42-2C36-4047-80A5-489D91FC9321}" type="sibTrans" cxnId="{8B981004-BCDC-4F66-A731-6A9B8778C90B}">
      <dgm:prSet/>
      <dgm:spPr/>
      <dgm:t>
        <a:bodyPr/>
        <a:lstStyle/>
        <a:p>
          <a:endParaRPr lang="ru-RU"/>
        </a:p>
      </dgm:t>
    </dgm:pt>
    <dgm:pt modelId="{7332A54D-2EA5-4EAD-A197-03491ADFBE72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ПОВТОРЕНИЕ</a:t>
          </a:r>
          <a:endParaRPr lang="ru-RU" dirty="0"/>
        </a:p>
      </dgm:t>
    </dgm:pt>
    <dgm:pt modelId="{42694673-E9E0-484F-814A-93E1654B17F4}" type="parTrans" cxnId="{C0267F0A-89FD-40AB-950B-E4A59DF8D7DE}">
      <dgm:prSet/>
      <dgm:spPr/>
      <dgm:t>
        <a:bodyPr/>
        <a:lstStyle/>
        <a:p>
          <a:endParaRPr lang="ru-RU"/>
        </a:p>
      </dgm:t>
    </dgm:pt>
    <dgm:pt modelId="{7D2B7A61-1103-4C1E-8293-6F7184503F49}" type="sibTrans" cxnId="{C0267F0A-89FD-40AB-950B-E4A59DF8D7DE}">
      <dgm:prSet/>
      <dgm:spPr/>
      <dgm:t>
        <a:bodyPr/>
        <a:lstStyle/>
        <a:p>
          <a:endParaRPr lang="ru-RU"/>
        </a:p>
      </dgm:t>
    </dgm:pt>
    <dgm:pt modelId="{059C6B7C-3D26-42D5-8027-90BB87B69844}" type="pres">
      <dgm:prSet presAssocID="{D6A9E840-0B0F-4E8B-BC09-C43017C371B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8A0706-B21F-4B0F-BA7D-9EAB2F71962B}" type="pres">
      <dgm:prSet presAssocID="{60296C0A-6657-4CAE-8B3B-32888B33A508}" presName="comp" presStyleCnt="0"/>
      <dgm:spPr/>
    </dgm:pt>
    <dgm:pt modelId="{16B55609-AC79-46E2-A3E1-05252AF53833}" type="pres">
      <dgm:prSet presAssocID="{60296C0A-6657-4CAE-8B3B-32888B33A508}" presName="box" presStyleLbl="node1" presStyleIdx="0" presStyleCnt="5"/>
      <dgm:spPr/>
      <dgm:t>
        <a:bodyPr/>
        <a:lstStyle/>
        <a:p>
          <a:endParaRPr lang="ru-RU"/>
        </a:p>
      </dgm:t>
    </dgm:pt>
    <dgm:pt modelId="{2730D516-8D91-40E7-9A66-1B97B84B9077}" type="pres">
      <dgm:prSet presAssocID="{60296C0A-6657-4CAE-8B3B-32888B33A508}" presName="img" presStyleLbl="fgImgPlace1" presStyleIdx="0" presStyleCnt="5"/>
      <dgm:spPr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7FD5D2F-9E86-46A8-94C6-5B88C92412B6}" type="pres">
      <dgm:prSet presAssocID="{60296C0A-6657-4CAE-8B3B-32888B33A508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70E5BD-64F7-4B86-A026-77CD33A0854E}" type="pres">
      <dgm:prSet presAssocID="{69148FDA-EDD7-490D-A3A0-7A7C87491C3F}" presName="spacer" presStyleCnt="0"/>
      <dgm:spPr/>
    </dgm:pt>
    <dgm:pt modelId="{D14CE63D-5D0C-488C-9B52-67F701EA370C}" type="pres">
      <dgm:prSet presAssocID="{ACAF7692-6C81-4A3C-BA30-861A7F2989E5}" presName="comp" presStyleCnt="0"/>
      <dgm:spPr/>
    </dgm:pt>
    <dgm:pt modelId="{1771722C-788C-4A2B-A337-A5EE15CAEB79}" type="pres">
      <dgm:prSet presAssocID="{ACAF7692-6C81-4A3C-BA30-861A7F2989E5}" presName="box" presStyleLbl="node1" presStyleIdx="1" presStyleCnt="5"/>
      <dgm:spPr/>
      <dgm:t>
        <a:bodyPr/>
        <a:lstStyle/>
        <a:p>
          <a:endParaRPr lang="ru-RU"/>
        </a:p>
      </dgm:t>
    </dgm:pt>
    <dgm:pt modelId="{7932C342-8964-41A4-8CE1-E58236AEA33C}" type="pres">
      <dgm:prSet presAssocID="{ACAF7692-6C81-4A3C-BA30-861A7F2989E5}" presName="img" presStyleLbl="fgImgPlace1" presStyleIdx="1" presStyleCnt="5"/>
      <dgm:spPr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A7B0E09-6952-470F-B307-41B44E8DB37E}" type="pres">
      <dgm:prSet presAssocID="{ACAF7692-6C81-4A3C-BA30-861A7F2989E5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98A24F-0449-4DEE-852F-F9A22D2FFBA3}" type="pres">
      <dgm:prSet presAssocID="{B006B15B-6C31-4FDE-A929-AF79ED17607C}" presName="spacer" presStyleCnt="0"/>
      <dgm:spPr/>
    </dgm:pt>
    <dgm:pt modelId="{55B17C77-3701-45A9-A934-CD9B33F42EC9}" type="pres">
      <dgm:prSet presAssocID="{49975FA5-D633-447E-A3EB-826897EB75A5}" presName="comp" presStyleCnt="0"/>
      <dgm:spPr/>
    </dgm:pt>
    <dgm:pt modelId="{3DD93DE4-E973-4D0A-AA18-8EC01DCFC95B}" type="pres">
      <dgm:prSet presAssocID="{49975FA5-D633-447E-A3EB-826897EB75A5}" presName="box" presStyleLbl="node1" presStyleIdx="2" presStyleCnt="5"/>
      <dgm:spPr/>
      <dgm:t>
        <a:bodyPr/>
        <a:lstStyle/>
        <a:p>
          <a:endParaRPr lang="ru-RU"/>
        </a:p>
      </dgm:t>
    </dgm:pt>
    <dgm:pt modelId="{22C77D83-4D7F-44E4-A74A-32C7C69D623A}" type="pres">
      <dgm:prSet presAssocID="{49975FA5-D633-447E-A3EB-826897EB75A5}" presName="img" presStyleLbl="fgImgPlace1" presStyleIdx="2" presStyleCnt="5"/>
      <dgm:spPr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AC99C7EE-3147-4634-A696-EB7E38AAB5E0}" type="pres">
      <dgm:prSet presAssocID="{49975FA5-D633-447E-A3EB-826897EB75A5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FA6C94-27CC-4DB5-BD63-C02E7E33BB82}" type="pres">
      <dgm:prSet presAssocID="{EF978DD4-A33E-42AB-B0A8-99C8EB0B5CAC}" presName="spacer" presStyleCnt="0"/>
      <dgm:spPr/>
    </dgm:pt>
    <dgm:pt modelId="{5352E186-A5A2-426E-92AD-E37BBA9AEADC}" type="pres">
      <dgm:prSet presAssocID="{8DE7EE31-50C6-4C02-84D5-328947947A33}" presName="comp" presStyleCnt="0"/>
      <dgm:spPr/>
    </dgm:pt>
    <dgm:pt modelId="{99927210-E3F4-41EE-92F8-EE7D6A1D13EC}" type="pres">
      <dgm:prSet presAssocID="{8DE7EE31-50C6-4C02-84D5-328947947A33}" presName="box" presStyleLbl="node1" presStyleIdx="3" presStyleCnt="5"/>
      <dgm:spPr/>
      <dgm:t>
        <a:bodyPr/>
        <a:lstStyle/>
        <a:p>
          <a:endParaRPr lang="ru-RU"/>
        </a:p>
      </dgm:t>
    </dgm:pt>
    <dgm:pt modelId="{1C31D37A-3ABD-4C71-B990-AA3101269E66}" type="pres">
      <dgm:prSet presAssocID="{8DE7EE31-50C6-4C02-84D5-328947947A33}" presName="img" presStyleLbl="fgImgPlace1" presStyleIdx="3" presStyleCnt="5"/>
      <dgm:spPr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4277857B-CF50-4885-9D0D-ACB13AFB76A0}" type="pres">
      <dgm:prSet presAssocID="{8DE7EE31-50C6-4C02-84D5-328947947A33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5D70D4-9BB3-42F9-9A80-355FF81179A4}" type="pres">
      <dgm:prSet presAssocID="{D1A54B42-2C36-4047-80A5-489D91FC9321}" presName="spacer" presStyleCnt="0"/>
      <dgm:spPr/>
    </dgm:pt>
    <dgm:pt modelId="{73B69F0D-7E34-469B-8AB8-99C1F6838735}" type="pres">
      <dgm:prSet presAssocID="{7332A54D-2EA5-4EAD-A197-03491ADFBE72}" presName="comp" presStyleCnt="0"/>
      <dgm:spPr/>
    </dgm:pt>
    <dgm:pt modelId="{FC92CEE5-0C5E-42D0-B93B-ED78AFF3B65B}" type="pres">
      <dgm:prSet presAssocID="{7332A54D-2EA5-4EAD-A197-03491ADFBE72}" presName="box" presStyleLbl="node1" presStyleIdx="4" presStyleCnt="5"/>
      <dgm:spPr/>
      <dgm:t>
        <a:bodyPr/>
        <a:lstStyle/>
        <a:p>
          <a:endParaRPr lang="ru-RU"/>
        </a:p>
      </dgm:t>
    </dgm:pt>
    <dgm:pt modelId="{96486CE0-D6EB-4785-9988-A8662616F87B}" type="pres">
      <dgm:prSet presAssocID="{7332A54D-2EA5-4EAD-A197-03491ADFBE72}" presName="img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CA3B9BE7-1A59-434C-A6EA-FBA29282A028}" type="pres">
      <dgm:prSet presAssocID="{7332A54D-2EA5-4EAD-A197-03491ADFBE72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0B2D0A-BC9D-4A95-BD45-78A9F26F4D83}" srcId="{D6A9E840-0B0F-4E8B-BC09-C43017C371B0}" destId="{60296C0A-6657-4CAE-8B3B-32888B33A508}" srcOrd="0" destOrd="0" parTransId="{19C1DBD3-A27B-4815-B32E-F98A69D19386}" sibTransId="{69148FDA-EDD7-490D-A3A0-7A7C87491C3F}"/>
    <dgm:cxn modelId="{FD03C501-2583-40C9-AA4D-1A2B1ECA5E5D}" type="presOf" srcId="{7332A54D-2EA5-4EAD-A197-03491ADFBE72}" destId="{CA3B9BE7-1A59-434C-A6EA-FBA29282A028}" srcOrd="1" destOrd="0" presId="urn:microsoft.com/office/officeart/2005/8/layout/vList4"/>
    <dgm:cxn modelId="{88980F97-0071-4E82-AC75-D1B12261F5C7}" type="presOf" srcId="{60296C0A-6657-4CAE-8B3B-32888B33A508}" destId="{57FD5D2F-9E86-46A8-94C6-5B88C92412B6}" srcOrd="1" destOrd="0" presId="urn:microsoft.com/office/officeart/2005/8/layout/vList4"/>
    <dgm:cxn modelId="{8FE77E09-BCB4-47C9-ADB8-2881101AC8D3}" type="presOf" srcId="{ACAF7692-6C81-4A3C-BA30-861A7F2989E5}" destId="{AA7B0E09-6952-470F-B307-41B44E8DB37E}" srcOrd="1" destOrd="0" presId="urn:microsoft.com/office/officeart/2005/8/layout/vList4"/>
    <dgm:cxn modelId="{5F6904F8-EB4E-49CC-AAE9-759AAD0E6926}" srcId="{D6A9E840-0B0F-4E8B-BC09-C43017C371B0}" destId="{49975FA5-D633-447E-A3EB-826897EB75A5}" srcOrd="2" destOrd="0" parTransId="{A0461D0D-8EC5-46C6-B6B7-3C2109BCD3F5}" sibTransId="{EF978DD4-A33E-42AB-B0A8-99C8EB0B5CAC}"/>
    <dgm:cxn modelId="{5CC07F05-A7A3-499D-9730-B1BF89795320}" type="presOf" srcId="{60296C0A-6657-4CAE-8B3B-32888B33A508}" destId="{16B55609-AC79-46E2-A3E1-05252AF53833}" srcOrd="0" destOrd="0" presId="urn:microsoft.com/office/officeart/2005/8/layout/vList4"/>
    <dgm:cxn modelId="{49556FE9-150D-48DD-AF96-D9ABC0718DFE}" type="presOf" srcId="{D6A9E840-0B0F-4E8B-BC09-C43017C371B0}" destId="{059C6B7C-3D26-42D5-8027-90BB87B69844}" srcOrd="0" destOrd="0" presId="urn:microsoft.com/office/officeart/2005/8/layout/vList4"/>
    <dgm:cxn modelId="{0D09F577-9060-493B-8F75-203100E2BB1B}" type="presOf" srcId="{8DE7EE31-50C6-4C02-84D5-328947947A33}" destId="{4277857B-CF50-4885-9D0D-ACB13AFB76A0}" srcOrd="1" destOrd="0" presId="urn:microsoft.com/office/officeart/2005/8/layout/vList4"/>
    <dgm:cxn modelId="{1A583888-47D6-4812-B33C-BC067BDA4EAF}" type="presOf" srcId="{49975FA5-D633-447E-A3EB-826897EB75A5}" destId="{AC99C7EE-3147-4634-A696-EB7E38AAB5E0}" srcOrd="1" destOrd="0" presId="urn:microsoft.com/office/officeart/2005/8/layout/vList4"/>
    <dgm:cxn modelId="{322A953D-0219-4004-8AA4-90795D193DF9}" type="presOf" srcId="{49975FA5-D633-447E-A3EB-826897EB75A5}" destId="{3DD93DE4-E973-4D0A-AA18-8EC01DCFC95B}" srcOrd="0" destOrd="0" presId="urn:microsoft.com/office/officeart/2005/8/layout/vList4"/>
    <dgm:cxn modelId="{86DE194F-DA76-4374-8885-BED5293A1818}" srcId="{D6A9E840-0B0F-4E8B-BC09-C43017C371B0}" destId="{ACAF7692-6C81-4A3C-BA30-861A7F2989E5}" srcOrd="1" destOrd="0" parTransId="{88509905-E2CD-49A5-B3BC-0739D0AB3E2C}" sibTransId="{B006B15B-6C31-4FDE-A929-AF79ED17607C}"/>
    <dgm:cxn modelId="{C0267F0A-89FD-40AB-950B-E4A59DF8D7DE}" srcId="{D6A9E840-0B0F-4E8B-BC09-C43017C371B0}" destId="{7332A54D-2EA5-4EAD-A197-03491ADFBE72}" srcOrd="4" destOrd="0" parTransId="{42694673-E9E0-484F-814A-93E1654B17F4}" sibTransId="{7D2B7A61-1103-4C1E-8293-6F7184503F49}"/>
    <dgm:cxn modelId="{8F705AA2-E0EB-45FA-ACAF-57575FFD6713}" type="presOf" srcId="{7332A54D-2EA5-4EAD-A197-03491ADFBE72}" destId="{FC92CEE5-0C5E-42D0-B93B-ED78AFF3B65B}" srcOrd="0" destOrd="0" presId="urn:microsoft.com/office/officeart/2005/8/layout/vList4"/>
    <dgm:cxn modelId="{C9A4840A-A7CC-4284-B607-36D99A3D228B}" type="presOf" srcId="{8DE7EE31-50C6-4C02-84D5-328947947A33}" destId="{99927210-E3F4-41EE-92F8-EE7D6A1D13EC}" srcOrd="0" destOrd="0" presId="urn:microsoft.com/office/officeart/2005/8/layout/vList4"/>
    <dgm:cxn modelId="{77DDD685-6768-4F87-96D7-2CD2CBA2B394}" type="presOf" srcId="{ACAF7692-6C81-4A3C-BA30-861A7F2989E5}" destId="{1771722C-788C-4A2B-A337-A5EE15CAEB79}" srcOrd="0" destOrd="0" presId="urn:microsoft.com/office/officeart/2005/8/layout/vList4"/>
    <dgm:cxn modelId="{8B981004-BCDC-4F66-A731-6A9B8778C90B}" srcId="{D6A9E840-0B0F-4E8B-BC09-C43017C371B0}" destId="{8DE7EE31-50C6-4C02-84D5-328947947A33}" srcOrd="3" destOrd="0" parTransId="{309D7D9E-F648-49CB-83E4-175FC47A7EB5}" sibTransId="{D1A54B42-2C36-4047-80A5-489D91FC9321}"/>
    <dgm:cxn modelId="{3F8FC592-A577-4BAE-8CA5-B1B0ECCE842B}" type="presParOf" srcId="{059C6B7C-3D26-42D5-8027-90BB87B69844}" destId="{F68A0706-B21F-4B0F-BA7D-9EAB2F71962B}" srcOrd="0" destOrd="0" presId="urn:microsoft.com/office/officeart/2005/8/layout/vList4"/>
    <dgm:cxn modelId="{5E969DF1-21A5-40D6-8442-7825DBE745BE}" type="presParOf" srcId="{F68A0706-B21F-4B0F-BA7D-9EAB2F71962B}" destId="{16B55609-AC79-46E2-A3E1-05252AF53833}" srcOrd="0" destOrd="0" presId="urn:microsoft.com/office/officeart/2005/8/layout/vList4"/>
    <dgm:cxn modelId="{5CA4BBDD-E20A-486C-9554-4A290111E02C}" type="presParOf" srcId="{F68A0706-B21F-4B0F-BA7D-9EAB2F71962B}" destId="{2730D516-8D91-40E7-9A66-1B97B84B9077}" srcOrd="1" destOrd="0" presId="urn:microsoft.com/office/officeart/2005/8/layout/vList4"/>
    <dgm:cxn modelId="{7B86A4C8-A1FF-4547-AFD2-9ABEA5EF35D6}" type="presParOf" srcId="{F68A0706-B21F-4B0F-BA7D-9EAB2F71962B}" destId="{57FD5D2F-9E86-46A8-94C6-5B88C92412B6}" srcOrd="2" destOrd="0" presId="urn:microsoft.com/office/officeart/2005/8/layout/vList4"/>
    <dgm:cxn modelId="{37DE38F3-EEB4-485D-8BF8-3AC62256C9F3}" type="presParOf" srcId="{059C6B7C-3D26-42D5-8027-90BB87B69844}" destId="{F470E5BD-64F7-4B86-A026-77CD33A0854E}" srcOrd="1" destOrd="0" presId="urn:microsoft.com/office/officeart/2005/8/layout/vList4"/>
    <dgm:cxn modelId="{8FC5645C-8872-4AF0-AD15-919740C3A0AD}" type="presParOf" srcId="{059C6B7C-3D26-42D5-8027-90BB87B69844}" destId="{D14CE63D-5D0C-488C-9B52-67F701EA370C}" srcOrd="2" destOrd="0" presId="urn:microsoft.com/office/officeart/2005/8/layout/vList4"/>
    <dgm:cxn modelId="{93CFC38B-46AF-46D7-B72A-95F221FDF200}" type="presParOf" srcId="{D14CE63D-5D0C-488C-9B52-67F701EA370C}" destId="{1771722C-788C-4A2B-A337-A5EE15CAEB79}" srcOrd="0" destOrd="0" presId="urn:microsoft.com/office/officeart/2005/8/layout/vList4"/>
    <dgm:cxn modelId="{8BB5B71E-EA78-4630-8B99-A67B21995201}" type="presParOf" srcId="{D14CE63D-5D0C-488C-9B52-67F701EA370C}" destId="{7932C342-8964-41A4-8CE1-E58236AEA33C}" srcOrd="1" destOrd="0" presId="urn:microsoft.com/office/officeart/2005/8/layout/vList4"/>
    <dgm:cxn modelId="{18F46E84-E323-4673-8807-44075DAE33B4}" type="presParOf" srcId="{D14CE63D-5D0C-488C-9B52-67F701EA370C}" destId="{AA7B0E09-6952-470F-B307-41B44E8DB37E}" srcOrd="2" destOrd="0" presId="urn:microsoft.com/office/officeart/2005/8/layout/vList4"/>
    <dgm:cxn modelId="{C46AC687-923C-4CAB-9427-C8C084D6B4CC}" type="presParOf" srcId="{059C6B7C-3D26-42D5-8027-90BB87B69844}" destId="{1D98A24F-0449-4DEE-852F-F9A22D2FFBA3}" srcOrd="3" destOrd="0" presId="urn:microsoft.com/office/officeart/2005/8/layout/vList4"/>
    <dgm:cxn modelId="{FA745627-3B3B-488D-A0A7-A73C36C8F6C8}" type="presParOf" srcId="{059C6B7C-3D26-42D5-8027-90BB87B69844}" destId="{55B17C77-3701-45A9-A934-CD9B33F42EC9}" srcOrd="4" destOrd="0" presId="urn:microsoft.com/office/officeart/2005/8/layout/vList4"/>
    <dgm:cxn modelId="{F958C9CC-5A9B-4CCE-BEA8-A2C95D0BE181}" type="presParOf" srcId="{55B17C77-3701-45A9-A934-CD9B33F42EC9}" destId="{3DD93DE4-E973-4D0A-AA18-8EC01DCFC95B}" srcOrd="0" destOrd="0" presId="urn:microsoft.com/office/officeart/2005/8/layout/vList4"/>
    <dgm:cxn modelId="{6B9A2F28-8A43-4A1C-B8CA-2AF333774E60}" type="presParOf" srcId="{55B17C77-3701-45A9-A934-CD9B33F42EC9}" destId="{22C77D83-4D7F-44E4-A74A-32C7C69D623A}" srcOrd="1" destOrd="0" presId="urn:microsoft.com/office/officeart/2005/8/layout/vList4"/>
    <dgm:cxn modelId="{8F8493BB-2BC9-4175-B61A-EBF16D6678A8}" type="presParOf" srcId="{55B17C77-3701-45A9-A934-CD9B33F42EC9}" destId="{AC99C7EE-3147-4634-A696-EB7E38AAB5E0}" srcOrd="2" destOrd="0" presId="urn:microsoft.com/office/officeart/2005/8/layout/vList4"/>
    <dgm:cxn modelId="{6FC421E4-147D-4FEE-BE04-4460BB196E7A}" type="presParOf" srcId="{059C6B7C-3D26-42D5-8027-90BB87B69844}" destId="{08FA6C94-27CC-4DB5-BD63-C02E7E33BB82}" srcOrd="5" destOrd="0" presId="urn:microsoft.com/office/officeart/2005/8/layout/vList4"/>
    <dgm:cxn modelId="{2EB9AEEF-FCED-4070-BD69-AC51B14A3953}" type="presParOf" srcId="{059C6B7C-3D26-42D5-8027-90BB87B69844}" destId="{5352E186-A5A2-426E-92AD-E37BBA9AEADC}" srcOrd="6" destOrd="0" presId="urn:microsoft.com/office/officeart/2005/8/layout/vList4"/>
    <dgm:cxn modelId="{CD4081AA-BF98-4830-A4A0-FC8599671B72}" type="presParOf" srcId="{5352E186-A5A2-426E-92AD-E37BBA9AEADC}" destId="{99927210-E3F4-41EE-92F8-EE7D6A1D13EC}" srcOrd="0" destOrd="0" presId="urn:microsoft.com/office/officeart/2005/8/layout/vList4"/>
    <dgm:cxn modelId="{042843DB-E520-42DD-99B4-1779E53A508E}" type="presParOf" srcId="{5352E186-A5A2-426E-92AD-E37BBA9AEADC}" destId="{1C31D37A-3ABD-4C71-B990-AA3101269E66}" srcOrd="1" destOrd="0" presId="urn:microsoft.com/office/officeart/2005/8/layout/vList4"/>
    <dgm:cxn modelId="{38445B65-D345-4B41-8063-FA33ABA9021F}" type="presParOf" srcId="{5352E186-A5A2-426E-92AD-E37BBA9AEADC}" destId="{4277857B-CF50-4885-9D0D-ACB13AFB76A0}" srcOrd="2" destOrd="0" presId="urn:microsoft.com/office/officeart/2005/8/layout/vList4"/>
    <dgm:cxn modelId="{0EC94417-BD03-4D1B-8E0B-C1438B87081C}" type="presParOf" srcId="{059C6B7C-3D26-42D5-8027-90BB87B69844}" destId="{D95D70D4-9BB3-42F9-9A80-355FF81179A4}" srcOrd="7" destOrd="0" presId="urn:microsoft.com/office/officeart/2005/8/layout/vList4"/>
    <dgm:cxn modelId="{9200F71A-20EE-4C41-81DA-ECF839AEC962}" type="presParOf" srcId="{059C6B7C-3D26-42D5-8027-90BB87B69844}" destId="{73B69F0D-7E34-469B-8AB8-99C1F6838735}" srcOrd="8" destOrd="0" presId="urn:microsoft.com/office/officeart/2005/8/layout/vList4"/>
    <dgm:cxn modelId="{C323416F-EA9E-41B2-BE0F-D8BB7D47A184}" type="presParOf" srcId="{73B69F0D-7E34-469B-8AB8-99C1F6838735}" destId="{FC92CEE5-0C5E-42D0-B93B-ED78AFF3B65B}" srcOrd="0" destOrd="0" presId="urn:microsoft.com/office/officeart/2005/8/layout/vList4"/>
    <dgm:cxn modelId="{DAF56906-102F-4ACA-8765-C825163FD416}" type="presParOf" srcId="{73B69F0D-7E34-469B-8AB8-99C1F6838735}" destId="{96486CE0-D6EB-4785-9988-A8662616F87B}" srcOrd="1" destOrd="0" presId="urn:microsoft.com/office/officeart/2005/8/layout/vList4"/>
    <dgm:cxn modelId="{F3B36B83-481F-455B-B88A-1A2E7D8E5309}" type="presParOf" srcId="{73B69F0D-7E34-469B-8AB8-99C1F6838735}" destId="{CA3B9BE7-1A59-434C-A6EA-FBA29282A02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C877D1-67DF-431B-BDD3-E7059E9D560E}" type="doc">
      <dgm:prSet loTypeId="urn:microsoft.com/office/officeart/2005/8/layout/orgChart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7BCF891-FADA-4920-9957-FA1CB62C72A7}">
      <dgm:prSet phldrT="[Текст]" custT="1"/>
      <dgm:spPr/>
      <dgm:t>
        <a:bodyPr/>
        <a:lstStyle/>
        <a:p>
          <a:r>
            <a:rPr lang="ru-RU" sz="3600" dirty="0" smtClean="0"/>
            <a:t>Свойства воды</a:t>
          </a:r>
          <a:endParaRPr lang="ru-RU" sz="3600" dirty="0"/>
        </a:p>
      </dgm:t>
    </dgm:pt>
    <dgm:pt modelId="{9510822B-9A07-4639-8617-47EB65B99F09}" type="parTrans" cxnId="{FC8DEA2E-BBB1-4C24-A941-09A449B954F7}">
      <dgm:prSet/>
      <dgm:spPr/>
      <dgm:t>
        <a:bodyPr/>
        <a:lstStyle/>
        <a:p>
          <a:endParaRPr lang="ru-RU"/>
        </a:p>
      </dgm:t>
    </dgm:pt>
    <dgm:pt modelId="{C0552F59-4D5A-4678-B57F-D43A057D7854}" type="sibTrans" cxnId="{FC8DEA2E-BBB1-4C24-A941-09A449B954F7}">
      <dgm:prSet/>
      <dgm:spPr/>
      <dgm:t>
        <a:bodyPr/>
        <a:lstStyle/>
        <a:p>
          <a:endParaRPr lang="ru-RU"/>
        </a:p>
      </dgm:t>
    </dgm:pt>
    <dgm:pt modelId="{66683B07-BCB2-43F3-81A6-B2B840D599E4}">
      <dgm:prSet phldrT="[Текст]"/>
      <dgm:spPr/>
      <dgm:t>
        <a:bodyPr/>
        <a:lstStyle/>
        <a:p>
          <a:r>
            <a:rPr lang="ru-RU" dirty="0" smtClean="0"/>
            <a:t>соленость</a:t>
          </a:r>
          <a:endParaRPr lang="ru-RU" dirty="0"/>
        </a:p>
      </dgm:t>
    </dgm:pt>
    <dgm:pt modelId="{597B83A5-358E-47D4-A04F-5C910A0BB80A}" type="parTrans" cxnId="{0FFA5E0A-951B-42F1-9187-92C51810EB3F}">
      <dgm:prSet/>
      <dgm:spPr/>
      <dgm:t>
        <a:bodyPr/>
        <a:lstStyle/>
        <a:p>
          <a:endParaRPr lang="ru-RU"/>
        </a:p>
      </dgm:t>
    </dgm:pt>
    <dgm:pt modelId="{090F808B-5F2E-4226-9C13-646467145DD9}" type="sibTrans" cxnId="{0FFA5E0A-951B-42F1-9187-92C51810EB3F}">
      <dgm:prSet/>
      <dgm:spPr/>
      <dgm:t>
        <a:bodyPr/>
        <a:lstStyle/>
        <a:p>
          <a:endParaRPr lang="ru-RU"/>
        </a:p>
      </dgm:t>
    </dgm:pt>
    <dgm:pt modelId="{F1EDD56A-DA21-4462-A8E9-2893399C8992}">
      <dgm:prSet phldrT="[Текст]"/>
      <dgm:spPr/>
      <dgm:t>
        <a:bodyPr/>
        <a:lstStyle/>
        <a:p>
          <a:r>
            <a:rPr lang="ru-RU" dirty="0" smtClean="0"/>
            <a:t>температура</a:t>
          </a:r>
          <a:endParaRPr lang="ru-RU" dirty="0"/>
        </a:p>
      </dgm:t>
    </dgm:pt>
    <dgm:pt modelId="{DB7FF570-7F92-41FB-8845-225376F1EDBF}" type="parTrans" cxnId="{CB47E66C-EE81-4595-BF75-F18126C0E095}">
      <dgm:prSet/>
      <dgm:spPr/>
      <dgm:t>
        <a:bodyPr/>
        <a:lstStyle/>
        <a:p>
          <a:endParaRPr lang="ru-RU"/>
        </a:p>
      </dgm:t>
    </dgm:pt>
    <dgm:pt modelId="{A28392EA-2159-4519-871C-CBB05B9C09C9}" type="sibTrans" cxnId="{CB47E66C-EE81-4595-BF75-F18126C0E095}">
      <dgm:prSet/>
      <dgm:spPr/>
      <dgm:t>
        <a:bodyPr/>
        <a:lstStyle/>
        <a:p>
          <a:endParaRPr lang="ru-RU"/>
        </a:p>
      </dgm:t>
    </dgm:pt>
    <dgm:pt modelId="{8D4DE820-6B29-4D56-B43A-605A1A8CFF8A}">
      <dgm:prSet/>
      <dgm:spPr/>
      <dgm:t>
        <a:bodyPr/>
        <a:lstStyle/>
        <a:p>
          <a:r>
            <a:rPr lang="ru-RU" dirty="0" smtClean="0"/>
            <a:t>Температура океанической воды зависит от  близости к экватору и от глубины.</a:t>
          </a:r>
          <a:endParaRPr lang="ru-RU" dirty="0"/>
        </a:p>
      </dgm:t>
    </dgm:pt>
    <dgm:pt modelId="{F0000D46-9269-4086-BB1F-137EB8C39CAA}" type="parTrans" cxnId="{4AD916BF-EEFA-46FE-A546-C01264727414}">
      <dgm:prSet/>
      <dgm:spPr/>
      <dgm:t>
        <a:bodyPr/>
        <a:lstStyle/>
        <a:p>
          <a:endParaRPr lang="ru-RU"/>
        </a:p>
      </dgm:t>
    </dgm:pt>
    <dgm:pt modelId="{07DCAECA-EEC9-438B-BADA-C64010860435}" type="sibTrans" cxnId="{4AD916BF-EEFA-46FE-A546-C01264727414}">
      <dgm:prSet/>
      <dgm:spPr/>
      <dgm:t>
        <a:bodyPr/>
        <a:lstStyle/>
        <a:p>
          <a:endParaRPr lang="ru-RU"/>
        </a:p>
      </dgm:t>
    </dgm:pt>
    <dgm:pt modelId="{9AE516BE-32DB-4DDB-8BE1-532E33070D4C}">
      <dgm:prSet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Океаническая вода — это слабый раствор, в котором обнаружены почти все химические вещества. Но особенно много в этой воде поваренной соли. Именно она и придает ей соленый вкус</a:t>
          </a:r>
          <a:endParaRPr lang="ru-RU" dirty="0"/>
        </a:p>
      </dgm:t>
    </dgm:pt>
    <dgm:pt modelId="{642F9A2F-D243-4B3C-B1AE-CF28851761A7}" type="parTrans" cxnId="{D7E9A2F1-D5B3-47CB-B04B-5191A2DFA144}">
      <dgm:prSet/>
      <dgm:spPr/>
      <dgm:t>
        <a:bodyPr/>
        <a:lstStyle/>
        <a:p>
          <a:endParaRPr lang="ru-RU"/>
        </a:p>
      </dgm:t>
    </dgm:pt>
    <dgm:pt modelId="{2F0F7552-45E7-47BE-865D-B9005C973128}" type="sibTrans" cxnId="{D7E9A2F1-D5B3-47CB-B04B-5191A2DFA144}">
      <dgm:prSet/>
      <dgm:spPr/>
      <dgm:t>
        <a:bodyPr/>
        <a:lstStyle/>
        <a:p>
          <a:endParaRPr lang="ru-RU"/>
        </a:p>
      </dgm:t>
    </dgm:pt>
    <dgm:pt modelId="{B2B0777D-6C3F-4E2B-9CF3-4F50AF311900}" type="pres">
      <dgm:prSet presAssocID="{2FC877D1-67DF-431B-BDD3-E7059E9D560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26B446E-3100-4F0B-A15B-658B5152CCAD}" type="pres">
      <dgm:prSet presAssocID="{27BCF891-FADA-4920-9957-FA1CB62C72A7}" presName="hierRoot1" presStyleCnt="0">
        <dgm:presLayoutVars>
          <dgm:hierBranch val="init"/>
        </dgm:presLayoutVars>
      </dgm:prSet>
      <dgm:spPr/>
    </dgm:pt>
    <dgm:pt modelId="{F7F2B3BF-6E87-4CC1-B790-41CDB529D62D}" type="pres">
      <dgm:prSet presAssocID="{27BCF891-FADA-4920-9957-FA1CB62C72A7}" presName="rootComposite1" presStyleCnt="0"/>
      <dgm:spPr/>
    </dgm:pt>
    <dgm:pt modelId="{54AC5D54-943A-488A-80B6-5B2B24DC03DF}" type="pres">
      <dgm:prSet presAssocID="{27BCF891-FADA-4920-9957-FA1CB62C72A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2361B5-BF0F-43A2-8FE4-E4987D23A0E9}" type="pres">
      <dgm:prSet presAssocID="{27BCF891-FADA-4920-9957-FA1CB62C72A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814534A4-C5D0-4D78-897B-DDB242C799CE}" type="pres">
      <dgm:prSet presAssocID="{27BCF891-FADA-4920-9957-FA1CB62C72A7}" presName="hierChild2" presStyleCnt="0"/>
      <dgm:spPr/>
    </dgm:pt>
    <dgm:pt modelId="{418E9D38-550E-4DEF-BDC7-B3678195A2B6}" type="pres">
      <dgm:prSet presAssocID="{597B83A5-358E-47D4-A04F-5C910A0BB80A}" presName="Name37" presStyleLbl="parChTrans1D2" presStyleIdx="0" presStyleCnt="2"/>
      <dgm:spPr/>
      <dgm:t>
        <a:bodyPr/>
        <a:lstStyle/>
        <a:p>
          <a:endParaRPr lang="ru-RU"/>
        </a:p>
      </dgm:t>
    </dgm:pt>
    <dgm:pt modelId="{4BB16B61-96AF-489E-8513-8056E188000A}" type="pres">
      <dgm:prSet presAssocID="{66683B07-BCB2-43F3-81A6-B2B840D599E4}" presName="hierRoot2" presStyleCnt="0">
        <dgm:presLayoutVars>
          <dgm:hierBranch val="init"/>
        </dgm:presLayoutVars>
      </dgm:prSet>
      <dgm:spPr/>
    </dgm:pt>
    <dgm:pt modelId="{D7F74C53-2FD4-464B-AC29-A4B696CF6125}" type="pres">
      <dgm:prSet presAssocID="{66683B07-BCB2-43F3-81A6-B2B840D599E4}" presName="rootComposite" presStyleCnt="0"/>
      <dgm:spPr/>
    </dgm:pt>
    <dgm:pt modelId="{97273FEA-4C6D-422D-8DE8-8A2D506F40CC}" type="pres">
      <dgm:prSet presAssocID="{66683B07-BCB2-43F3-81A6-B2B840D599E4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B6A9F8-9129-430E-B03C-6F695FA17222}" type="pres">
      <dgm:prSet presAssocID="{66683B07-BCB2-43F3-81A6-B2B840D599E4}" presName="rootConnector" presStyleLbl="node2" presStyleIdx="0" presStyleCnt="2"/>
      <dgm:spPr/>
      <dgm:t>
        <a:bodyPr/>
        <a:lstStyle/>
        <a:p>
          <a:endParaRPr lang="ru-RU"/>
        </a:p>
      </dgm:t>
    </dgm:pt>
    <dgm:pt modelId="{6F02DC3F-2CB0-4C1B-B996-2AB338230EC6}" type="pres">
      <dgm:prSet presAssocID="{66683B07-BCB2-43F3-81A6-B2B840D599E4}" presName="hierChild4" presStyleCnt="0"/>
      <dgm:spPr/>
    </dgm:pt>
    <dgm:pt modelId="{DAE926F6-01BD-4604-806C-DCD13A5F04D8}" type="pres">
      <dgm:prSet presAssocID="{642F9A2F-D243-4B3C-B1AE-CF28851761A7}" presName="Name37" presStyleLbl="parChTrans1D3" presStyleIdx="0" presStyleCnt="2"/>
      <dgm:spPr/>
      <dgm:t>
        <a:bodyPr/>
        <a:lstStyle/>
        <a:p>
          <a:endParaRPr lang="ru-RU"/>
        </a:p>
      </dgm:t>
    </dgm:pt>
    <dgm:pt modelId="{51D8B3F4-41D2-4189-90CF-73B46B5908FE}" type="pres">
      <dgm:prSet presAssocID="{9AE516BE-32DB-4DDB-8BE1-532E33070D4C}" presName="hierRoot2" presStyleCnt="0">
        <dgm:presLayoutVars>
          <dgm:hierBranch val="init"/>
        </dgm:presLayoutVars>
      </dgm:prSet>
      <dgm:spPr/>
    </dgm:pt>
    <dgm:pt modelId="{81860DF8-230A-466E-B42B-2EA7253D8E14}" type="pres">
      <dgm:prSet presAssocID="{9AE516BE-32DB-4DDB-8BE1-532E33070D4C}" presName="rootComposite" presStyleCnt="0"/>
      <dgm:spPr/>
    </dgm:pt>
    <dgm:pt modelId="{6567C953-1262-4359-B0FF-64499040C5AE}" type="pres">
      <dgm:prSet presAssocID="{9AE516BE-32DB-4DDB-8BE1-532E33070D4C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FC8C78-EEDF-49D2-A2FF-14EAEDAA99EE}" type="pres">
      <dgm:prSet presAssocID="{9AE516BE-32DB-4DDB-8BE1-532E33070D4C}" presName="rootConnector" presStyleLbl="node3" presStyleIdx="0" presStyleCnt="2"/>
      <dgm:spPr/>
      <dgm:t>
        <a:bodyPr/>
        <a:lstStyle/>
        <a:p>
          <a:endParaRPr lang="ru-RU"/>
        </a:p>
      </dgm:t>
    </dgm:pt>
    <dgm:pt modelId="{A04C76FC-23F2-49F4-B958-5687E99D9394}" type="pres">
      <dgm:prSet presAssocID="{9AE516BE-32DB-4DDB-8BE1-532E33070D4C}" presName="hierChild4" presStyleCnt="0"/>
      <dgm:spPr/>
    </dgm:pt>
    <dgm:pt modelId="{A97FF238-C8C5-4C44-8B90-4BD84D5F65F5}" type="pres">
      <dgm:prSet presAssocID="{9AE516BE-32DB-4DDB-8BE1-532E33070D4C}" presName="hierChild5" presStyleCnt="0"/>
      <dgm:spPr/>
    </dgm:pt>
    <dgm:pt modelId="{81756633-19CC-4106-87BF-237859F9E5A2}" type="pres">
      <dgm:prSet presAssocID="{66683B07-BCB2-43F3-81A6-B2B840D599E4}" presName="hierChild5" presStyleCnt="0"/>
      <dgm:spPr/>
    </dgm:pt>
    <dgm:pt modelId="{7A9A9EC7-A30B-4987-AAB7-85B85692B517}" type="pres">
      <dgm:prSet presAssocID="{DB7FF570-7F92-41FB-8845-225376F1EDBF}" presName="Name37" presStyleLbl="parChTrans1D2" presStyleIdx="1" presStyleCnt="2"/>
      <dgm:spPr/>
      <dgm:t>
        <a:bodyPr/>
        <a:lstStyle/>
        <a:p>
          <a:endParaRPr lang="ru-RU"/>
        </a:p>
      </dgm:t>
    </dgm:pt>
    <dgm:pt modelId="{C016E45C-45E2-47C3-9A2A-F70ADE7FC2E1}" type="pres">
      <dgm:prSet presAssocID="{F1EDD56A-DA21-4462-A8E9-2893399C8992}" presName="hierRoot2" presStyleCnt="0">
        <dgm:presLayoutVars>
          <dgm:hierBranch val="init"/>
        </dgm:presLayoutVars>
      </dgm:prSet>
      <dgm:spPr/>
    </dgm:pt>
    <dgm:pt modelId="{8605E530-2670-4220-BB4A-C5D22EA33258}" type="pres">
      <dgm:prSet presAssocID="{F1EDD56A-DA21-4462-A8E9-2893399C8992}" presName="rootComposite" presStyleCnt="0"/>
      <dgm:spPr/>
    </dgm:pt>
    <dgm:pt modelId="{7F851D0F-2B0C-4C2D-B150-C28FF9989449}" type="pres">
      <dgm:prSet presAssocID="{F1EDD56A-DA21-4462-A8E9-2893399C8992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025248-6465-4A4B-AA14-32A11F1ECED1}" type="pres">
      <dgm:prSet presAssocID="{F1EDD56A-DA21-4462-A8E9-2893399C8992}" presName="rootConnector" presStyleLbl="node2" presStyleIdx="1" presStyleCnt="2"/>
      <dgm:spPr/>
      <dgm:t>
        <a:bodyPr/>
        <a:lstStyle/>
        <a:p>
          <a:endParaRPr lang="ru-RU"/>
        </a:p>
      </dgm:t>
    </dgm:pt>
    <dgm:pt modelId="{90E8C069-1588-40A3-A342-152784332F12}" type="pres">
      <dgm:prSet presAssocID="{F1EDD56A-DA21-4462-A8E9-2893399C8992}" presName="hierChild4" presStyleCnt="0"/>
      <dgm:spPr/>
    </dgm:pt>
    <dgm:pt modelId="{D8248C31-3B1C-4CB2-98F5-069842CF09BA}" type="pres">
      <dgm:prSet presAssocID="{F0000D46-9269-4086-BB1F-137EB8C39CAA}" presName="Name37" presStyleLbl="parChTrans1D3" presStyleIdx="1" presStyleCnt="2"/>
      <dgm:spPr/>
      <dgm:t>
        <a:bodyPr/>
        <a:lstStyle/>
        <a:p>
          <a:endParaRPr lang="ru-RU"/>
        </a:p>
      </dgm:t>
    </dgm:pt>
    <dgm:pt modelId="{69E06B53-6849-4850-B251-721549E11270}" type="pres">
      <dgm:prSet presAssocID="{8D4DE820-6B29-4D56-B43A-605A1A8CFF8A}" presName="hierRoot2" presStyleCnt="0">
        <dgm:presLayoutVars>
          <dgm:hierBranch val="init"/>
        </dgm:presLayoutVars>
      </dgm:prSet>
      <dgm:spPr/>
    </dgm:pt>
    <dgm:pt modelId="{B7751A9F-9395-4E47-8F40-AF4162242DD0}" type="pres">
      <dgm:prSet presAssocID="{8D4DE820-6B29-4D56-B43A-605A1A8CFF8A}" presName="rootComposite" presStyleCnt="0"/>
      <dgm:spPr/>
    </dgm:pt>
    <dgm:pt modelId="{6DEDC067-331A-41D5-9C10-7C31310AB434}" type="pres">
      <dgm:prSet presAssocID="{8D4DE820-6B29-4D56-B43A-605A1A8CFF8A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C27BA83-E612-429F-B882-4892AF572C5D}" type="pres">
      <dgm:prSet presAssocID="{8D4DE820-6B29-4D56-B43A-605A1A8CFF8A}" presName="rootConnector" presStyleLbl="node3" presStyleIdx="1" presStyleCnt="2"/>
      <dgm:spPr/>
      <dgm:t>
        <a:bodyPr/>
        <a:lstStyle/>
        <a:p>
          <a:endParaRPr lang="ru-RU"/>
        </a:p>
      </dgm:t>
    </dgm:pt>
    <dgm:pt modelId="{E3D25030-C9CC-4558-8203-96F5098E15BF}" type="pres">
      <dgm:prSet presAssocID="{8D4DE820-6B29-4D56-B43A-605A1A8CFF8A}" presName="hierChild4" presStyleCnt="0"/>
      <dgm:spPr/>
    </dgm:pt>
    <dgm:pt modelId="{DA09AC5C-E02B-4CCB-8294-28B536DF808D}" type="pres">
      <dgm:prSet presAssocID="{8D4DE820-6B29-4D56-B43A-605A1A8CFF8A}" presName="hierChild5" presStyleCnt="0"/>
      <dgm:spPr/>
    </dgm:pt>
    <dgm:pt modelId="{4752D529-9950-49FA-AB70-89C5FE35580A}" type="pres">
      <dgm:prSet presAssocID="{F1EDD56A-DA21-4462-A8E9-2893399C8992}" presName="hierChild5" presStyleCnt="0"/>
      <dgm:spPr/>
    </dgm:pt>
    <dgm:pt modelId="{A12C83D8-C6F0-41E9-A9CB-249A10BF1E14}" type="pres">
      <dgm:prSet presAssocID="{27BCF891-FADA-4920-9957-FA1CB62C72A7}" presName="hierChild3" presStyleCnt="0"/>
      <dgm:spPr/>
    </dgm:pt>
  </dgm:ptLst>
  <dgm:cxnLst>
    <dgm:cxn modelId="{00096F56-41FF-4529-8B6E-514847068862}" type="presOf" srcId="{F0000D46-9269-4086-BB1F-137EB8C39CAA}" destId="{D8248C31-3B1C-4CB2-98F5-069842CF09BA}" srcOrd="0" destOrd="0" presId="urn:microsoft.com/office/officeart/2005/8/layout/orgChart1"/>
    <dgm:cxn modelId="{D22F03AB-8F71-496E-B2B2-DEFE9C66161F}" type="presOf" srcId="{DB7FF570-7F92-41FB-8845-225376F1EDBF}" destId="{7A9A9EC7-A30B-4987-AAB7-85B85692B517}" srcOrd="0" destOrd="0" presId="urn:microsoft.com/office/officeart/2005/8/layout/orgChart1"/>
    <dgm:cxn modelId="{61449DC7-E6C0-4106-BCF0-DE023BE9A1D6}" type="presOf" srcId="{9AE516BE-32DB-4DDB-8BE1-532E33070D4C}" destId="{6567C953-1262-4359-B0FF-64499040C5AE}" srcOrd="0" destOrd="0" presId="urn:microsoft.com/office/officeart/2005/8/layout/orgChart1"/>
    <dgm:cxn modelId="{DC9AC394-AD2F-4FD3-B187-86F2E159A417}" type="presOf" srcId="{8D4DE820-6B29-4D56-B43A-605A1A8CFF8A}" destId="{1C27BA83-E612-429F-B882-4892AF572C5D}" srcOrd="1" destOrd="0" presId="urn:microsoft.com/office/officeart/2005/8/layout/orgChart1"/>
    <dgm:cxn modelId="{D7E9A2F1-D5B3-47CB-B04B-5191A2DFA144}" srcId="{66683B07-BCB2-43F3-81A6-B2B840D599E4}" destId="{9AE516BE-32DB-4DDB-8BE1-532E33070D4C}" srcOrd="0" destOrd="0" parTransId="{642F9A2F-D243-4B3C-B1AE-CF28851761A7}" sibTransId="{2F0F7552-45E7-47BE-865D-B9005C973128}"/>
    <dgm:cxn modelId="{403682F3-67E0-45A4-AC52-8D7ABF460DCC}" type="presOf" srcId="{8D4DE820-6B29-4D56-B43A-605A1A8CFF8A}" destId="{6DEDC067-331A-41D5-9C10-7C31310AB434}" srcOrd="0" destOrd="0" presId="urn:microsoft.com/office/officeart/2005/8/layout/orgChart1"/>
    <dgm:cxn modelId="{0A4D3A26-104D-49F4-8567-BE7FF57A922F}" type="presOf" srcId="{66683B07-BCB2-43F3-81A6-B2B840D599E4}" destId="{97273FEA-4C6D-422D-8DE8-8A2D506F40CC}" srcOrd="0" destOrd="0" presId="urn:microsoft.com/office/officeart/2005/8/layout/orgChart1"/>
    <dgm:cxn modelId="{44FB74AE-129E-426B-8EED-BC2FD1E6B369}" type="presOf" srcId="{2FC877D1-67DF-431B-BDD3-E7059E9D560E}" destId="{B2B0777D-6C3F-4E2B-9CF3-4F50AF311900}" srcOrd="0" destOrd="0" presId="urn:microsoft.com/office/officeart/2005/8/layout/orgChart1"/>
    <dgm:cxn modelId="{D1D6A0C6-817A-4398-90B6-8A97777A6111}" type="presOf" srcId="{F1EDD56A-DA21-4462-A8E9-2893399C8992}" destId="{7F851D0F-2B0C-4C2D-B150-C28FF9989449}" srcOrd="0" destOrd="0" presId="urn:microsoft.com/office/officeart/2005/8/layout/orgChart1"/>
    <dgm:cxn modelId="{5EF65D50-35D1-4403-8D65-A87B8BCACE86}" type="presOf" srcId="{F1EDD56A-DA21-4462-A8E9-2893399C8992}" destId="{6E025248-6465-4A4B-AA14-32A11F1ECED1}" srcOrd="1" destOrd="0" presId="urn:microsoft.com/office/officeart/2005/8/layout/orgChart1"/>
    <dgm:cxn modelId="{E47D488E-EC30-45EF-89D1-F7FDDA27C7EA}" type="presOf" srcId="{642F9A2F-D243-4B3C-B1AE-CF28851761A7}" destId="{DAE926F6-01BD-4604-806C-DCD13A5F04D8}" srcOrd="0" destOrd="0" presId="urn:microsoft.com/office/officeart/2005/8/layout/orgChart1"/>
    <dgm:cxn modelId="{FC8DEA2E-BBB1-4C24-A941-09A449B954F7}" srcId="{2FC877D1-67DF-431B-BDD3-E7059E9D560E}" destId="{27BCF891-FADA-4920-9957-FA1CB62C72A7}" srcOrd="0" destOrd="0" parTransId="{9510822B-9A07-4639-8617-47EB65B99F09}" sibTransId="{C0552F59-4D5A-4678-B57F-D43A057D7854}"/>
    <dgm:cxn modelId="{CB47E66C-EE81-4595-BF75-F18126C0E095}" srcId="{27BCF891-FADA-4920-9957-FA1CB62C72A7}" destId="{F1EDD56A-DA21-4462-A8E9-2893399C8992}" srcOrd="1" destOrd="0" parTransId="{DB7FF570-7F92-41FB-8845-225376F1EDBF}" sibTransId="{A28392EA-2159-4519-871C-CBB05B9C09C9}"/>
    <dgm:cxn modelId="{1695AE51-E80D-4ADB-9510-FB41439B53CF}" type="presOf" srcId="{27BCF891-FADA-4920-9957-FA1CB62C72A7}" destId="{AD2361B5-BF0F-43A2-8FE4-E4987D23A0E9}" srcOrd="1" destOrd="0" presId="urn:microsoft.com/office/officeart/2005/8/layout/orgChart1"/>
    <dgm:cxn modelId="{BCA02145-670C-46E2-8544-6336F18BD3AD}" type="presOf" srcId="{66683B07-BCB2-43F3-81A6-B2B840D599E4}" destId="{78B6A9F8-9129-430E-B03C-6F695FA17222}" srcOrd="1" destOrd="0" presId="urn:microsoft.com/office/officeart/2005/8/layout/orgChart1"/>
    <dgm:cxn modelId="{4AD916BF-EEFA-46FE-A546-C01264727414}" srcId="{F1EDD56A-DA21-4462-A8E9-2893399C8992}" destId="{8D4DE820-6B29-4D56-B43A-605A1A8CFF8A}" srcOrd="0" destOrd="0" parTransId="{F0000D46-9269-4086-BB1F-137EB8C39CAA}" sibTransId="{07DCAECA-EEC9-438B-BADA-C64010860435}"/>
    <dgm:cxn modelId="{E5DFE3BC-E135-4670-A712-D503EAAFA554}" type="presOf" srcId="{9AE516BE-32DB-4DDB-8BE1-532E33070D4C}" destId="{78FC8C78-EEDF-49D2-A2FF-14EAEDAA99EE}" srcOrd="1" destOrd="0" presId="urn:microsoft.com/office/officeart/2005/8/layout/orgChart1"/>
    <dgm:cxn modelId="{C1C23B7C-AB86-4D61-B6D5-E4A2A89A2CF3}" type="presOf" srcId="{27BCF891-FADA-4920-9957-FA1CB62C72A7}" destId="{54AC5D54-943A-488A-80B6-5B2B24DC03DF}" srcOrd="0" destOrd="0" presId="urn:microsoft.com/office/officeart/2005/8/layout/orgChart1"/>
    <dgm:cxn modelId="{0FFA5E0A-951B-42F1-9187-92C51810EB3F}" srcId="{27BCF891-FADA-4920-9957-FA1CB62C72A7}" destId="{66683B07-BCB2-43F3-81A6-B2B840D599E4}" srcOrd="0" destOrd="0" parTransId="{597B83A5-358E-47D4-A04F-5C910A0BB80A}" sibTransId="{090F808B-5F2E-4226-9C13-646467145DD9}"/>
    <dgm:cxn modelId="{E508E0AF-D51F-4D15-A313-C4DD324A350D}" type="presOf" srcId="{597B83A5-358E-47D4-A04F-5C910A0BB80A}" destId="{418E9D38-550E-4DEF-BDC7-B3678195A2B6}" srcOrd="0" destOrd="0" presId="urn:microsoft.com/office/officeart/2005/8/layout/orgChart1"/>
    <dgm:cxn modelId="{A7765BD5-554C-4D03-8DE6-B24AD80CCC62}" type="presParOf" srcId="{B2B0777D-6C3F-4E2B-9CF3-4F50AF311900}" destId="{126B446E-3100-4F0B-A15B-658B5152CCAD}" srcOrd="0" destOrd="0" presId="urn:microsoft.com/office/officeart/2005/8/layout/orgChart1"/>
    <dgm:cxn modelId="{25A7CE4A-5B26-4316-BEAF-7D7977EA8C5E}" type="presParOf" srcId="{126B446E-3100-4F0B-A15B-658B5152CCAD}" destId="{F7F2B3BF-6E87-4CC1-B790-41CDB529D62D}" srcOrd="0" destOrd="0" presId="urn:microsoft.com/office/officeart/2005/8/layout/orgChart1"/>
    <dgm:cxn modelId="{54A40997-7E26-4343-B997-EB0435A09143}" type="presParOf" srcId="{F7F2B3BF-6E87-4CC1-B790-41CDB529D62D}" destId="{54AC5D54-943A-488A-80B6-5B2B24DC03DF}" srcOrd="0" destOrd="0" presId="urn:microsoft.com/office/officeart/2005/8/layout/orgChart1"/>
    <dgm:cxn modelId="{87C1E57C-9E41-4A49-8EDA-DE3042E21447}" type="presParOf" srcId="{F7F2B3BF-6E87-4CC1-B790-41CDB529D62D}" destId="{AD2361B5-BF0F-43A2-8FE4-E4987D23A0E9}" srcOrd="1" destOrd="0" presId="urn:microsoft.com/office/officeart/2005/8/layout/orgChart1"/>
    <dgm:cxn modelId="{0BF5D265-BE2D-46EC-8110-39DE456486F2}" type="presParOf" srcId="{126B446E-3100-4F0B-A15B-658B5152CCAD}" destId="{814534A4-C5D0-4D78-897B-DDB242C799CE}" srcOrd="1" destOrd="0" presId="urn:microsoft.com/office/officeart/2005/8/layout/orgChart1"/>
    <dgm:cxn modelId="{D244FD5D-B944-4396-8C7A-C6ECC711E2B2}" type="presParOf" srcId="{814534A4-C5D0-4D78-897B-DDB242C799CE}" destId="{418E9D38-550E-4DEF-BDC7-B3678195A2B6}" srcOrd="0" destOrd="0" presId="urn:microsoft.com/office/officeart/2005/8/layout/orgChart1"/>
    <dgm:cxn modelId="{49370125-C38D-4BC4-8FD4-EE7606F93D22}" type="presParOf" srcId="{814534A4-C5D0-4D78-897B-DDB242C799CE}" destId="{4BB16B61-96AF-489E-8513-8056E188000A}" srcOrd="1" destOrd="0" presId="urn:microsoft.com/office/officeart/2005/8/layout/orgChart1"/>
    <dgm:cxn modelId="{59E8D88F-ACBB-40EF-B82D-23E4A86A6FA0}" type="presParOf" srcId="{4BB16B61-96AF-489E-8513-8056E188000A}" destId="{D7F74C53-2FD4-464B-AC29-A4B696CF6125}" srcOrd="0" destOrd="0" presId="urn:microsoft.com/office/officeart/2005/8/layout/orgChart1"/>
    <dgm:cxn modelId="{0619D85F-DA63-4323-9821-ED823E45750A}" type="presParOf" srcId="{D7F74C53-2FD4-464B-AC29-A4B696CF6125}" destId="{97273FEA-4C6D-422D-8DE8-8A2D506F40CC}" srcOrd="0" destOrd="0" presId="urn:microsoft.com/office/officeart/2005/8/layout/orgChart1"/>
    <dgm:cxn modelId="{F225CFF6-9DA4-477B-B48A-9103F350E0BF}" type="presParOf" srcId="{D7F74C53-2FD4-464B-AC29-A4B696CF6125}" destId="{78B6A9F8-9129-430E-B03C-6F695FA17222}" srcOrd="1" destOrd="0" presId="urn:microsoft.com/office/officeart/2005/8/layout/orgChart1"/>
    <dgm:cxn modelId="{26233DD1-8E47-429A-9ED4-9948DD221E03}" type="presParOf" srcId="{4BB16B61-96AF-489E-8513-8056E188000A}" destId="{6F02DC3F-2CB0-4C1B-B996-2AB338230EC6}" srcOrd="1" destOrd="0" presId="urn:microsoft.com/office/officeart/2005/8/layout/orgChart1"/>
    <dgm:cxn modelId="{B59DEDC8-A4E8-4C93-A239-0D6FB22E3A5A}" type="presParOf" srcId="{6F02DC3F-2CB0-4C1B-B996-2AB338230EC6}" destId="{DAE926F6-01BD-4604-806C-DCD13A5F04D8}" srcOrd="0" destOrd="0" presId="urn:microsoft.com/office/officeart/2005/8/layout/orgChart1"/>
    <dgm:cxn modelId="{41385B74-A15F-4A26-8697-DD33B6E59EA9}" type="presParOf" srcId="{6F02DC3F-2CB0-4C1B-B996-2AB338230EC6}" destId="{51D8B3F4-41D2-4189-90CF-73B46B5908FE}" srcOrd="1" destOrd="0" presId="urn:microsoft.com/office/officeart/2005/8/layout/orgChart1"/>
    <dgm:cxn modelId="{26B8E033-CBE6-4212-A196-193F4435CBC7}" type="presParOf" srcId="{51D8B3F4-41D2-4189-90CF-73B46B5908FE}" destId="{81860DF8-230A-466E-B42B-2EA7253D8E14}" srcOrd="0" destOrd="0" presId="urn:microsoft.com/office/officeart/2005/8/layout/orgChart1"/>
    <dgm:cxn modelId="{DFE277F9-F256-4462-9A7B-74A737B204D4}" type="presParOf" srcId="{81860DF8-230A-466E-B42B-2EA7253D8E14}" destId="{6567C953-1262-4359-B0FF-64499040C5AE}" srcOrd="0" destOrd="0" presId="urn:microsoft.com/office/officeart/2005/8/layout/orgChart1"/>
    <dgm:cxn modelId="{E5C1B37E-6A5A-4BB1-A537-7ECEDD209D1B}" type="presParOf" srcId="{81860DF8-230A-466E-B42B-2EA7253D8E14}" destId="{78FC8C78-EEDF-49D2-A2FF-14EAEDAA99EE}" srcOrd="1" destOrd="0" presId="urn:microsoft.com/office/officeart/2005/8/layout/orgChart1"/>
    <dgm:cxn modelId="{557C4343-CB1C-41EB-BBA2-F7C52550B379}" type="presParOf" srcId="{51D8B3F4-41D2-4189-90CF-73B46B5908FE}" destId="{A04C76FC-23F2-49F4-B958-5687E99D9394}" srcOrd="1" destOrd="0" presId="urn:microsoft.com/office/officeart/2005/8/layout/orgChart1"/>
    <dgm:cxn modelId="{2D59DEF9-087C-4B9D-ADF6-EFA89AAD719E}" type="presParOf" srcId="{51D8B3F4-41D2-4189-90CF-73B46B5908FE}" destId="{A97FF238-C8C5-4C44-8B90-4BD84D5F65F5}" srcOrd="2" destOrd="0" presId="urn:microsoft.com/office/officeart/2005/8/layout/orgChart1"/>
    <dgm:cxn modelId="{BAC375BB-8E6C-48EE-AAC9-A422B18A6AC3}" type="presParOf" srcId="{4BB16B61-96AF-489E-8513-8056E188000A}" destId="{81756633-19CC-4106-87BF-237859F9E5A2}" srcOrd="2" destOrd="0" presId="urn:microsoft.com/office/officeart/2005/8/layout/orgChart1"/>
    <dgm:cxn modelId="{B9F72595-1FFF-4D27-B7E7-C5D35C93E12D}" type="presParOf" srcId="{814534A4-C5D0-4D78-897B-DDB242C799CE}" destId="{7A9A9EC7-A30B-4987-AAB7-85B85692B517}" srcOrd="2" destOrd="0" presId="urn:microsoft.com/office/officeart/2005/8/layout/orgChart1"/>
    <dgm:cxn modelId="{5744B2C0-B91E-4E21-84B3-6F17B74E7679}" type="presParOf" srcId="{814534A4-C5D0-4D78-897B-DDB242C799CE}" destId="{C016E45C-45E2-47C3-9A2A-F70ADE7FC2E1}" srcOrd="3" destOrd="0" presId="urn:microsoft.com/office/officeart/2005/8/layout/orgChart1"/>
    <dgm:cxn modelId="{A521B68C-162F-4B8E-8405-E2952E7C6CF2}" type="presParOf" srcId="{C016E45C-45E2-47C3-9A2A-F70ADE7FC2E1}" destId="{8605E530-2670-4220-BB4A-C5D22EA33258}" srcOrd="0" destOrd="0" presId="urn:microsoft.com/office/officeart/2005/8/layout/orgChart1"/>
    <dgm:cxn modelId="{98801246-D0BA-4385-AB16-F254BDBD2063}" type="presParOf" srcId="{8605E530-2670-4220-BB4A-C5D22EA33258}" destId="{7F851D0F-2B0C-4C2D-B150-C28FF9989449}" srcOrd="0" destOrd="0" presId="urn:microsoft.com/office/officeart/2005/8/layout/orgChart1"/>
    <dgm:cxn modelId="{09B47D17-C394-45A1-AB84-40B15DCF57CA}" type="presParOf" srcId="{8605E530-2670-4220-BB4A-C5D22EA33258}" destId="{6E025248-6465-4A4B-AA14-32A11F1ECED1}" srcOrd="1" destOrd="0" presId="urn:microsoft.com/office/officeart/2005/8/layout/orgChart1"/>
    <dgm:cxn modelId="{8EA325B1-A7FE-44B9-A19A-215627B43958}" type="presParOf" srcId="{C016E45C-45E2-47C3-9A2A-F70ADE7FC2E1}" destId="{90E8C069-1588-40A3-A342-152784332F12}" srcOrd="1" destOrd="0" presId="urn:microsoft.com/office/officeart/2005/8/layout/orgChart1"/>
    <dgm:cxn modelId="{CFEFFF8B-8B3E-482C-A2CA-8BC4972ADF66}" type="presParOf" srcId="{90E8C069-1588-40A3-A342-152784332F12}" destId="{D8248C31-3B1C-4CB2-98F5-069842CF09BA}" srcOrd="0" destOrd="0" presId="urn:microsoft.com/office/officeart/2005/8/layout/orgChart1"/>
    <dgm:cxn modelId="{0952C931-6838-4FBE-AB1A-32459A95F129}" type="presParOf" srcId="{90E8C069-1588-40A3-A342-152784332F12}" destId="{69E06B53-6849-4850-B251-721549E11270}" srcOrd="1" destOrd="0" presId="urn:microsoft.com/office/officeart/2005/8/layout/orgChart1"/>
    <dgm:cxn modelId="{80AE13D6-61E7-4B46-8CAD-F1055F36B3E7}" type="presParOf" srcId="{69E06B53-6849-4850-B251-721549E11270}" destId="{B7751A9F-9395-4E47-8F40-AF4162242DD0}" srcOrd="0" destOrd="0" presId="urn:microsoft.com/office/officeart/2005/8/layout/orgChart1"/>
    <dgm:cxn modelId="{4F461431-9C35-4ABF-97B9-2C7DAC0951E5}" type="presParOf" srcId="{B7751A9F-9395-4E47-8F40-AF4162242DD0}" destId="{6DEDC067-331A-41D5-9C10-7C31310AB434}" srcOrd="0" destOrd="0" presId="urn:microsoft.com/office/officeart/2005/8/layout/orgChart1"/>
    <dgm:cxn modelId="{CAF4B952-6630-428B-ABBB-226654C4C731}" type="presParOf" srcId="{B7751A9F-9395-4E47-8F40-AF4162242DD0}" destId="{1C27BA83-E612-429F-B882-4892AF572C5D}" srcOrd="1" destOrd="0" presId="urn:microsoft.com/office/officeart/2005/8/layout/orgChart1"/>
    <dgm:cxn modelId="{C1BA7247-2119-4E0F-89E2-FA19148B7A1A}" type="presParOf" srcId="{69E06B53-6849-4850-B251-721549E11270}" destId="{E3D25030-C9CC-4558-8203-96F5098E15BF}" srcOrd="1" destOrd="0" presId="urn:microsoft.com/office/officeart/2005/8/layout/orgChart1"/>
    <dgm:cxn modelId="{06138D7D-9B3C-4013-B7A4-3B0BAC2D6E38}" type="presParOf" srcId="{69E06B53-6849-4850-B251-721549E11270}" destId="{DA09AC5C-E02B-4CCB-8294-28B536DF808D}" srcOrd="2" destOrd="0" presId="urn:microsoft.com/office/officeart/2005/8/layout/orgChart1"/>
    <dgm:cxn modelId="{EA7F9247-A1EB-497E-852A-D4BC8C22897F}" type="presParOf" srcId="{C016E45C-45E2-47C3-9A2A-F70ADE7FC2E1}" destId="{4752D529-9950-49FA-AB70-89C5FE35580A}" srcOrd="2" destOrd="0" presId="urn:microsoft.com/office/officeart/2005/8/layout/orgChart1"/>
    <dgm:cxn modelId="{5E6383B6-3A91-4275-9A34-287304B2E8FA}" type="presParOf" srcId="{126B446E-3100-4F0B-A15B-658B5152CCAD}" destId="{A12C83D8-C6F0-41E9-A9CB-249A10BF1E1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595C86-28E4-4FE5-9D17-46AF1982DB88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744F87-8B8F-4B4D-A65C-9AC4DFF192A8}">
      <dgm:prSet phldrT="[Текст]"/>
      <dgm:spPr/>
      <dgm:t>
        <a:bodyPr/>
        <a:lstStyle/>
        <a:p>
          <a:r>
            <a:rPr lang="ru-RU" dirty="0" smtClean="0"/>
            <a:t>МОРЕ</a:t>
          </a:r>
          <a:endParaRPr lang="ru-RU" dirty="0"/>
        </a:p>
      </dgm:t>
    </dgm:pt>
    <dgm:pt modelId="{D47BB492-6284-43FC-B9A6-20EA446F9F8B}" type="parTrans" cxnId="{8209EE01-8052-4BD0-8031-5E142C4DE863}">
      <dgm:prSet/>
      <dgm:spPr/>
      <dgm:t>
        <a:bodyPr/>
        <a:lstStyle/>
        <a:p>
          <a:endParaRPr lang="ru-RU"/>
        </a:p>
      </dgm:t>
    </dgm:pt>
    <dgm:pt modelId="{0F70F3DF-7EC8-4815-81C1-7C64C4401689}" type="sibTrans" cxnId="{8209EE01-8052-4BD0-8031-5E142C4DE863}">
      <dgm:prSet/>
      <dgm:spPr/>
      <dgm:t>
        <a:bodyPr/>
        <a:lstStyle/>
        <a:p>
          <a:endParaRPr lang="ru-RU"/>
        </a:p>
      </dgm:t>
    </dgm:pt>
    <dgm:pt modelId="{B0A62021-8AA2-40D5-8964-AE347479838D}">
      <dgm:prSet phldrT="[Текст]"/>
      <dgm:spPr/>
      <dgm:t>
        <a:bodyPr/>
        <a:lstStyle/>
        <a:p>
          <a:r>
            <a:rPr lang="ru-RU" dirty="0" smtClean="0"/>
            <a:t>ЗАЛИВ</a:t>
          </a:r>
          <a:endParaRPr lang="ru-RU" dirty="0"/>
        </a:p>
      </dgm:t>
    </dgm:pt>
    <dgm:pt modelId="{2461F372-466B-4D89-8556-E925E050BBB3}" type="parTrans" cxnId="{F712AE49-695A-4300-98A6-7E039B727395}">
      <dgm:prSet/>
      <dgm:spPr/>
      <dgm:t>
        <a:bodyPr/>
        <a:lstStyle/>
        <a:p>
          <a:endParaRPr lang="ru-RU"/>
        </a:p>
      </dgm:t>
    </dgm:pt>
    <dgm:pt modelId="{C7733D19-9AFF-4554-AF9A-4F7EC618D5B9}" type="sibTrans" cxnId="{F712AE49-695A-4300-98A6-7E039B727395}">
      <dgm:prSet/>
      <dgm:spPr/>
      <dgm:t>
        <a:bodyPr/>
        <a:lstStyle/>
        <a:p>
          <a:endParaRPr lang="ru-RU"/>
        </a:p>
      </dgm:t>
    </dgm:pt>
    <dgm:pt modelId="{033C59A3-C562-4B97-AC4A-D9090DDCD3D5}">
      <dgm:prSet phldrT="[Текст]"/>
      <dgm:spPr/>
      <dgm:t>
        <a:bodyPr/>
        <a:lstStyle/>
        <a:p>
          <a:r>
            <a:rPr lang="ru-RU" dirty="0" smtClean="0"/>
            <a:t>ПРОЛИВ</a:t>
          </a:r>
          <a:endParaRPr lang="ru-RU" dirty="0"/>
        </a:p>
      </dgm:t>
    </dgm:pt>
    <dgm:pt modelId="{8A2299CA-A815-4964-9FD9-42CAC72F22B9}" type="parTrans" cxnId="{D950B65D-E84F-460B-B352-DF64A93364FA}">
      <dgm:prSet/>
      <dgm:spPr/>
      <dgm:t>
        <a:bodyPr/>
        <a:lstStyle/>
        <a:p>
          <a:endParaRPr lang="ru-RU"/>
        </a:p>
      </dgm:t>
    </dgm:pt>
    <dgm:pt modelId="{DF1BA4AE-2684-475B-948D-84620639F2A7}" type="sibTrans" cxnId="{D950B65D-E84F-460B-B352-DF64A93364FA}">
      <dgm:prSet/>
      <dgm:spPr/>
      <dgm:t>
        <a:bodyPr/>
        <a:lstStyle/>
        <a:p>
          <a:endParaRPr lang="ru-RU"/>
        </a:p>
      </dgm:t>
    </dgm:pt>
    <dgm:pt modelId="{FF43FFAC-E0B9-41D6-9FE2-179AFD16DD11}" type="pres">
      <dgm:prSet presAssocID="{A3595C86-28E4-4FE5-9D17-46AF1982DB8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247F2C-84EA-47DC-A291-186FDA0E7D25}" type="pres">
      <dgm:prSet presAssocID="{A8744F87-8B8F-4B4D-A65C-9AC4DFF192A8}" presName="comp" presStyleCnt="0"/>
      <dgm:spPr/>
    </dgm:pt>
    <dgm:pt modelId="{A4098C70-79EE-49F5-B564-E5EBE7FE3757}" type="pres">
      <dgm:prSet presAssocID="{A8744F87-8B8F-4B4D-A65C-9AC4DFF192A8}" presName="box" presStyleLbl="node1" presStyleIdx="0" presStyleCnt="3"/>
      <dgm:spPr/>
      <dgm:t>
        <a:bodyPr/>
        <a:lstStyle/>
        <a:p>
          <a:endParaRPr lang="ru-RU"/>
        </a:p>
      </dgm:t>
    </dgm:pt>
    <dgm:pt modelId="{8780AC8F-FDA8-4231-816C-846184810395}" type="pres">
      <dgm:prSet presAssocID="{A8744F87-8B8F-4B4D-A65C-9AC4DFF192A8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D482E58-382D-4693-BC5C-2939F6D4BE7E}" type="pres">
      <dgm:prSet presAssocID="{A8744F87-8B8F-4B4D-A65C-9AC4DFF192A8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CC2A6F-E417-4D38-A703-CEFB763D9C75}" type="pres">
      <dgm:prSet presAssocID="{0F70F3DF-7EC8-4815-81C1-7C64C4401689}" presName="spacer" presStyleCnt="0"/>
      <dgm:spPr/>
    </dgm:pt>
    <dgm:pt modelId="{C93F6988-5685-4391-8ADC-9F68904C06B7}" type="pres">
      <dgm:prSet presAssocID="{B0A62021-8AA2-40D5-8964-AE347479838D}" presName="comp" presStyleCnt="0"/>
      <dgm:spPr/>
    </dgm:pt>
    <dgm:pt modelId="{8A112119-627E-4B67-A147-503B917F17E5}" type="pres">
      <dgm:prSet presAssocID="{B0A62021-8AA2-40D5-8964-AE347479838D}" presName="box" presStyleLbl="node1" presStyleIdx="1" presStyleCnt="3"/>
      <dgm:spPr/>
      <dgm:t>
        <a:bodyPr/>
        <a:lstStyle/>
        <a:p>
          <a:endParaRPr lang="ru-RU"/>
        </a:p>
      </dgm:t>
    </dgm:pt>
    <dgm:pt modelId="{531F981E-3FC8-43EE-A877-F0688D6FA85D}" type="pres">
      <dgm:prSet presAssocID="{B0A62021-8AA2-40D5-8964-AE347479838D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AE6EF92-91DA-4F04-90A3-07864FBF8ED5}" type="pres">
      <dgm:prSet presAssocID="{B0A62021-8AA2-40D5-8964-AE347479838D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A6B4D5-F073-48C3-8D24-5D838D4E1969}" type="pres">
      <dgm:prSet presAssocID="{C7733D19-9AFF-4554-AF9A-4F7EC618D5B9}" presName="spacer" presStyleCnt="0"/>
      <dgm:spPr/>
    </dgm:pt>
    <dgm:pt modelId="{CBC8A392-6453-47D6-A183-DA0B0E47A89B}" type="pres">
      <dgm:prSet presAssocID="{033C59A3-C562-4B97-AC4A-D9090DDCD3D5}" presName="comp" presStyleCnt="0"/>
      <dgm:spPr/>
    </dgm:pt>
    <dgm:pt modelId="{BB657920-47A4-4147-B628-D15F6A512E4B}" type="pres">
      <dgm:prSet presAssocID="{033C59A3-C562-4B97-AC4A-D9090DDCD3D5}" presName="box" presStyleLbl="node1" presStyleIdx="2" presStyleCnt="3"/>
      <dgm:spPr/>
      <dgm:t>
        <a:bodyPr/>
        <a:lstStyle/>
        <a:p>
          <a:endParaRPr lang="ru-RU"/>
        </a:p>
      </dgm:t>
    </dgm:pt>
    <dgm:pt modelId="{ED536F1D-4F8E-4E2C-A63D-61E9EA7A3629}" type="pres">
      <dgm:prSet presAssocID="{033C59A3-C562-4B97-AC4A-D9090DDCD3D5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5BA2188-18AB-43C9-BF27-6E2B6DD3ABAB}" type="pres">
      <dgm:prSet presAssocID="{033C59A3-C562-4B97-AC4A-D9090DDCD3D5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C907CE-1903-40D6-AE7B-CCDAFDA58481}" type="presOf" srcId="{033C59A3-C562-4B97-AC4A-D9090DDCD3D5}" destId="{E5BA2188-18AB-43C9-BF27-6E2B6DD3ABAB}" srcOrd="1" destOrd="0" presId="urn:microsoft.com/office/officeart/2005/8/layout/vList4"/>
    <dgm:cxn modelId="{D798B6C2-A3E9-4040-854D-32A24894A3B8}" type="presOf" srcId="{A8744F87-8B8F-4B4D-A65C-9AC4DFF192A8}" destId="{3D482E58-382D-4693-BC5C-2939F6D4BE7E}" srcOrd="1" destOrd="0" presId="urn:microsoft.com/office/officeart/2005/8/layout/vList4"/>
    <dgm:cxn modelId="{1748E31F-A7CB-4ACD-A4D4-CE747BED5E80}" type="presOf" srcId="{A3595C86-28E4-4FE5-9D17-46AF1982DB88}" destId="{FF43FFAC-E0B9-41D6-9FE2-179AFD16DD11}" srcOrd="0" destOrd="0" presId="urn:microsoft.com/office/officeart/2005/8/layout/vList4"/>
    <dgm:cxn modelId="{8209EE01-8052-4BD0-8031-5E142C4DE863}" srcId="{A3595C86-28E4-4FE5-9D17-46AF1982DB88}" destId="{A8744F87-8B8F-4B4D-A65C-9AC4DFF192A8}" srcOrd="0" destOrd="0" parTransId="{D47BB492-6284-43FC-B9A6-20EA446F9F8B}" sibTransId="{0F70F3DF-7EC8-4815-81C1-7C64C4401689}"/>
    <dgm:cxn modelId="{0CBA3A2F-7502-4EC1-B764-CF48F235594E}" type="presOf" srcId="{A8744F87-8B8F-4B4D-A65C-9AC4DFF192A8}" destId="{A4098C70-79EE-49F5-B564-E5EBE7FE3757}" srcOrd="0" destOrd="0" presId="urn:microsoft.com/office/officeart/2005/8/layout/vList4"/>
    <dgm:cxn modelId="{D1E1783D-1736-4634-AFC8-6CEFDB98B1A2}" type="presOf" srcId="{033C59A3-C562-4B97-AC4A-D9090DDCD3D5}" destId="{BB657920-47A4-4147-B628-D15F6A512E4B}" srcOrd="0" destOrd="0" presId="urn:microsoft.com/office/officeart/2005/8/layout/vList4"/>
    <dgm:cxn modelId="{D950B65D-E84F-460B-B352-DF64A93364FA}" srcId="{A3595C86-28E4-4FE5-9D17-46AF1982DB88}" destId="{033C59A3-C562-4B97-AC4A-D9090DDCD3D5}" srcOrd="2" destOrd="0" parTransId="{8A2299CA-A815-4964-9FD9-42CAC72F22B9}" sibTransId="{DF1BA4AE-2684-475B-948D-84620639F2A7}"/>
    <dgm:cxn modelId="{0FECC2AE-CD8B-4E85-9E48-83EBA5468430}" type="presOf" srcId="{B0A62021-8AA2-40D5-8964-AE347479838D}" destId="{8A112119-627E-4B67-A147-503B917F17E5}" srcOrd="0" destOrd="0" presId="urn:microsoft.com/office/officeart/2005/8/layout/vList4"/>
    <dgm:cxn modelId="{F712AE49-695A-4300-98A6-7E039B727395}" srcId="{A3595C86-28E4-4FE5-9D17-46AF1982DB88}" destId="{B0A62021-8AA2-40D5-8964-AE347479838D}" srcOrd="1" destOrd="0" parTransId="{2461F372-466B-4D89-8556-E925E050BBB3}" sibTransId="{C7733D19-9AFF-4554-AF9A-4F7EC618D5B9}"/>
    <dgm:cxn modelId="{E2A8494E-C52F-4E84-A2D3-F76426E6E1F1}" type="presOf" srcId="{B0A62021-8AA2-40D5-8964-AE347479838D}" destId="{5AE6EF92-91DA-4F04-90A3-07864FBF8ED5}" srcOrd="1" destOrd="0" presId="urn:microsoft.com/office/officeart/2005/8/layout/vList4"/>
    <dgm:cxn modelId="{9AA0063B-9452-42A1-92FE-458537C80E73}" type="presParOf" srcId="{FF43FFAC-E0B9-41D6-9FE2-179AFD16DD11}" destId="{41247F2C-84EA-47DC-A291-186FDA0E7D25}" srcOrd="0" destOrd="0" presId="urn:microsoft.com/office/officeart/2005/8/layout/vList4"/>
    <dgm:cxn modelId="{AACC0745-80BF-4536-9EA4-E0CE220CBD61}" type="presParOf" srcId="{41247F2C-84EA-47DC-A291-186FDA0E7D25}" destId="{A4098C70-79EE-49F5-B564-E5EBE7FE3757}" srcOrd="0" destOrd="0" presId="urn:microsoft.com/office/officeart/2005/8/layout/vList4"/>
    <dgm:cxn modelId="{B5B2178B-3794-4D20-A882-6FA5A851886C}" type="presParOf" srcId="{41247F2C-84EA-47DC-A291-186FDA0E7D25}" destId="{8780AC8F-FDA8-4231-816C-846184810395}" srcOrd="1" destOrd="0" presId="urn:microsoft.com/office/officeart/2005/8/layout/vList4"/>
    <dgm:cxn modelId="{83D23A17-429D-4276-9DFD-5D7B6DD577F9}" type="presParOf" srcId="{41247F2C-84EA-47DC-A291-186FDA0E7D25}" destId="{3D482E58-382D-4693-BC5C-2939F6D4BE7E}" srcOrd="2" destOrd="0" presId="urn:microsoft.com/office/officeart/2005/8/layout/vList4"/>
    <dgm:cxn modelId="{198495DF-8C81-43CE-9064-6ADABF3726F6}" type="presParOf" srcId="{FF43FFAC-E0B9-41D6-9FE2-179AFD16DD11}" destId="{F7CC2A6F-E417-4D38-A703-CEFB763D9C75}" srcOrd="1" destOrd="0" presId="urn:microsoft.com/office/officeart/2005/8/layout/vList4"/>
    <dgm:cxn modelId="{2EC52F2B-9373-48F8-A65F-A3347A45F265}" type="presParOf" srcId="{FF43FFAC-E0B9-41D6-9FE2-179AFD16DD11}" destId="{C93F6988-5685-4391-8ADC-9F68904C06B7}" srcOrd="2" destOrd="0" presId="urn:microsoft.com/office/officeart/2005/8/layout/vList4"/>
    <dgm:cxn modelId="{7E21977F-C937-4A58-B28D-F76D75EE293F}" type="presParOf" srcId="{C93F6988-5685-4391-8ADC-9F68904C06B7}" destId="{8A112119-627E-4B67-A147-503B917F17E5}" srcOrd="0" destOrd="0" presId="urn:microsoft.com/office/officeart/2005/8/layout/vList4"/>
    <dgm:cxn modelId="{CE5F96D1-6906-40AE-94C3-A93D24CFE37D}" type="presParOf" srcId="{C93F6988-5685-4391-8ADC-9F68904C06B7}" destId="{531F981E-3FC8-43EE-A877-F0688D6FA85D}" srcOrd="1" destOrd="0" presId="urn:microsoft.com/office/officeart/2005/8/layout/vList4"/>
    <dgm:cxn modelId="{799C6E34-2A85-4F28-8209-B07FCF0B5D7D}" type="presParOf" srcId="{C93F6988-5685-4391-8ADC-9F68904C06B7}" destId="{5AE6EF92-91DA-4F04-90A3-07864FBF8ED5}" srcOrd="2" destOrd="0" presId="urn:microsoft.com/office/officeart/2005/8/layout/vList4"/>
    <dgm:cxn modelId="{56E15058-E797-4CE8-BDF3-F3CA477F7077}" type="presParOf" srcId="{FF43FFAC-E0B9-41D6-9FE2-179AFD16DD11}" destId="{15A6B4D5-F073-48C3-8D24-5D838D4E1969}" srcOrd="3" destOrd="0" presId="urn:microsoft.com/office/officeart/2005/8/layout/vList4"/>
    <dgm:cxn modelId="{AD2E6AF7-E9E4-4ED7-A7F6-7F885E4CD365}" type="presParOf" srcId="{FF43FFAC-E0B9-41D6-9FE2-179AFD16DD11}" destId="{CBC8A392-6453-47D6-A183-DA0B0E47A89B}" srcOrd="4" destOrd="0" presId="urn:microsoft.com/office/officeart/2005/8/layout/vList4"/>
    <dgm:cxn modelId="{8B062D3C-E849-4742-945C-A11D02F27DE8}" type="presParOf" srcId="{CBC8A392-6453-47D6-A183-DA0B0E47A89B}" destId="{BB657920-47A4-4147-B628-D15F6A512E4B}" srcOrd="0" destOrd="0" presId="urn:microsoft.com/office/officeart/2005/8/layout/vList4"/>
    <dgm:cxn modelId="{3DA19002-6303-4769-B12C-F30534D2E9B5}" type="presParOf" srcId="{CBC8A392-6453-47D6-A183-DA0B0E47A89B}" destId="{ED536F1D-4F8E-4E2C-A63D-61E9EA7A3629}" srcOrd="1" destOrd="0" presId="urn:microsoft.com/office/officeart/2005/8/layout/vList4"/>
    <dgm:cxn modelId="{501A3BE0-591F-4684-BFE7-382A63A8A7A1}" type="presParOf" srcId="{CBC8A392-6453-47D6-A183-DA0B0E47A89B}" destId="{E5BA2188-18AB-43C9-BF27-6E2B6DD3ABA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6B55609-AC79-46E2-A3E1-05252AF53833}">
      <dsp:nvSpPr>
        <dsp:cNvPr id="0" name=""/>
        <dsp:cNvSpPr/>
      </dsp:nvSpPr>
      <dsp:spPr>
        <a:xfrm>
          <a:off x="0" y="0"/>
          <a:ext cx="8229600" cy="83756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600" kern="1200" dirty="0" smtClean="0">
              <a:latin typeface="Times New Roman" pitchFamily="18" charset="0"/>
              <a:cs typeface="Times New Roman" pitchFamily="18" charset="0"/>
            </a:rPr>
            <a:t>МИРОВОЙ ОКЕАН</a:t>
          </a:r>
          <a:endParaRPr lang="ru-RU" sz="3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29676" y="0"/>
        <a:ext cx="6499923" cy="837568"/>
      </dsp:txXfrm>
    </dsp:sp>
    <dsp:sp modelId="{2730D516-8D91-40E7-9A66-1B97B84B9077}">
      <dsp:nvSpPr>
        <dsp:cNvPr id="0" name=""/>
        <dsp:cNvSpPr/>
      </dsp:nvSpPr>
      <dsp:spPr>
        <a:xfrm>
          <a:off x="83756" y="83756"/>
          <a:ext cx="1645920" cy="67005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71722C-788C-4A2B-A337-A5EE15CAEB79}">
      <dsp:nvSpPr>
        <dsp:cNvPr id="0" name=""/>
        <dsp:cNvSpPr/>
      </dsp:nvSpPr>
      <dsp:spPr>
        <a:xfrm>
          <a:off x="0" y="921325"/>
          <a:ext cx="8229600" cy="837568"/>
        </a:xfrm>
        <a:prstGeom prst="roundRect">
          <a:avLst>
            <a:gd name="adj" fmla="val 10000"/>
          </a:avLst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600" kern="1200" dirty="0" smtClean="0">
              <a:latin typeface="Times New Roman" pitchFamily="18" charset="0"/>
              <a:cs typeface="Times New Roman" pitchFamily="18" charset="0"/>
            </a:rPr>
            <a:t>ВОДА В ОКЕАНЕ</a:t>
          </a:r>
          <a:endParaRPr lang="ru-RU" sz="3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29676" y="921325"/>
        <a:ext cx="6499923" cy="837568"/>
      </dsp:txXfrm>
    </dsp:sp>
    <dsp:sp modelId="{7932C342-8964-41A4-8CE1-E58236AEA33C}">
      <dsp:nvSpPr>
        <dsp:cNvPr id="0" name=""/>
        <dsp:cNvSpPr/>
      </dsp:nvSpPr>
      <dsp:spPr>
        <a:xfrm>
          <a:off x="83756" y="1005082"/>
          <a:ext cx="1645920" cy="67005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D93DE4-E973-4D0A-AA18-8EC01DCFC95B}">
      <dsp:nvSpPr>
        <dsp:cNvPr id="0" name=""/>
        <dsp:cNvSpPr/>
      </dsp:nvSpPr>
      <dsp:spPr>
        <a:xfrm>
          <a:off x="0" y="1842650"/>
          <a:ext cx="8229600" cy="837568"/>
        </a:xfrm>
        <a:prstGeom prst="roundRect">
          <a:avLst>
            <a:gd name="adj" fmla="val 1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600" kern="1200" dirty="0" smtClean="0">
              <a:latin typeface="Times New Roman" pitchFamily="18" charset="0"/>
              <a:cs typeface="Times New Roman" pitchFamily="18" charset="0"/>
            </a:rPr>
            <a:t>ОКЕАНЫ</a:t>
          </a:r>
          <a:endParaRPr lang="ru-RU" sz="3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29676" y="1842650"/>
        <a:ext cx="6499923" cy="837568"/>
      </dsp:txXfrm>
    </dsp:sp>
    <dsp:sp modelId="{22C77D83-4D7F-44E4-A74A-32C7C69D623A}">
      <dsp:nvSpPr>
        <dsp:cNvPr id="0" name=""/>
        <dsp:cNvSpPr/>
      </dsp:nvSpPr>
      <dsp:spPr>
        <a:xfrm>
          <a:off x="83756" y="1926407"/>
          <a:ext cx="1645920" cy="67005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927210-E3F4-41EE-92F8-EE7D6A1D13EC}">
      <dsp:nvSpPr>
        <dsp:cNvPr id="0" name=""/>
        <dsp:cNvSpPr/>
      </dsp:nvSpPr>
      <dsp:spPr>
        <a:xfrm>
          <a:off x="0" y="2763975"/>
          <a:ext cx="8229600" cy="837568"/>
        </a:xfrm>
        <a:prstGeom prst="roundRect">
          <a:avLst>
            <a:gd name="adj" fmla="val 10000"/>
          </a:avLst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latin typeface="Times New Roman" pitchFamily="18" charset="0"/>
              <a:cs typeface="Times New Roman" pitchFamily="18" charset="0"/>
            </a:rPr>
            <a:t>ЧАСТИ МИРОВОГО ОКЕАНА</a:t>
          </a:r>
          <a:endParaRPr lang="ru-RU" sz="3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29676" y="2763975"/>
        <a:ext cx="6499923" cy="837568"/>
      </dsp:txXfrm>
    </dsp:sp>
    <dsp:sp modelId="{1C31D37A-3ABD-4C71-B990-AA3101269E66}">
      <dsp:nvSpPr>
        <dsp:cNvPr id="0" name=""/>
        <dsp:cNvSpPr/>
      </dsp:nvSpPr>
      <dsp:spPr>
        <a:xfrm>
          <a:off x="83756" y="2847732"/>
          <a:ext cx="1645920" cy="670054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92CEE5-0C5E-42D0-B93B-ED78AFF3B65B}">
      <dsp:nvSpPr>
        <dsp:cNvPr id="0" name=""/>
        <dsp:cNvSpPr/>
      </dsp:nvSpPr>
      <dsp:spPr>
        <a:xfrm>
          <a:off x="0" y="3685300"/>
          <a:ext cx="8229600" cy="837568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latin typeface="Times New Roman" pitchFamily="18" charset="0"/>
              <a:cs typeface="Times New Roman" pitchFamily="18" charset="0"/>
            </a:rPr>
            <a:t>ПОВТОРЕНИЕ</a:t>
          </a:r>
          <a:endParaRPr lang="ru-RU" sz="3600" kern="1200" dirty="0"/>
        </a:p>
      </dsp:txBody>
      <dsp:txXfrm>
        <a:off x="1729676" y="3685300"/>
        <a:ext cx="6499923" cy="837568"/>
      </dsp:txXfrm>
    </dsp:sp>
    <dsp:sp modelId="{96486CE0-D6EB-4785-9988-A8662616F87B}">
      <dsp:nvSpPr>
        <dsp:cNvPr id="0" name=""/>
        <dsp:cNvSpPr/>
      </dsp:nvSpPr>
      <dsp:spPr>
        <a:xfrm>
          <a:off x="83756" y="3769057"/>
          <a:ext cx="1645920" cy="67005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248C31-3B1C-4CB2-98F5-069842CF09BA}">
      <dsp:nvSpPr>
        <dsp:cNvPr id="0" name=""/>
        <dsp:cNvSpPr/>
      </dsp:nvSpPr>
      <dsp:spPr>
        <a:xfrm>
          <a:off x="4629189" y="4128569"/>
          <a:ext cx="511323" cy="15680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8057"/>
              </a:lnTo>
              <a:lnTo>
                <a:pt x="511323" y="156805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9A9EC7-A30B-4987-AAB7-85B85692B517}">
      <dsp:nvSpPr>
        <dsp:cNvPr id="0" name=""/>
        <dsp:cNvSpPr/>
      </dsp:nvSpPr>
      <dsp:spPr>
        <a:xfrm>
          <a:off x="3930381" y="1708306"/>
          <a:ext cx="2062336" cy="7158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7926"/>
              </a:lnTo>
              <a:lnTo>
                <a:pt x="2062336" y="357926"/>
              </a:lnTo>
              <a:lnTo>
                <a:pt x="2062336" y="71585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E926F6-01BD-4604-806C-DCD13A5F04D8}">
      <dsp:nvSpPr>
        <dsp:cNvPr id="0" name=""/>
        <dsp:cNvSpPr/>
      </dsp:nvSpPr>
      <dsp:spPr>
        <a:xfrm>
          <a:off x="504516" y="4128569"/>
          <a:ext cx="511323" cy="15680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8057"/>
              </a:lnTo>
              <a:lnTo>
                <a:pt x="511323" y="156805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8E9D38-550E-4DEF-BDC7-B3678195A2B6}">
      <dsp:nvSpPr>
        <dsp:cNvPr id="0" name=""/>
        <dsp:cNvSpPr/>
      </dsp:nvSpPr>
      <dsp:spPr>
        <a:xfrm>
          <a:off x="1868044" y="1708306"/>
          <a:ext cx="2062336" cy="715852"/>
        </a:xfrm>
        <a:custGeom>
          <a:avLst/>
          <a:gdLst/>
          <a:ahLst/>
          <a:cxnLst/>
          <a:rect l="0" t="0" r="0" b="0"/>
          <a:pathLst>
            <a:path>
              <a:moveTo>
                <a:pt x="2062336" y="0"/>
              </a:moveTo>
              <a:lnTo>
                <a:pt x="2062336" y="357926"/>
              </a:lnTo>
              <a:lnTo>
                <a:pt x="0" y="357926"/>
              </a:lnTo>
              <a:lnTo>
                <a:pt x="0" y="71585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AC5D54-943A-488A-80B6-5B2B24DC03DF}">
      <dsp:nvSpPr>
        <dsp:cNvPr id="0" name=""/>
        <dsp:cNvSpPr/>
      </dsp:nvSpPr>
      <dsp:spPr>
        <a:xfrm>
          <a:off x="2225970" y="3895"/>
          <a:ext cx="3408821" cy="170441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Свойства воды</a:t>
          </a:r>
          <a:endParaRPr lang="ru-RU" sz="3600" kern="1200" dirty="0"/>
        </a:p>
      </dsp:txBody>
      <dsp:txXfrm>
        <a:off x="2225970" y="3895"/>
        <a:ext cx="3408821" cy="1704410"/>
      </dsp:txXfrm>
    </dsp:sp>
    <dsp:sp modelId="{97273FEA-4C6D-422D-8DE8-8A2D506F40CC}">
      <dsp:nvSpPr>
        <dsp:cNvPr id="0" name=""/>
        <dsp:cNvSpPr/>
      </dsp:nvSpPr>
      <dsp:spPr>
        <a:xfrm>
          <a:off x="163634" y="2424158"/>
          <a:ext cx="3408821" cy="170441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соленость</a:t>
          </a:r>
          <a:endParaRPr lang="ru-RU" sz="1800" kern="1200" dirty="0"/>
        </a:p>
      </dsp:txBody>
      <dsp:txXfrm>
        <a:off x="163634" y="2424158"/>
        <a:ext cx="3408821" cy="1704410"/>
      </dsp:txXfrm>
    </dsp:sp>
    <dsp:sp modelId="{6567C953-1262-4359-B0FF-64499040C5AE}">
      <dsp:nvSpPr>
        <dsp:cNvPr id="0" name=""/>
        <dsp:cNvSpPr/>
      </dsp:nvSpPr>
      <dsp:spPr>
        <a:xfrm>
          <a:off x="1015839" y="4844421"/>
          <a:ext cx="3408821" cy="170441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</a:rPr>
            <a:t>Океаническая вода — это слабый раствор, в котором обнаружены почти все химические вещества. Но особенно много в этой воде поваренной соли. Именно она и придает ей соленый вкус</a:t>
          </a:r>
          <a:endParaRPr lang="ru-RU" sz="1800" kern="1200" dirty="0"/>
        </a:p>
      </dsp:txBody>
      <dsp:txXfrm>
        <a:off x="1015839" y="4844421"/>
        <a:ext cx="3408821" cy="1704410"/>
      </dsp:txXfrm>
    </dsp:sp>
    <dsp:sp modelId="{7F851D0F-2B0C-4C2D-B150-C28FF9989449}">
      <dsp:nvSpPr>
        <dsp:cNvPr id="0" name=""/>
        <dsp:cNvSpPr/>
      </dsp:nvSpPr>
      <dsp:spPr>
        <a:xfrm>
          <a:off x="4288307" y="2424158"/>
          <a:ext cx="3408821" cy="170441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температура</a:t>
          </a:r>
          <a:endParaRPr lang="ru-RU" sz="1800" kern="1200" dirty="0"/>
        </a:p>
      </dsp:txBody>
      <dsp:txXfrm>
        <a:off x="4288307" y="2424158"/>
        <a:ext cx="3408821" cy="1704410"/>
      </dsp:txXfrm>
    </dsp:sp>
    <dsp:sp modelId="{6DEDC067-331A-41D5-9C10-7C31310AB434}">
      <dsp:nvSpPr>
        <dsp:cNvPr id="0" name=""/>
        <dsp:cNvSpPr/>
      </dsp:nvSpPr>
      <dsp:spPr>
        <a:xfrm>
          <a:off x="5140512" y="4844421"/>
          <a:ext cx="3408821" cy="170441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Температура океанической воды зависит от  близости к экватору и от глубины.</a:t>
          </a:r>
          <a:endParaRPr lang="ru-RU" sz="1800" kern="1200" dirty="0"/>
        </a:p>
      </dsp:txBody>
      <dsp:txXfrm>
        <a:off x="5140512" y="4844421"/>
        <a:ext cx="3408821" cy="170441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098C70-79EE-49F5-B564-E5EBE7FE3757}">
      <dsp:nvSpPr>
        <dsp:cNvPr id="0" name=""/>
        <dsp:cNvSpPr/>
      </dsp:nvSpPr>
      <dsp:spPr>
        <a:xfrm>
          <a:off x="0" y="0"/>
          <a:ext cx="6096000" cy="1269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800" kern="1200" dirty="0" smtClean="0"/>
            <a:t>МОРЕ</a:t>
          </a:r>
          <a:endParaRPr lang="ru-RU" sz="5800" kern="1200" dirty="0"/>
        </a:p>
      </dsp:txBody>
      <dsp:txXfrm>
        <a:off x="1346200" y="0"/>
        <a:ext cx="4749800" cy="1269999"/>
      </dsp:txXfrm>
    </dsp:sp>
    <dsp:sp modelId="{8780AC8F-FDA8-4231-816C-846184810395}">
      <dsp:nvSpPr>
        <dsp:cNvPr id="0" name=""/>
        <dsp:cNvSpPr/>
      </dsp:nvSpPr>
      <dsp:spPr>
        <a:xfrm>
          <a:off x="126999" y="126999"/>
          <a:ext cx="1219200" cy="10159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112119-627E-4B67-A147-503B917F17E5}">
      <dsp:nvSpPr>
        <dsp:cNvPr id="0" name=""/>
        <dsp:cNvSpPr/>
      </dsp:nvSpPr>
      <dsp:spPr>
        <a:xfrm>
          <a:off x="0" y="1396999"/>
          <a:ext cx="6096000" cy="1269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800" kern="1200" dirty="0" smtClean="0"/>
            <a:t>ЗАЛИВ</a:t>
          </a:r>
          <a:endParaRPr lang="ru-RU" sz="5800" kern="1200" dirty="0"/>
        </a:p>
      </dsp:txBody>
      <dsp:txXfrm>
        <a:off x="1346200" y="1396999"/>
        <a:ext cx="4749800" cy="1269999"/>
      </dsp:txXfrm>
    </dsp:sp>
    <dsp:sp modelId="{531F981E-3FC8-43EE-A877-F0688D6FA85D}">
      <dsp:nvSpPr>
        <dsp:cNvPr id="0" name=""/>
        <dsp:cNvSpPr/>
      </dsp:nvSpPr>
      <dsp:spPr>
        <a:xfrm>
          <a:off x="126999" y="1523999"/>
          <a:ext cx="1219200" cy="10159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657920-47A4-4147-B628-D15F6A512E4B}">
      <dsp:nvSpPr>
        <dsp:cNvPr id="0" name=""/>
        <dsp:cNvSpPr/>
      </dsp:nvSpPr>
      <dsp:spPr>
        <a:xfrm>
          <a:off x="0" y="2793999"/>
          <a:ext cx="6096000" cy="1269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800" kern="1200" dirty="0" smtClean="0"/>
            <a:t>ПРОЛИВ</a:t>
          </a:r>
          <a:endParaRPr lang="ru-RU" sz="5800" kern="1200" dirty="0"/>
        </a:p>
      </dsp:txBody>
      <dsp:txXfrm>
        <a:off x="1346200" y="2793999"/>
        <a:ext cx="4749800" cy="1269999"/>
      </dsp:txXfrm>
    </dsp:sp>
    <dsp:sp modelId="{ED536F1D-4F8E-4E2C-A63D-61E9EA7A3629}">
      <dsp:nvSpPr>
        <dsp:cNvPr id="0" name=""/>
        <dsp:cNvSpPr/>
      </dsp:nvSpPr>
      <dsp:spPr>
        <a:xfrm>
          <a:off x="126999" y="2920999"/>
          <a:ext cx="1219200" cy="10159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C0C6F1-23BA-461B-99EC-64631E84828D}" type="datetimeFigureOut">
              <a:rPr lang="ru-RU" smtClean="0"/>
              <a:pPr/>
              <a:t>04.07.2014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6A961-ED1F-43E3-B0C3-008A4252C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6A961-ED1F-43E3-B0C3-008A4252CD4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ПЕРЕХОДА НА СЛАЙД СООТВЕТСТВУЮЩЕЙ ТЕМЫ НАЖМИТЕ ЕЁ НАЗВАНИЕ.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6A961-ED1F-43E3-B0C3-008A4252CD4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 щелчке на прямоугольник</a:t>
            </a:r>
            <a:r>
              <a:rPr lang="ru-RU" baseline="0" dirty="0" smtClean="0"/>
              <a:t> (площадь суши и площадь Мирового океана) выделяются эти участки на карте.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6A961-ED1F-43E3-B0C3-008A4252CD4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 нажатии на прямоугольник</a:t>
            </a:r>
            <a:r>
              <a:rPr lang="ru-RU" baseline="0" dirty="0" smtClean="0"/>
              <a:t> с ? Появится причина. Если нажать на слово ветер появятся виды движений. При нажатии на слово течения начнется фильм.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6A961-ED1F-43E3-B0C3-008A4252CD4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 нажатии на кнопку видео начнется показ фильма о Гренландии.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6A961-ED1F-43E3-B0C3-008A4252CD4D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9A2D-F8F9-464C-886E-37FD4B899DA9}" type="datetimeFigureOut">
              <a:rPr lang="ru-RU" smtClean="0"/>
              <a:pPr/>
              <a:t>04.07.2014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9B852-17F0-4158-9F4D-FED8EC9B22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9A2D-F8F9-464C-886E-37FD4B899DA9}" type="datetimeFigureOut">
              <a:rPr lang="ru-RU" smtClean="0"/>
              <a:pPr/>
              <a:t>04.07.2014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9B852-17F0-4158-9F4D-FED8EC9B22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9A2D-F8F9-464C-886E-37FD4B899DA9}" type="datetimeFigureOut">
              <a:rPr lang="ru-RU" smtClean="0"/>
              <a:pPr/>
              <a:t>04.07.2014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9B852-17F0-4158-9F4D-FED8EC9B22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9A2D-F8F9-464C-886E-37FD4B899DA9}" type="datetimeFigureOut">
              <a:rPr lang="ru-RU" smtClean="0"/>
              <a:pPr/>
              <a:t>04.07.2014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9B852-17F0-4158-9F4D-FED8EC9B22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9A2D-F8F9-464C-886E-37FD4B899DA9}" type="datetimeFigureOut">
              <a:rPr lang="ru-RU" smtClean="0"/>
              <a:pPr/>
              <a:t>04.07.2014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9B852-17F0-4158-9F4D-FED8EC9B22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9A2D-F8F9-464C-886E-37FD4B899DA9}" type="datetimeFigureOut">
              <a:rPr lang="ru-RU" smtClean="0"/>
              <a:pPr/>
              <a:t>04.07.2014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9B852-17F0-4158-9F4D-FED8EC9B22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9A2D-F8F9-464C-886E-37FD4B899DA9}" type="datetimeFigureOut">
              <a:rPr lang="ru-RU" smtClean="0"/>
              <a:pPr/>
              <a:t>04.07.2014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9B852-17F0-4158-9F4D-FED8EC9B22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9A2D-F8F9-464C-886E-37FD4B899DA9}" type="datetimeFigureOut">
              <a:rPr lang="ru-RU" smtClean="0"/>
              <a:pPr/>
              <a:t>04.07.2014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9B852-17F0-4158-9F4D-FED8EC9B22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9A2D-F8F9-464C-886E-37FD4B899DA9}" type="datetimeFigureOut">
              <a:rPr lang="ru-RU" smtClean="0"/>
              <a:pPr/>
              <a:t>04.07.2014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9B852-17F0-4158-9F4D-FED8EC9B22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9A2D-F8F9-464C-886E-37FD4B899DA9}" type="datetimeFigureOut">
              <a:rPr lang="ru-RU" smtClean="0"/>
              <a:pPr/>
              <a:t>04.07.2014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9B852-17F0-4158-9F4D-FED8EC9B22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9A2D-F8F9-464C-886E-37FD4B899DA9}" type="datetimeFigureOut">
              <a:rPr lang="ru-RU" smtClean="0"/>
              <a:pPr/>
              <a:t>04.07.2014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9B852-17F0-4158-9F4D-FED8EC9B22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C9A2D-F8F9-464C-886E-37FD4B899DA9}" type="datetimeFigureOut">
              <a:rPr lang="ru-RU" smtClean="0"/>
              <a:pPr/>
              <a:t>04.07.2014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9B852-17F0-4158-9F4D-FED8EC9B22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21.xml"/><Relationship Id="rId7" Type="http://schemas.openxmlformats.org/officeDocument/2006/relationships/slide" Target="slide20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8.xml"/><Relationship Id="rId5" Type="http://schemas.openxmlformats.org/officeDocument/2006/relationships/slide" Target="slide23.xml"/><Relationship Id="rId10" Type="http://schemas.openxmlformats.org/officeDocument/2006/relationships/slide" Target="slide6.xml"/><Relationship Id="rId4" Type="http://schemas.openxmlformats.org/officeDocument/2006/relationships/slide" Target="slide22.xml"/><Relationship Id="rId9" Type="http://schemas.openxmlformats.org/officeDocument/2006/relationships/slide" Target="slide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www.inokean.ru/okeans/tihiy-okean" TargetMode="External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1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48;&#1088;&#1080;&#1085;&#1072;\Desktop\&#1084;&#1086;&#1105;\&#1059;&#1088;&#1086;&#1082;_&#1052;&#1080;&#1088;&#1086;&#1074;&#1086;&#1081;%20&#1086;&#1082;&#1077;&#1072;&#1085;\&#1043;&#1088;&#1077;&#1085;&#1083;&#1072;&#1085;&#1076;&#1080;&#1103;.wmv" TargetMode="Externa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slide" Target="slide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slide" Target="slide4.xml"/><Relationship Id="rId4" Type="http://schemas.openxmlformats.org/officeDocument/2006/relationships/diagramLayout" Target="../diagrams/layout1.xml"/><Relationship Id="rId9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7" Type="http://schemas.openxmlformats.org/officeDocument/2006/relationships/slide" Target="slide6.xml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9.xml"/><Relationship Id="rId5" Type="http://schemas.openxmlformats.org/officeDocument/2006/relationships/slide" Target="slide28.xml"/><Relationship Id="rId4" Type="http://schemas.openxmlformats.org/officeDocument/2006/relationships/slide" Target="slide2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slide" Target="slide32.xml"/><Relationship Id="rId4" Type="http://schemas.openxmlformats.org/officeDocument/2006/relationships/slide" Target="slide3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0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3" Type="http://schemas.openxmlformats.org/officeDocument/2006/relationships/diagramLayout" Target="../diagrams/layout3.xml"/><Relationship Id="rId7" Type="http://schemas.openxmlformats.org/officeDocument/2006/relationships/slide" Target="slide35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slide" Target="slide2.xml"/><Relationship Id="rId4" Type="http://schemas.openxmlformats.org/officeDocument/2006/relationships/diagramQuickStyle" Target="../diagrams/quickStyle3.xml"/><Relationship Id="rId9" Type="http://schemas.openxmlformats.org/officeDocument/2006/relationships/slide" Target="slide3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g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slide" Target="slide3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gif"/><Relationship Id="rId4" Type="http://schemas.openxmlformats.org/officeDocument/2006/relationships/image" Target="../media/image7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slide" Target="slide4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gi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39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7" Type="http://schemas.openxmlformats.org/officeDocument/2006/relationships/slide" Target="slide39.xml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ogoslov.ru/data/2012/02/28/1236613513/foto_43.JPG" TargetMode="External"/><Relationship Id="rId13" Type="http://schemas.openxmlformats.org/officeDocument/2006/relationships/hyperlink" Target="http://www.ateism.ru/articles/potop/fm-fiz.GIF" TargetMode="External"/><Relationship Id="rId3" Type="http://schemas.openxmlformats.org/officeDocument/2006/relationships/hyperlink" Target="http://www.inokean.ru/okeans/tihiy-okean?start=24" TargetMode="External"/><Relationship Id="rId7" Type="http://schemas.openxmlformats.org/officeDocument/2006/relationships/hyperlink" Target="http://dic.academic.ru/pictures/bse/jpg/0239206209.jpg" TargetMode="External"/><Relationship Id="rId12" Type="http://schemas.openxmlformats.org/officeDocument/2006/relationships/hyperlink" Target="http://blacksea7.com/images/stories/sea/karta_blacksea.jpg" TargetMode="External"/><Relationship Id="rId2" Type="http://schemas.openxmlformats.org/officeDocument/2006/relationships/hyperlink" Target="http://upload.wikimedia.org/wikipedia/commons/thumb/0/0e/Saomai_and_Bopha_09_aug_2006_0205Z.jpg/213px-Saomai_and_Bopha_09_aug_2006_0205Z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portal.com/data/uploads/2013/12/Indian_Ocean.png" TargetMode="External"/><Relationship Id="rId11" Type="http://schemas.openxmlformats.org/officeDocument/2006/relationships/hyperlink" Target="http://luckytour.kharkov.ua/wp-content/uploads/2012/12/wpid-50bb991964eb9.jpg" TargetMode="External"/><Relationship Id="rId5" Type="http://schemas.openxmlformats.org/officeDocument/2006/relationships/hyperlink" Target="http://www.vokrugsveta.ru/encyclopedia/?title=%D0%93%D1%80%D0%B5%D0%BD%D0%BB%D0%B0%D0%BD%D0%B4%D0%B8%D1%8F" TargetMode="External"/><Relationship Id="rId10" Type="http://schemas.openxmlformats.org/officeDocument/2006/relationships/hyperlink" Target="http://ic.pics.livejournal.com/globalinform/30154108/3782/3782_original.jpg" TargetMode="External"/><Relationship Id="rId4" Type="http://schemas.openxmlformats.org/officeDocument/2006/relationships/hyperlink" Target="http://atlanticocean.theworldatlas.net/atlantic-ocean.jpg" TargetMode="External"/><Relationship Id="rId9" Type="http://schemas.openxmlformats.org/officeDocument/2006/relationships/hyperlink" Target="http://seaman.com.ua/_images/useful/prolivi/drake.jpg" TargetMode="External"/><Relationship Id="rId14" Type="http://schemas.openxmlformats.org/officeDocument/2006/relationships/hyperlink" Target="http://www.youtube.com/redirect?q=http%3A%2F%2Fgeographyofrussia.ru%2Ftecheniya-v-mirovom-okeane%2F&amp;redir_token=zmJJcjoZSjizLi2QfP2yBqb-pWN8MTQwNDU4NTQ0MkAxNDA0NDk5MDQy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48;&#1088;&#1080;&#1085;&#1072;\Pictures\&#1058;&#1077;&#1095;&#1077;&#1085;&#1080;&#1103;%20&#1074;%20&#1052;&#1080;&#1088;&#1086;&#1074;&#1086;&#1084;%20&#1086;&#1082;&#1077;&#1072;&#1085;&#1077;.mp4" TargetMode="Externa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slide" Target="slide2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15.xml"/><Relationship Id="rId7" Type="http://schemas.openxmlformats.org/officeDocument/2006/relationships/slide" Target="slide1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11" Type="http://schemas.openxmlformats.org/officeDocument/2006/relationships/slide" Target="slide6.xml"/><Relationship Id="rId5" Type="http://schemas.openxmlformats.org/officeDocument/2006/relationships/slide" Target="slide13.xml"/><Relationship Id="rId10" Type="http://schemas.openxmlformats.org/officeDocument/2006/relationships/slide" Target="slide16.xml"/><Relationship Id="rId4" Type="http://schemas.openxmlformats.org/officeDocument/2006/relationships/slide" Target="slide14.xml"/><Relationship Id="rId9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2475707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МИРОВОЙ ОКЕАН</a:t>
            </a:r>
            <a:br>
              <a:rPr lang="ru-RU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И ЕГО ЧАСТИ</a:t>
            </a:r>
            <a:endParaRPr lang="ru-RU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5805264"/>
            <a:ext cx="3096344" cy="816496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sz="1600" dirty="0" smtClean="0">
                <a:solidFill>
                  <a:srgbClr val="002060"/>
                </a:solidFill>
              </a:rPr>
              <a:t>Выполнила: </a:t>
            </a:r>
          </a:p>
          <a:p>
            <a:pPr algn="l"/>
            <a:r>
              <a:rPr lang="ru-RU" sz="1600" dirty="0" smtClean="0">
                <a:solidFill>
                  <a:srgbClr val="002060"/>
                </a:solidFill>
              </a:rPr>
              <a:t>Тихонова Ирина Витальевна, </a:t>
            </a:r>
          </a:p>
          <a:p>
            <a:pPr algn="l"/>
            <a:r>
              <a:rPr lang="ru-RU" sz="1600" dirty="0" smtClean="0">
                <a:solidFill>
                  <a:srgbClr val="002060"/>
                </a:solidFill>
              </a:rPr>
              <a:t>учитель географии МБОУСОШ№63 </a:t>
            </a:r>
          </a:p>
          <a:p>
            <a:pPr algn="l"/>
            <a:r>
              <a:rPr lang="ru-RU" sz="1600" dirty="0" smtClean="0">
                <a:solidFill>
                  <a:srgbClr val="002060"/>
                </a:solidFill>
              </a:rPr>
              <a:t>г. Тулы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&amp;Kcy;&amp;ocy;&amp;mcy;&amp;acy;&amp;ncy;&amp;dcy;&amp;ocy;&amp;rcy;&amp;scy;&amp;kcy;&amp;icy;&amp;iecy; &amp;ocy;&amp;scy;&amp;tcy;&amp;rcy;&amp;ocy;&amp;vcy;&amp;a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933" y="737117"/>
            <a:ext cx="3322340" cy="249175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7504" y="188641"/>
            <a:ext cx="57606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 востоку от Камчатки, на удалении в 200 км. от материка находится красивое место, названное</a:t>
            </a:r>
            <a:r>
              <a:rPr lang="ru-RU" b="1" dirty="0" smtClean="0"/>
              <a:t> Командорскими островами</a:t>
            </a:r>
            <a:r>
              <a:rPr lang="ru-RU" dirty="0" smtClean="0"/>
              <a:t>, в честь первооткрывателя </a:t>
            </a:r>
            <a:r>
              <a:rPr lang="ru-RU" b="1" dirty="0" err="1" smtClean="0"/>
              <a:t>Витуса</a:t>
            </a:r>
            <a:r>
              <a:rPr lang="ru-RU" b="1" dirty="0" smtClean="0"/>
              <a:t> Беринга</a:t>
            </a:r>
            <a:r>
              <a:rPr lang="ru-RU" dirty="0" smtClean="0"/>
              <a:t>. Командор Беринг впервые посетил их в 1741 г. Великий мореплаватель умер в этом же году на островах, названных в его честь. Его корабль был выброшен на берег, и 29 человек погибли во время вынужденной зимовки, в том числе и </a:t>
            </a:r>
            <a:r>
              <a:rPr lang="ru-RU" dirty="0" err="1" smtClean="0"/>
              <a:t>Витус</a:t>
            </a:r>
            <a:r>
              <a:rPr lang="ru-RU" dirty="0" smtClean="0"/>
              <a:t> Беринг, которому было 60 лет. Оставшиеся члены той экспедиции смогли выжить и летом 1742 г. прибыли на материк на шлюпке, построенной из обломков командорского корабля «</a:t>
            </a:r>
            <a:r>
              <a:rPr lang="ru-RU" b="1" dirty="0" smtClean="0"/>
              <a:t>Святой Петр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8196" name="Picture 4" descr="&amp;Kcy;&amp;ocy;&amp;mcy;&amp;acy;&amp;ncy;&amp;dcy;&amp;ocy;&amp;rcy;&amp;scy;&amp;kcy;&amp;icy;&amp;iecy; &amp;ocy;&amp;scy;&amp;tcy;&amp;rcy;&amp;ocy;&amp;vcy;&amp;acy;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4077072"/>
            <a:ext cx="4139952" cy="264129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427984" y="3441680"/>
            <a:ext cx="42839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Растительность на островах бедная. Лесов нет вообще. Преобладает мох, лишайник, болотные травы и кустарники, карликовые деревья. Из наземной фауны в таких условиях хорошо себя чувствует песец, американская норка, дикий олень. Распространены различные грызуны.</a:t>
            </a:r>
          </a:p>
          <a:p>
            <a:r>
              <a:rPr lang="ru-RU" dirty="0" smtClean="0"/>
              <a:t>Более широко животный мир командорских островов представлен птицами: множество колоний чаек, бакланов, рогатых и хохлатых тупиков и многих других. </a:t>
            </a:r>
            <a:endParaRPr lang="ru-RU" dirty="0"/>
          </a:p>
        </p:txBody>
      </p:sp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8460432" y="6237312"/>
            <a:ext cx="683568" cy="6206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8460432" y="6237312"/>
            <a:ext cx="683568" cy="6206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8820472" cy="1124744"/>
        </p:xfrm>
        <a:graphic>
          <a:graphicData uri="http://schemas.openxmlformats.org/drawingml/2006/table">
            <a:tbl>
              <a:tblPr/>
              <a:tblGrid>
                <a:gridCol w="8820472"/>
              </a:tblGrid>
              <a:tr h="1124744">
                <a:tc>
                  <a:txBody>
                    <a:bodyPr/>
                    <a:lstStyle/>
                    <a:p>
                      <a:r>
                        <a:rPr lang="ru-RU" b="1" dirty="0" err="1"/>
                        <a:t>Синекольчатые</a:t>
                      </a:r>
                      <a:r>
                        <a:rPr lang="ru-RU" b="1" dirty="0"/>
                        <a:t> </a:t>
                      </a:r>
                      <a:r>
                        <a:rPr lang="ru-RU" b="1" dirty="0" smtClean="0"/>
                        <a:t>осьминоги </a:t>
                      </a:r>
                      <a:r>
                        <a:rPr lang="ru-RU" dirty="0" smtClean="0"/>
                        <a:t>– </a:t>
                      </a:r>
                      <a:r>
                        <a:rPr lang="ru-RU" dirty="0"/>
                        <a:t>очень агрессивные головоногие, считающиеся одними из самых ядовитых животных на Земле. Обитают повсеместно от Австралии на юге до Японии на севере в прибрежной зоне..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980728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Этот осьминог совсем небольшой. Самые крупные представители вырастают до 20 см. Но даже такие малютки представляют смертельную опасность под водой. </a:t>
            </a:r>
            <a:r>
              <a:rPr lang="ru-RU" dirty="0" err="1" smtClean="0"/>
              <a:t>Синекольчатый</a:t>
            </a:r>
            <a:r>
              <a:rPr lang="ru-RU" dirty="0" smtClean="0"/>
              <a:t> осьминог способен убить более 25 человек за одно нападение. Хотя специально он не нападет, всегда есть риск наступить на него под водой или не заметить в ярких красках кораллового рифа.</a:t>
            </a:r>
            <a:endParaRPr lang="ru-RU" dirty="0"/>
          </a:p>
        </p:txBody>
      </p:sp>
      <p:pic>
        <p:nvPicPr>
          <p:cNvPr id="7174" name="Picture 6" descr="&amp;Scy;&amp;icy;&amp;ncy;&amp;iecy;&amp;kcy;&amp;ocy;&amp;lcy;&amp;softcy;&amp;chcy;&amp;acy;&amp;tcy;&amp;ycy;&amp;jcy; &amp;ocy;&amp;scy;&amp;softcy;&amp;mcy;&amp;icy;&amp;ncy;&amp;ocy;&amp;gcy;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420888"/>
            <a:ext cx="2376264" cy="316835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932040" y="2420888"/>
            <a:ext cx="39239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Если же приблизиться к животному слишком близко, то он не побоится напасть первым. Помимо сильнейшего яда, </a:t>
            </a:r>
            <a:r>
              <a:rPr lang="ru-RU" b="1" dirty="0" err="1" smtClean="0"/>
              <a:t>синекольчатые</a:t>
            </a:r>
            <a:r>
              <a:rPr lang="ru-RU" b="1" dirty="0" smtClean="0"/>
              <a:t> осьминоги</a:t>
            </a:r>
            <a:r>
              <a:rPr lang="ru-RU" dirty="0" smtClean="0"/>
              <a:t> очень агрессивны. Стоит очень осторожно нырять в местах обитания этих головоногих и смотреть куда плывешь. Испуганный и раздраженный осьминог покрывается ярко-коричневыми пятнами, а по его телу начинают быстро бегать синие кольца. Такой "фонарь" можно не заметить среди кораллов, но в остальных случаях довольно легко обнаруживается.</a:t>
            </a:r>
            <a:endParaRPr lang="ru-RU" dirty="0"/>
          </a:p>
        </p:txBody>
      </p:sp>
      <p:pic>
        <p:nvPicPr>
          <p:cNvPr id="7176" name="Picture 8" descr="&amp;Scy;&amp;icy;&amp;ncy;&amp;iecy;&amp;kcy;&amp;ocy;&amp;lcy;&amp;softcy;&amp;chcy;&amp;acy;&amp;tcy;&amp;ycy;&amp;jcy; &amp;ocy;&amp;scy;&amp;softcy;&amp;mcy;&amp;icy;&amp;ncy;&amp;ocy;&amp;gcy;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63688" y="4221088"/>
            <a:ext cx="3126683" cy="249289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8460432" y="6237312"/>
            <a:ext cx="683568" cy="6206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88640"/>
            <a:ext cx="82809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Несмотря на то, что </a:t>
            </a:r>
            <a:r>
              <a:rPr lang="ru-RU" b="1" dirty="0" err="1" smtClean="0"/>
              <a:t>Мауна</a:t>
            </a:r>
            <a:r>
              <a:rPr lang="ru-RU" b="1" dirty="0" smtClean="0"/>
              <a:t> </a:t>
            </a:r>
            <a:r>
              <a:rPr lang="ru-RU" b="1" dirty="0" err="1" smtClean="0"/>
              <a:t>Кеа</a:t>
            </a:r>
            <a:r>
              <a:rPr lang="ru-RU" dirty="0" smtClean="0"/>
              <a:t> возвышается над уровнем моря «всего» чуть более 4 200 метров, эта гора самая высокая на нашей планете. Большая ее часть скрыта под водой, а ее подножье начинается на глубине, превышающей 10 000 м. Таким образом, именно </a:t>
            </a:r>
            <a:r>
              <a:rPr lang="ru-RU" dirty="0" err="1" smtClean="0"/>
              <a:t>Мауне</a:t>
            </a:r>
            <a:r>
              <a:rPr lang="ru-RU" dirty="0" smtClean="0"/>
              <a:t> </a:t>
            </a:r>
            <a:r>
              <a:rPr lang="ru-RU" dirty="0" err="1" smtClean="0"/>
              <a:t>Кеи</a:t>
            </a:r>
            <a:r>
              <a:rPr lang="ru-RU" dirty="0" smtClean="0"/>
              <a:t> принадлежит рекорд самой высокой горы, а не </a:t>
            </a:r>
            <a:r>
              <a:rPr lang="ru-RU" b="1" dirty="0" smtClean="0"/>
              <a:t>Эвересту</a:t>
            </a:r>
            <a:r>
              <a:rPr lang="ru-RU" dirty="0" smtClean="0"/>
              <a:t>, как принято считать.</a:t>
            </a:r>
          </a:p>
          <a:p>
            <a:r>
              <a:rPr lang="ru-RU" dirty="0" err="1" smtClean="0"/>
              <a:t>Мауна</a:t>
            </a:r>
            <a:r>
              <a:rPr lang="ru-RU" dirty="0" smtClean="0"/>
              <a:t> </a:t>
            </a:r>
            <a:r>
              <a:rPr lang="ru-RU" dirty="0" err="1" smtClean="0"/>
              <a:t>Кеа</a:t>
            </a:r>
            <a:r>
              <a:rPr lang="ru-RU" dirty="0" smtClean="0"/>
              <a:t> расположена на Гавайских островах в Тихом океане и является самой высокой точкой в том регионе. </a:t>
            </a:r>
            <a:endParaRPr lang="ru-RU" dirty="0"/>
          </a:p>
        </p:txBody>
      </p:sp>
      <p:pic>
        <p:nvPicPr>
          <p:cNvPr id="6146" name="Picture 2" descr="&amp;Mcy;&amp;acy;&amp;ucy;&amp;ncy;&amp;acy; &amp;Kcy;&amp;iecy;&amp;acy;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67944" y="2492896"/>
            <a:ext cx="4843340" cy="345638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2564904"/>
            <a:ext cx="35283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Возраст горы около 1 миллиона лет, но свой самый активный период жизни она «прожила» примерно 500 тыс. лет назад, и в настоящее время вулкан является потухшим, и ученые считают, что ближайшее извержение в обозримом будущем не предвидится.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8460432" y="6237312"/>
            <a:ext cx="683568" cy="6206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0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Кауаи</a:t>
            </a:r>
            <a:r>
              <a:rPr lang="ru-RU" b="1" dirty="0" smtClean="0"/>
              <a:t> </a:t>
            </a:r>
            <a:r>
              <a:rPr lang="ru-RU" dirty="0" smtClean="0"/>
              <a:t>– крупный вулканический остров, входящий в состав Гавайских островов. Известен так же как «</a:t>
            </a:r>
            <a:r>
              <a:rPr lang="ru-RU" b="1" dirty="0" smtClean="0"/>
              <a:t>Остров Сад</a:t>
            </a:r>
            <a:r>
              <a:rPr lang="ru-RU" dirty="0" smtClean="0"/>
              <a:t>». Возраст оценивается в 6 млн. лет, поэтому его считают одним из старейших островов на планете.</a:t>
            </a:r>
            <a:endParaRPr lang="ru-RU" dirty="0"/>
          </a:p>
        </p:txBody>
      </p:sp>
      <p:pic>
        <p:nvPicPr>
          <p:cNvPr id="5122" name="Picture 2" descr="&amp;Kcy;&amp;acy;&amp;ucy;&amp;acy;&amp;icy;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1052736"/>
            <a:ext cx="6552728" cy="14859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347864" y="2708920"/>
            <a:ext cx="559836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Кауаи</a:t>
            </a:r>
            <a:r>
              <a:rPr lang="ru-RU" dirty="0" smtClean="0"/>
              <a:t> – остров вулканического происхождения. Он был сформирован в результате движения Тихоокеанской плиты. Самая высока точка на острове – гора </a:t>
            </a:r>
            <a:r>
              <a:rPr lang="ru-RU" b="1" dirty="0" err="1" smtClean="0"/>
              <a:t>Каваикини</a:t>
            </a:r>
            <a:r>
              <a:rPr lang="ru-RU" b="1" dirty="0" smtClean="0"/>
              <a:t> </a:t>
            </a:r>
            <a:r>
              <a:rPr lang="ru-RU" dirty="0" smtClean="0"/>
              <a:t>(1598 м. над уровнем моря). Почти в центре острова высится пик «</a:t>
            </a:r>
            <a:r>
              <a:rPr lang="ru-RU" b="1" dirty="0" err="1" smtClean="0"/>
              <a:t>Вай</a:t>
            </a:r>
            <a:r>
              <a:rPr lang="ru-RU" b="1" dirty="0" smtClean="0"/>
              <a:t> Эля Эля</a:t>
            </a:r>
            <a:r>
              <a:rPr lang="ru-RU" dirty="0" smtClean="0"/>
              <a:t>» (1569 м.).</a:t>
            </a:r>
          </a:p>
          <a:p>
            <a:r>
              <a:rPr lang="ru-RU" dirty="0" smtClean="0"/>
              <a:t>Здесь одно из самых влажных мест на планете. Среднегодовое количество осадков составляет 1 200 см. Практически постоянные тропические ливни создали идеальные условия для живописнейших водопадов, утопающих в буйной растительности. В западной части острова дожди и реки создали один из самых красивый каньонов в мире – «</a:t>
            </a:r>
            <a:r>
              <a:rPr lang="ru-RU" b="1" dirty="0" err="1" smtClean="0"/>
              <a:t>Уэймея</a:t>
            </a:r>
            <a:r>
              <a:rPr lang="ru-RU" dirty="0" smtClean="0"/>
              <a:t>». Его глубина достигает 914 метров. </a:t>
            </a:r>
            <a:endParaRPr lang="ru-RU" dirty="0"/>
          </a:p>
        </p:txBody>
      </p:sp>
      <p:pic>
        <p:nvPicPr>
          <p:cNvPr id="5124" name="Picture 4" descr="&amp;Kcy;&amp;acy;&amp;ucy;&amp;acy;&amp;icy;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429000"/>
            <a:ext cx="3322340" cy="249175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8460432" y="6237312"/>
            <a:ext cx="683568" cy="6206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03848" y="476672"/>
            <a:ext cx="57241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Цунами </a:t>
            </a:r>
            <a:r>
              <a:rPr lang="ru-RU" dirty="0" smtClean="0"/>
              <a:t>— это длинные волны, порождаемые мощным воздействием на всю толщу воды в океане. Более 80 % цунами возникают на периферии Тихого океана. Причиной большинства цунами являются подводные землетрясения, во время которых происходит резкое смещение участка морского дна.</a:t>
            </a:r>
            <a:endParaRPr lang="ru-RU" dirty="0"/>
          </a:p>
        </p:txBody>
      </p:sp>
      <p:pic>
        <p:nvPicPr>
          <p:cNvPr id="4100" name="Picture 4" descr="&amp;TScy;&amp;ucy;&amp;ncy;&amp;acy;&amp;mcy;&amp;icy;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2996952"/>
            <a:ext cx="4006958" cy="2592288"/>
          </a:xfrm>
          <a:prstGeom prst="rect">
            <a:avLst/>
          </a:prstGeom>
          <a:noFill/>
        </p:spPr>
      </p:pic>
      <p:pic>
        <p:nvPicPr>
          <p:cNvPr id="4102" name="Picture 6" descr="&amp;TScy;&amp;ucy;&amp;ncy;&amp;acy;&amp;mcy;&amp;icy;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5576" y="260648"/>
            <a:ext cx="1905000" cy="191452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572000" y="328498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 отличие от обычных волн, которые возникают, например, во время шторма, цунами затрагивает всю толщу воды, а не только ее поверхность. Поэтому даже небольшая высота цунами может нести катастрофический характер.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8460432" y="6237312"/>
            <a:ext cx="683568" cy="6206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635896" y="404664"/>
            <a:ext cx="52200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Коралловый риф</a:t>
            </a:r>
          </a:p>
          <a:p>
            <a:r>
              <a:rPr lang="ru-RU" dirty="0" smtClean="0"/>
              <a:t>– известняковая порода, образованная колониями коралловых полипов и некоторых водорослей. Распространены на мелководье, в основном в Тихом и Индийском океанах. На планете насчитывается более 27 млн.кв.км коралловых рифов.</a:t>
            </a:r>
            <a:endParaRPr lang="ru-RU" dirty="0"/>
          </a:p>
        </p:txBody>
      </p:sp>
      <p:pic>
        <p:nvPicPr>
          <p:cNvPr id="3074" name="Picture 2" descr="&amp;Kcy;&amp;ocy;&amp;rcy;&amp;acy;&amp;lcy;&amp;lcy;&amp;ocy;&amp;vcy;&amp;ycy;&amp;jcy; &amp;rcy;&amp;icy;&amp;fcy;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548680"/>
            <a:ext cx="2923631" cy="1944216"/>
          </a:xfrm>
          <a:prstGeom prst="rect">
            <a:avLst/>
          </a:prstGeom>
          <a:noFill/>
        </p:spPr>
      </p:pic>
      <p:pic>
        <p:nvPicPr>
          <p:cNvPr id="3076" name="Picture 4" descr="&amp;Kcy;&amp;ocy;&amp;rcy;&amp;acy;&amp;lcy;&amp;lcy;&amp;ocy;&amp;vcy;&amp;ycy;&amp;jcy; &amp;rcy;&amp;icy;&amp;fcy;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80112" y="2348880"/>
            <a:ext cx="2857500" cy="432435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2636912"/>
            <a:ext cx="54360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Коралловый риф является настоящим оазисом в океане, где живут сотни видов морских животных. Цвета обитателей коралловых рифов поражают воображение. Здесь обитают рыбы всех цветовых гамм, которые можно представить: ярко-красные, ослепительно желтые, черные, зеленые и прочие. Обитатели рифа питаются полипами или кораллами, поэтому их дом служит им еще и кухней.</a:t>
            </a:r>
          </a:p>
          <a:p>
            <a:r>
              <a:rPr lang="ru-RU" dirty="0" smtClean="0"/>
              <a:t>Рыбы, которые ютятся на рифах, как правило, небольшого размера, и являются источником питания для более крупных хищников. Поэтому любое движение среди неподвижного рифа настораживает их, заставляя прятаться в укромных уголках.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8460432" y="6237312"/>
            <a:ext cx="683568" cy="6206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&amp;Gcy;&amp;acy;&amp;lcy;&amp;acy;&amp;pcy;&amp;acy;&amp;gcy;&amp;ocy;&amp;scy;&amp;scy;&amp;kcy;&amp;icy;&amp;iecy; &amp;chcy;&amp;iecy;&amp;rcy;&amp;iecy;&amp;pcy;&amp;acy;&amp;khcy;&amp;icy;. &amp;Gcy;&amp;acy;&amp;lcy;&amp;acy;&amp;pcy;&amp;acy;&amp;gcy;&amp;ocy;&amp;scy;&amp;scy;&amp;kcy;&amp;icy;&amp;iecy; &amp;ocy;&amp;scy;&amp;tcy;&amp;rcy;&amp;ocy;&amp;vcy;&amp;acy;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3" y="1"/>
            <a:ext cx="4171390" cy="278092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572000" y="69269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 smtClean="0"/>
              <a:t>Галапагосские</a:t>
            </a:r>
            <a:r>
              <a:rPr lang="ru-RU" b="1" dirty="0" smtClean="0"/>
              <a:t> острова </a:t>
            </a:r>
            <a:r>
              <a:rPr lang="ru-RU" dirty="0" smtClean="0"/>
              <a:t>– архипелаг в Тихом океане, лежащий почти на самом экваторе. Острова очень популярны среди туристов, которые прилетают сюда, чтобы посмотреть на многообразие животного и растительного мира островов.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59832" y="2924944"/>
            <a:ext cx="56886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 богатстве флоры и фауны </a:t>
            </a:r>
            <a:r>
              <a:rPr lang="ru-RU" dirty="0" err="1" smtClean="0"/>
              <a:t>галапагоссов</a:t>
            </a:r>
            <a:r>
              <a:rPr lang="ru-RU" dirty="0" smtClean="0"/>
              <a:t> написан не один научный труд. Животный и растительный мир островов привлекает не только ученых со всего света, но и многочисленных туристов. На архипелаге живет большое количество </a:t>
            </a:r>
            <a:r>
              <a:rPr lang="ru-RU" dirty="0" err="1" smtClean="0"/>
              <a:t>эндемичных</a:t>
            </a:r>
            <a:r>
              <a:rPr lang="ru-RU" dirty="0" smtClean="0"/>
              <a:t> животных (не встречающихся больше нигде в мире), а так же животных, находящихся под угрозой исчезновения. Например,  </a:t>
            </a:r>
            <a:r>
              <a:rPr lang="ru-RU" b="1" dirty="0" smtClean="0"/>
              <a:t>Слоновая черепаха</a:t>
            </a:r>
            <a:r>
              <a:rPr lang="ru-RU" dirty="0" smtClean="0"/>
              <a:t> (</a:t>
            </a:r>
            <a:r>
              <a:rPr lang="ru-RU" b="1" dirty="0" err="1" smtClean="0"/>
              <a:t>Галапагосская</a:t>
            </a:r>
            <a:r>
              <a:rPr lang="ru-RU" b="1" dirty="0" smtClean="0"/>
              <a:t> </a:t>
            </a:r>
            <a:r>
              <a:rPr lang="ru-RU" b="1" dirty="0" err="1" smtClean="0"/>
              <a:t>черепаха</a:t>
            </a:r>
            <a:r>
              <a:rPr lang="ru-RU" dirty="0" smtClean="0"/>
              <a:t>). Так же на </a:t>
            </a:r>
            <a:r>
              <a:rPr lang="ru-RU" dirty="0" err="1" smtClean="0"/>
              <a:t>Галапагосских</a:t>
            </a:r>
            <a:r>
              <a:rPr lang="ru-RU" dirty="0" smtClean="0"/>
              <a:t> островах живет пингвин, что удивительно, поскольку архипелаг находиться почти на самом экваторе.</a:t>
            </a:r>
          </a:p>
          <a:p>
            <a:endParaRPr lang="ru-RU" dirty="0"/>
          </a:p>
        </p:txBody>
      </p:sp>
      <p:pic>
        <p:nvPicPr>
          <p:cNvPr id="2052" name="Picture 4" descr="&amp;Gcy;&amp;acy;&amp;lcy;&amp;acy;&amp;pcy;&amp;acy;&amp;gcy;&amp;ocy;&amp;scy;&amp;scy;&amp;kcy;&amp;icy;&amp;jcy; &amp;pcy;&amp;icy;&amp;ncy;&amp;gcy;&amp;vcy;&amp;icy;&amp;ncy;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3140968"/>
            <a:ext cx="2619375" cy="35718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atlanticocean.theworldatlas.net/atlantic-ocea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79912" y="548680"/>
            <a:ext cx="4546476" cy="5937699"/>
          </a:xfrm>
          <a:prstGeom prst="rect">
            <a:avLst/>
          </a:prstGeom>
          <a:noFill/>
        </p:spPr>
      </p:pic>
      <p:sp>
        <p:nvSpPr>
          <p:cNvPr id="3" name="Овал 2">
            <a:hlinkClick r:id="rId3" action="ppaction://hlinksldjump"/>
          </p:cNvPr>
          <p:cNvSpPr/>
          <p:nvPr/>
        </p:nvSpPr>
        <p:spPr>
          <a:xfrm>
            <a:off x="4283968" y="2060848"/>
            <a:ext cx="79208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4</a:t>
            </a:r>
            <a:endParaRPr lang="ru-RU" sz="2000" b="1" dirty="0"/>
          </a:p>
        </p:txBody>
      </p:sp>
      <p:sp>
        <p:nvSpPr>
          <p:cNvPr id="4" name="Овал 3">
            <a:hlinkClick r:id="rId4" action="ppaction://hlinksldjump"/>
          </p:cNvPr>
          <p:cNvSpPr/>
          <p:nvPr/>
        </p:nvSpPr>
        <p:spPr>
          <a:xfrm>
            <a:off x="4427984" y="1340768"/>
            <a:ext cx="79208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5</a:t>
            </a:r>
            <a:endParaRPr lang="ru-RU" sz="2000" b="1" dirty="0"/>
          </a:p>
        </p:txBody>
      </p:sp>
      <p:sp>
        <p:nvSpPr>
          <p:cNvPr id="5" name="Овал 4">
            <a:hlinkClick r:id="rId5" action="ppaction://hlinksldjump"/>
          </p:cNvPr>
          <p:cNvSpPr/>
          <p:nvPr/>
        </p:nvSpPr>
        <p:spPr>
          <a:xfrm>
            <a:off x="3779912" y="2852936"/>
            <a:ext cx="79208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6</a:t>
            </a:r>
            <a:endParaRPr lang="ru-RU" sz="2000" b="1" dirty="0"/>
          </a:p>
        </p:txBody>
      </p:sp>
      <p:sp>
        <p:nvSpPr>
          <p:cNvPr id="6" name="Овал 5">
            <a:hlinkClick r:id="rId6" action="ppaction://hlinksldjump"/>
          </p:cNvPr>
          <p:cNvSpPr/>
          <p:nvPr/>
        </p:nvSpPr>
        <p:spPr>
          <a:xfrm>
            <a:off x="6300192" y="3789040"/>
            <a:ext cx="79208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1</a:t>
            </a:r>
            <a:endParaRPr lang="ru-RU" sz="2000" b="1" dirty="0"/>
          </a:p>
        </p:txBody>
      </p:sp>
      <p:sp>
        <p:nvSpPr>
          <p:cNvPr id="7" name="Овал 6">
            <a:hlinkClick r:id="rId7" action="ppaction://hlinksldjump"/>
          </p:cNvPr>
          <p:cNvSpPr/>
          <p:nvPr/>
        </p:nvSpPr>
        <p:spPr>
          <a:xfrm>
            <a:off x="6516216" y="1556792"/>
            <a:ext cx="79208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3</a:t>
            </a:r>
            <a:endParaRPr lang="ru-RU" sz="2000" b="1" dirty="0"/>
          </a:p>
        </p:txBody>
      </p:sp>
      <p:sp>
        <p:nvSpPr>
          <p:cNvPr id="8" name="Овал 7">
            <a:hlinkClick r:id="rId8" action="ppaction://hlinksldjump"/>
          </p:cNvPr>
          <p:cNvSpPr/>
          <p:nvPr/>
        </p:nvSpPr>
        <p:spPr>
          <a:xfrm>
            <a:off x="5148064" y="548680"/>
            <a:ext cx="79208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2</a:t>
            </a:r>
            <a:endParaRPr lang="ru-RU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404664"/>
            <a:ext cx="3384376" cy="17281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АТЛАНТИЧЕСКИЙ ОКЕАН – ВТОРОЙ ПО ВЕЛИЧИНЕ ОКЕАН ЗЕМЛИ</a:t>
            </a:r>
            <a:endParaRPr lang="ru-RU" sz="2400" b="1" dirty="0"/>
          </a:p>
        </p:txBody>
      </p:sp>
      <p:sp>
        <p:nvSpPr>
          <p:cNvPr id="10" name="Овал 9">
            <a:hlinkClick r:id="rId9" action="ppaction://hlinksldjump"/>
          </p:cNvPr>
          <p:cNvSpPr/>
          <p:nvPr/>
        </p:nvSpPr>
        <p:spPr>
          <a:xfrm>
            <a:off x="3707904" y="2348880"/>
            <a:ext cx="79208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7</a:t>
            </a:r>
            <a:endParaRPr lang="ru-RU" sz="2000" b="1" dirty="0"/>
          </a:p>
        </p:txBody>
      </p:sp>
      <p:sp>
        <p:nvSpPr>
          <p:cNvPr id="11" name="Управляющая кнопка: возврат 10">
            <a:hlinkClick r:id="rId10" action="ppaction://hlinksldjump" highlightClick="1"/>
          </p:cNvPr>
          <p:cNvSpPr/>
          <p:nvPr/>
        </p:nvSpPr>
        <p:spPr>
          <a:xfrm>
            <a:off x="8532440" y="6209928"/>
            <a:ext cx="611560" cy="64807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427984" y="332656"/>
          <a:ext cx="4367808" cy="2232248"/>
        </p:xfrm>
        <a:graphic>
          <a:graphicData uri="http://schemas.openxmlformats.org/drawingml/2006/table">
            <a:tbl>
              <a:tblPr/>
              <a:tblGrid>
                <a:gridCol w="4367808"/>
              </a:tblGrid>
              <a:tr h="2232248">
                <a:tc>
                  <a:txBody>
                    <a:bodyPr/>
                    <a:lstStyle/>
                    <a:p>
                      <a:r>
                        <a:rPr lang="ru-RU" b="1" dirty="0"/>
                        <a:t>Атлантический океан</a:t>
                      </a:r>
                      <a:r>
                        <a:rPr lang="ru-RU" dirty="0"/>
                        <a:t> — второй по величине океан после </a:t>
                      </a:r>
                      <a:r>
                        <a:rPr lang="ru-RU" dirty="0">
                          <a:hlinkClick r:id="rId2"/>
                        </a:rPr>
                        <a:t>Тихого океана</a:t>
                      </a:r>
                      <a:r>
                        <a:rPr lang="ru-RU" dirty="0"/>
                        <a:t>. В нем находится 25% всей воды планеты. Средняя глубина 3 600 м. Максимальная находится в желобе Пуэрто-Рико – 8 742 м. Площадь океана 91 млн. кв. км.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0" y="3501008"/>
            <a:ext cx="938038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Общая информация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Возник океан в результате раскола суперконтинента "</a:t>
            </a:r>
            <a:r>
              <a:rPr kumimoji="0" lang="ru-RU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Пангея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" на две большие части,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которые впоследствии образовались в современные материки.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Атлантический океан известен человеку издревле. Упоминая об океане,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который "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именуется Атлантическим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", можно встретить в записях 3 в. до н.э.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Название возникло вероятно от легендарного пропавшего материка "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Атлантида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".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Правда не ясно, какую территорию он обозначал, ведь в древности люди были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ограничены в средствах передвижения по морю.</a:t>
            </a:r>
          </a:p>
        </p:txBody>
      </p:sp>
      <p:pic>
        <p:nvPicPr>
          <p:cNvPr id="61443" name="Picture 3" descr="&amp;Acy;&amp;tcy;&amp;lcy;&amp;acy;&amp;ncy;&amp;tcy;&amp;icy;&amp;chcy;&amp;iecy;&amp;scy;&amp;kcy;&amp;icy;&amp;jcy; &amp;ocy;&amp;kcy;&amp;iecy;&amp;acy;&amp;ncy;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0"/>
            <a:ext cx="2520280" cy="1890210"/>
          </a:xfrm>
          <a:prstGeom prst="rect">
            <a:avLst/>
          </a:prstGeom>
          <a:noFill/>
        </p:spPr>
      </p:pic>
      <p:pic>
        <p:nvPicPr>
          <p:cNvPr id="61445" name="Picture 5" descr="Bouvet Island west coast glacier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43608" y="980728"/>
            <a:ext cx="2371725" cy="1571626"/>
          </a:xfrm>
          <a:prstGeom prst="rect">
            <a:avLst/>
          </a:prstGeom>
          <a:noFill/>
        </p:spPr>
      </p:pic>
      <p:pic>
        <p:nvPicPr>
          <p:cNvPr id="61447" name="Picture 7" descr="Vista Varadero calle 3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67744" y="1988840"/>
            <a:ext cx="2095500" cy="1571626"/>
          </a:xfrm>
          <a:prstGeom prst="rect">
            <a:avLst/>
          </a:prstGeom>
          <a:noFill/>
        </p:spPr>
      </p:pic>
      <p:sp>
        <p:nvSpPr>
          <p:cNvPr id="7" name="Управляющая кнопка: домой 6">
            <a:hlinkClick r:id="rId6" action="ppaction://hlinksldjump" highlightClick="1"/>
          </p:cNvPr>
          <p:cNvSpPr/>
          <p:nvPr/>
        </p:nvSpPr>
        <p:spPr>
          <a:xfrm>
            <a:off x="8460432" y="6165304"/>
            <a:ext cx="683568" cy="69269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4" action="ppaction://hlinksldjump" highlightClick="1"/>
          </p:cNvPr>
          <p:cNvSpPr/>
          <p:nvPr/>
        </p:nvSpPr>
        <p:spPr>
          <a:xfrm>
            <a:off x="8460432" y="6165304"/>
            <a:ext cx="683568" cy="69269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0418" name="Picture 2" descr="&amp;Gcy;&amp;rcy;&amp;iecy;&amp;ncy;&amp;lcy;&amp;acy;&amp;ncy;&amp;dcy;&amp;icy;&amp;yacy;. &amp;Scy;&amp;iecy;&amp;vcy;&amp;iecy;&amp;rcy;&amp;ncy;&amp;ocy;&amp;iecy; &amp;scy;&amp;icy;&amp;yacy;&amp;ncy;&amp;icy;&amp;iecy; &amp;ncy;&amp;acy;&amp;dcy; &amp;fcy;&amp;softcy;&amp;ocy;&amp;rcy;&amp;dcy;&amp;ocy;&amp;mcy; &amp;Tcy;&amp;acy;&amp;scy;&amp;icy;&amp;icy;&amp;lcy;&amp;acy;&amp;kcy; (&amp;Acy;&amp;ncy;&amp;gcy;&amp;mcy;&amp;acy;&amp;gcy;&amp;scy;&amp;scy;&amp;acy;&amp;lcy;&amp;icy;&amp;kcy;)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1520" y="116632"/>
            <a:ext cx="2857500" cy="1885950"/>
          </a:xfrm>
          <a:prstGeom prst="rect">
            <a:avLst/>
          </a:prstGeom>
          <a:noFill/>
        </p:spPr>
      </p:pic>
      <p:pic>
        <p:nvPicPr>
          <p:cNvPr id="60420" name="Picture 4" descr="&amp;Scy;&amp;tcy;&amp;ocy;&amp;lcy;&amp;icy;&amp;tscy;&amp;acy; &amp;Gcy;&amp;rcy;&amp;iecy;&amp;ncy;&amp;lcy;&amp;acy;&amp;ncy;&amp;dcy;&amp;icy;&amp;icy; &amp;Ncy;&amp;ucy;&amp;kcy; (&amp;Ncy;&amp;ucy;&amp;ucy;&amp;kcy;) &amp;zcy;&amp;icy;&amp;mcy;&amp;ocy;&amp;jcy; (&amp;ncy;&amp;ocy;&amp;yacy;&amp;bcy;&amp;rcy;&amp;softcy; 2009)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3568" y="2204864"/>
            <a:ext cx="2857500" cy="191452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95936" y="260648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Официальное название: Гренландия, </a:t>
            </a:r>
            <a:r>
              <a:rPr lang="ru-RU" b="1" dirty="0" err="1" smtClean="0"/>
              <a:t>Kalaallit</a:t>
            </a:r>
            <a:r>
              <a:rPr lang="ru-RU" b="1" dirty="0" smtClean="0"/>
              <a:t> </a:t>
            </a:r>
            <a:r>
              <a:rPr lang="ru-RU" b="1" dirty="0" err="1" smtClean="0"/>
              <a:t>Nunaat</a:t>
            </a:r>
            <a:r>
              <a:rPr lang="ru-RU" b="1" dirty="0" smtClean="0"/>
              <a:t> (</a:t>
            </a:r>
            <a:r>
              <a:rPr lang="ru-RU" b="1" dirty="0" err="1" smtClean="0"/>
              <a:t>инуит</a:t>
            </a:r>
            <a:r>
              <a:rPr lang="ru-RU" b="1" dirty="0" smtClean="0"/>
              <a:t>.), </a:t>
            </a:r>
            <a:r>
              <a:rPr lang="ru-RU" b="1" dirty="0" err="1" smtClean="0"/>
              <a:t>Grønland</a:t>
            </a:r>
            <a:r>
              <a:rPr lang="ru-RU" b="1" dirty="0" smtClean="0"/>
              <a:t> (дат.), </a:t>
            </a:r>
            <a:r>
              <a:rPr lang="ru-RU" b="1" dirty="0" err="1" smtClean="0"/>
              <a:t>Greenland</a:t>
            </a:r>
            <a:r>
              <a:rPr lang="ru-RU" b="1" dirty="0" smtClean="0"/>
              <a:t> (англ.)</a:t>
            </a:r>
          </a:p>
          <a:p>
            <a:r>
              <a:rPr lang="ru-RU" b="1" dirty="0" smtClean="0"/>
              <a:t>Гренландия — крупнейший остров мира, находится между Европой и Америкой в 740 км от Северного полюса. Политический статус — принадлежащая Дании самоуправляющаяся островная территория. Остров относится к северо-востоку Америки, от территории Канады его отделяют на северо-западе проливы Смит и </a:t>
            </a:r>
            <a:r>
              <a:rPr lang="ru-RU" b="1" dirty="0" err="1" smtClean="0"/>
              <a:t>Робсон</a:t>
            </a:r>
            <a:r>
              <a:rPr lang="ru-RU" b="1" dirty="0" smtClean="0"/>
              <a:t>, на западе — море Баффина и </a:t>
            </a:r>
            <a:r>
              <a:rPr lang="ru-RU" b="1" dirty="0" err="1" smtClean="0"/>
              <a:t>Девисов</a:t>
            </a:r>
            <a:r>
              <a:rPr lang="ru-RU" b="1" dirty="0" smtClean="0"/>
              <a:t> пролив, на юго-западе — море Лабрадор. С севера остров омывает Северный Ледовитый океан (море Линкольна), на северо-востоке — Гренландское море, на юго-востоке — Датский пролив, за которым находится Исландия, на юге — Атлантический океан.</a:t>
            </a:r>
            <a:endParaRPr lang="ru-RU" b="1" dirty="0"/>
          </a:p>
        </p:txBody>
      </p:sp>
      <p:pic>
        <p:nvPicPr>
          <p:cNvPr id="60422" name="Picture 6" descr="http://www.jazztour.ru/images/sizes/y450/56081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39552" y="4365104"/>
            <a:ext cx="3298919" cy="1981994"/>
          </a:xfrm>
          <a:prstGeom prst="rect">
            <a:avLst/>
          </a:prstGeom>
          <a:noFill/>
        </p:spPr>
      </p:pic>
      <p:pic>
        <p:nvPicPr>
          <p:cNvPr id="8" name="Гренландия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8" cstate="email"/>
          <a:stretch>
            <a:fillRect/>
          </a:stretch>
        </p:blipFill>
        <p:spPr>
          <a:xfrm>
            <a:off x="5508104" y="5661248"/>
            <a:ext cx="1135900" cy="908720"/>
          </a:xfrm>
          <a:prstGeom prst="rect">
            <a:avLst/>
          </a:prstGeom>
        </p:spPr>
      </p:pic>
      <p:sp>
        <p:nvSpPr>
          <p:cNvPr id="9" name="Управляющая кнопка: фильм 8">
            <a:hlinkClick r:id="" action="ppaction://noaction" highlightClick="1"/>
          </p:cNvPr>
          <p:cNvSpPr/>
          <p:nvPr/>
        </p:nvSpPr>
        <p:spPr>
          <a:xfrm>
            <a:off x="5148064" y="6309320"/>
            <a:ext cx="432048" cy="360040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МИРОВОЙ ОКЕАН И ЕГО ЧАСТИ</a:t>
            </a: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>
            <a:hlinkClick r:id="rId8" action="ppaction://hlinksldjump"/>
          </p:cNvPr>
          <p:cNvSpPr/>
          <p:nvPr/>
        </p:nvSpPr>
        <p:spPr>
          <a:xfrm>
            <a:off x="467544" y="5301208"/>
            <a:ext cx="8208912" cy="7920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rId9" action="ppaction://hlinksldjump"/>
          </p:cNvPr>
          <p:cNvSpPr/>
          <p:nvPr/>
        </p:nvSpPr>
        <p:spPr>
          <a:xfrm>
            <a:off x="467544" y="1628800"/>
            <a:ext cx="8208912" cy="7920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10" action="ppaction://hlinksldjump"/>
          </p:cNvPr>
          <p:cNvSpPr/>
          <p:nvPr/>
        </p:nvSpPr>
        <p:spPr>
          <a:xfrm>
            <a:off x="539552" y="2564904"/>
            <a:ext cx="8064896" cy="7200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8460432" y="6165304"/>
            <a:ext cx="683568" cy="69269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851920" y="332656"/>
            <a:ext cx="50040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Находящийся между берегами Европы и Африки Гибралтарский пролив на протяжении веков был одним из важнейших транспортных узлов. Эти ворота в Средиземное море были необходимы всем крупным державам Старого Света для проникновения вглубь континентов. Потому прилегающие к нему земли и воды были ареной ожесточенных сражений. Сегодня контроль над проливом остается у британской заморской территории.</a:t>
            </a:r>
          </a:p>
          <a:p>
            <a:r>
              <a:rPr lang="ru-RU" dirty="0" smtClean="0"/>
              <a:t>Овеянный мифами и легендами Гибралтарский пролив является единственным местом континентальной Европы, откуда можно увидеть берега Африки.</a:t>
            </a:r>
            <a:endParaRPr lang="ru-RU" dirty="0"/>
          </a:p>
        </p:txBody>
      </p:sp>
      <p:pic>
        <p:nvPicPr>
          <p:cNvPr id="59394" name="Picture 2" descr="http://img526.imageshack.us/img526/1734/4835052040fa47951e4ojw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836712"/>
            <a:ext cx="3419872" cy="2274215"/>
          </a:xfrm>
          <a:prstGeom prst="rect">
            <a:avLst/>
          </a:prstGeom>
          <a:noFill/>
        </p:spPr>
      </p:pic>
      <p:pic>
        <p:nvPicPr>
          <p:cNvPr id="59396" name="Picture 4" descr="http://www.krestikprof.ru/data/media/56/Oh_la_belle_bleue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552" y="3645024"/>
            <a:ext cx="3059832" cy="229487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8460432" y="6165304"/>
            <a:ext cx="683568" cy="69269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8370" name="Picture 2" descr="&amp;Bcy;&amp;iecy;&amp;rcy;&amp;mcy;&amp;ucy;&amp;dcy;&amp;scy;&amp;kcy;&amp;icy;&amp;jcy; &amp;tcy;&amp;rcy;&amp;iecy;&amp;ucy;&amp;gcy;&amp;ocy;&amp;lcy;&amp;softcy;&amp;ncy;&amp;icy;&amp;kcy;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4437112"/>
            <a:ext cx="2784309" cy="208823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03848" y="4941168"/>
            <a:ext cx="51125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Бермудский треугольник </a:t>
            </a:r>
            <a:r>
              <a:rPr lang="ru-RU" dirty="0" smtClean="0"/>
              <a:t>— район в Атлантическом океане. Известен историями о таинственных исчезновениях морских и воздушных судов в области между Бермудскими островами, Флоридой и Пуэрто-Рико.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915816" y="260647"/>
          <a:ext cx="6096000" cy="146304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1391032"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Саргассово </a:t>
                      </a: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море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расположенное в северной части Атлантического океана это море включено в книгу рекордов Гиннеса как самый большой участок спокойной воды. Около 6 млн. кв. км. моря покрыто водорослями </a:t>
                      </a:r>
                      <a:r>
                        <a:rPr lang="ru-RU" b="1" dirty="0" err="1">
                          <a:latin typeface="Times New Roman" pitchFamily="18" charset="0"/>
                          <a:cs typeface="Times New Roman" pitchFamily="18" charset="0"/>
                        </a:rPr>
                        <a:t>саргассум</a:t>
                      </a: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. Такое большое скопление растений видно даже из космоса.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0" y="2271355"/>
            <a:ext cx="897348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Саргассово море не имеет берегов, поэтому его границы определяются фигурой,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составленной из 4 течений: с севера это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Северо-атлантическое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течение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 юга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Северное Пассатное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с востока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Канарское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 с запада Гольфстрим.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зависимости от положений течений площадь моря колеблется  в районе 6-7 млн. кв.км.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Саргассово море является зоной схождения поверхностных течений, которые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перемещают водоросли саргассы в одну область. В море скапливается водорослей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на 11 млн. тонн.</a:t>
            </a:r>
          </a:p>
        </p:txBody>
      </p:sp>
      <p:pic>
        <p:nvPicPr>
          <p:cNvPr id="58373" name="Picture 5" descr="&amp;Scy;&amp;acy;&amp;rcy;&amp;gcy;&amp;acy;&amp;scy;&amp;scy;&amp;ocy;&amp;vcy;&amp;ocy; &amp;mcy;&amp;ocy;&amp;rcy;&amp;iecy;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2688299" cy="201622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8460432" y="6165304"/>
            <a:ext cx="683568" cy="69269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139952" y="33265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Гольфстрим </a:t>
            </a:r>
            <a:r>
              <a:rPr lang="ru-RU" dirty="0" smtClean="0"/>
              <a:t>– крупное морское течение в Атлантическом океане. Благодаря его теплым водам европейские государства, расположенные на берегах океана, имеют более мягкий климат, нежели без него.</a:t>
            </a:r>
            <a:endParaRPr lang="ru-RU" dirty="0"/>
          </a:p>
        </p:txBody>
      </p:sp>
      <p:pic>
        <p:nvPicPr>
          <p:cNvPr id="57346" name="Picture 2" descr="&amp;Gcy;&amp;ocy;&amp;lcy;&amp;softcy;&amp;fcy;&amp;scy;&amp;tcy;&amp;rcy;&amp;icy;&amp;mcy;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00192" y="1916832"/>
            <a:ext cx="2681675" cy="194421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3140968"/>
            <a:ext cx="66247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Мощность течения действительно впечатляющая. Расход воды</a:t>
            </a:r>
          </a:p>
          <a:p>
            <a:r>
              <a:rPr lang="ru-RU" dirty="0" smtClean="0"/>
              <a:t> в секунду больше чем во всех реках планеты и составляет 50 миллионов куб. м. Тепла в Гольфстриме столько, сколько выделяло бы 1 миллион атомных электростанций.</a:t>
            </a:r>
          </a:p>
          <a:p>
            <a:r>
              <a:rPr lang="ru-RU" dirty="0" smtClean="0"/>
              <a:t>Запас теплой воды Гольфстрим получает из Мексиканского залива и несет ее вдоль побережья Северной Америки почти до Канады, где поворачивает в открытый океан, направляясь в сторону Европы. Растрачивая колоссальный запас тепла по пути, течение все таки приносит на материк столько энергии, что в Европе не сформировалась тундра. А должна была бы, т.к. выше 60 градусов северной широты в других местах планеты живут северные олени, а в Европе на этой же широте зеленые луга.</a:t>
            </a:r>
            <a:endParaRPr lang="ru-RU" dirty="0"/>
          </a:p>
        </p:txBody>
      </p:sp>
      <p:pic>
        <p:nvPicPr>
          <p:cNvPr id="57348" name="Picture 4" descr="http://eoimages.gsfc.nasa.gov/images/imagerecords/71000/71157/Georgia.A2004109.1615.500m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116632"/>
            <a:ext cx="3838026" cy="295232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8460432" y="6165304"/>
            <a:ext cx="683568" cy="69269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620688"/>
            <a:ext cx="63184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Большая </a:t>
            </a:r>
            <a:r>
              <a:rPr lang="ru-RU" sz="2000" b="1" dirty="0" err="1" smtClean="0"/>
              <a:t>голубая</a:t>
            </a:r>
            <a:r>
              <a:rPr lang="ru-RU" sz="2000" b="1" dirty="0" smtClean="0"/>
              <a:t> дыра </a:t>
            </a:r>
            <a:r>
              <a:rPr lang="ru-RU" sz="2000" dirty="0" smtClean="0"/>
              <a:t>– подводная чашеобразная пещера, расположенная в центре атолла </a:t>
            </a:r>
            <a:r>
              <a:rPr lang="ru-RU" sz="2000" b="1" dirty="0" err="1" smtClean="0"/>
              <a:t>Белизского</a:t>
            </a:r>
            <a:r>
              <a:rPr lang="ru-RU" sz="2000" b="1" dirty="0" smtClean="0"/>
              <a:t> барьерного рифа</a:t>
            </a:r>
            <a:r>
              <a:rPr lang="ru-RU" sz="2000" dirty="0" smtClean="0"/>
              <a:t> в Атлантическом океане.</a:t>
            </a:r>
            <a:endParaRPr lang="ru-RU" sz="2000" dirty="0"/>
          </a:p>
        </p:txBody>
      </p:sp>
      <p:pic>
        <p:nvPicPr>
          <p:cNvPr id="56322" name="Picture 2" descr="&amp;Bcy;&amp;ocy;&amp;lcy;&amp;softcy;&amp;shcy;&amp;acy;&amp;yacy; &amp;gcy;&amp;ocy;&amp;lcy;&amp;ucy;&amp;bcy;&amp;acy;&amp;yacy; &amp;dcy;&amp;ycy;&amp;rcy;&amp;acy;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34944" y="0"/>
            <a:ext cx="2409056" cy="180679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1988840"/>
            <a:ext cx="87849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Чтобы понять, почему это природное образование называется "</a:t>
            </a:r>
            <a:r>
              <a:rPr lang="ru-RU" dirty="0" err="1" smtClean="0"/>
              <a:t>голубой</a:t>
            </a:r>
            <a:r>
              <a:rPr lang="ru-RU" dirty="0" smtClean="0"/>
              <a:t>" дырой взгляните на ее фотографию. Такое название ей дали из-за резкой границы темной и светлой воды. Кажется, что глубина в центре чаши многокилометровая, но на самом деле она составляет "всего" 120 м. Образовалась эта дыра в период ледникового периода на планете, более 200 млн. лет назад. В этот период уровень воды в Мировом океане был ниже современного. В то время на это месте были известняковые пещеры, которые размылись и были обрушены при подъеме воды, вызванном таянием ледников.</a:t>
            </a:r>
          </a:p>
          <a:p>
            <a:endParaRPr lang="ru-RU" dirty="0"/>
          </a:p>
        </p:txBody>
      </p:sp>
      <p:pic>
        <p:nvPicPr>
          <p:cNvPr id="56324" name="Picture 4" descr="&amp;Bcy;&amp;ocy;&amp;lcy;&amp;softcy;&amp;shcy;&amp;acy;&amp;yacy; &amp;gcy;&amp;ocy;&amp;lcy;&amp;ucy;&amp;bcy;&amp;acy;&amp;yacy; &amp;dcy;&amp;ycy;&amp;rcy;&amp;acy;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4347102"/>
            <a:ext cx="3347864" cy="251089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8460432" y="6165304"/>
            <a:ext cx="683568" cy="69269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18864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 smtClean="0"/>
              <a:t>Пуэрто-Риканская</a:t>
            </a:r>
            <a:r>
              <a:rPr lang="ru-RU" b="1" dirty="0" smtClean="0"/>
              <a:t> впадина </a:t>
            </a:r>
            <a:r>
              <a:rPr lang="ru-RU" dirty="0" smtClean="0"/>
              <a:t>- глубоководный желоб в Атлантическом океане, максимальная глубина которого составляет 8 380 м. от поверхности.</a:t>
            </a:r>
            <a:endParaRPr lang="ru-RU" dirty="0"/>
          </a:p>
        </p:txBody>
      </p:sp>
      <p:pic>
        <p:nvPicPr>
          <p:cNvPr id="55298" name="Picture 2" descr="&amp;Pcy;&amp;ucy;&amp;ecy;&amp;rcy;&amp;tcy;&amp;ocy;-&amp;Rcy;&amp;icy;&amp;kcy;&amp;acy;&amp;ncy;&amp;scy;&amp;kcy;&amp;acy;&amp;yacy; &amp;vcy;&amp;pcy;&amp;acy;&amp;dcy;&amp;icy;&amp;ncy;&amp;acy; &amp;ncy;&amp;acy; &amp;kcy;&amp;acy;&amp;rcy;&amp;tcy;&amp;iecy;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576" y="188640"/>
            <a:ext cx="3347864" cy="265039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4221088"/>
            <a:ext cx="7992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Протяженность впадины составляет 800 км. (другие источники указывают 1 200 км. или даже 1 750 км.). Ширина – 80-100 км.</a:t>
            </a:r>
          </a:p>
          <a:p>
            <a:r>
              <a:rPr lang="ru-RU" dirty="0" smtClean="0"/>
              <a:t>Самая глубокая точка находится в западной части Пуэрто-риканской впадины («</a:t>
            </a:r>
            <a:r>
              <a:rPr lang="ru-RU" b="1" dirty="0" smtClean="0"/>
              <a:t>глубина Милуоки</a:t>
            </a:r>
            <a:r>
              <a:rPr lang="ru-RU" dirty="0" smtClean="0"/>
              <a:t>»). Это самое глубокое место в Атлантическом океане. Свое название оно получило в честь корабля ВМФ США, который обнаружил это место в феврале 1939 г.</a:t>
            </a:r>
            <a:endParaRPr lang="ru-RU" dirty="0"/>
          </a:p>
        </p:txBody>
      </p:sp>
      <p:pic>
        <p:nvPicPr>
          <p:cNvPr id="55300" name="Picture 4" descr="http://www.inokean.ru/images/ant/prtrench/left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7984" y="1412776"/>
            <a:ext cx="3666795" cy="275009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3384376" cy="19389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ИНДИЙСКИЙ ОКЕАН – САМЫЙ МОЛОДОЙ И САМЫЙ ТЕПЛЫЙ ОКЕАН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2" name="Picture 4" descr="http://www.espanol.rfi.fr/sites/images.rfi.fr/files/aef_image/mauritia-ok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63888" y="836712"/>
            <a:ext cx="5400600" cy="5904984"/>
          </a:xfrm>
          <a:prstGeom prst="rect">
            <a:avLst/>
          </a:prstGeom>
          <a:noFill/>
        </p:spPr>
      </p:pic>
      <p:sp>
        <p:nvSpPr>
          <p:cNvPr id="5" name="Овал 4">
            <a:hlinkClick r:id="rId3" action="ppaction://hlinksldjump"/>
          </p:cNvPr>
          <p:cNvSpPr/>
          <p:nvPr/>
        </p:nvSpPr>
        <p:spPr>
          <a:xfrm>
            <a:off x="6156176" y="3789040"/>
            <a:ext cx="648072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1</a:t>
            </a:r>
            <a:endParaRPr lang="ru-RU" sz="2000" b="1" dirty="0"/>
          </a:p>
        </p:txBody>
      </p:sp>
      <p:sp>
        <p:nvSpPr>
          <p:cNvPr id="6" name="Овал 5">
            <a:hlinkClick r:id="rId4" action="ppaction://hlinksldjump"/>
          </p:cNvPr>
          <p:cNvSpPr/>
          <p:nvPr/>
        </p:nvSpPr>
        <p:spPr>
          <a:xfrm>
            <a:off x="7524328" y="2564904"/>
            <a:ext cx="648072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2</a:t>
            </a:r>
            <a:endParaRPr lang="ru-RU" sz="2000" b="1" dirty="0"/>
          </a:p>
        </p:txBody>
      </p:sp>
      <p:sp>
        <p:nvSpPr>
          <p:cNvPr id="7" name="Овал 6">
            <a:hlinkClick r:id="rId5" action="ppaction://hlinksldjump"/>
          </p:cNvPr>
          <p:cNvSpPr/>
          <p:nvPr/>
        </p:nvSpPr>
        <p:spPr>
          <a:xfrm>
            <a:off x="8244408" y="3140968"/>
            <a:ext cx="648072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3</a:t>
            </a:r>
            <a:endParaRPr lang="ru-RU" sz="2000" b="1" dirty="0"/>
          </a:p>
        </p:txBody>
      </p:sp>
      <p:sp>
        <p:nvSpPr>
          <p:cNvPr id="8" name="Овал 7">
            <a:hlinkClick r:id="rId6" action="ppaction://hlinksldjump"/>
          </p:cNvPr>
          <p:cNvSpPr/>
          <p:nvPr/>
        </p:nvSpPr>
        <p:spPr>
          <a:xfrm>
            <a:off x="4067944" y="1412776"/>
            <a:ext cx="648072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4</a:t>
            </a:r>
            <a:endParaRPr lang="ru-RU" sz="2000" b="1" dirty="0"/>
          </a:p>
        </p:txBody>
      </p:sp>
      <p:sp>
        <p:nvSpPr>
          <p:cNvPr id="9" name="Управляющая кнопка: возврат 8">
            <a:hlinkClick r:id="rId7" action="ppaction://hlinksldjump" highlightClick="1"/>
          </p:cNvPr>
          <p:cNvSpPr/>
          <p:nvPr/>
        </p:nvSpPr>
        <p:spPr>
          <a:xfrm>
            <a:off x="0" y="6381328"/>
            <a:ext cx="611560" cy="47667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&amp;Icy;&amp;ncy;&amp;dcy;&amp;icy;&amp;jcy;&amp;scy;&amp;kcy;&amp;icy;&amp;jcy; &amp;ocy;&amp;kcy;&amp;iecy;&amp;acy;&amp;n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7984" y="1700808"/>
            <a:ext cx="4529831" cy="302743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16632"/>
            <a:ext cx="89644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Индийский океан</a:t>
            </a:r>
            <a:r>
              <a:rPr lang="ru-RU" dirty="0" smtClean="0"/>
              <a:t> — третий по размеру океан Земли, покрывающий около 20 % её водной поверхности. Его площадь составляет 76 </a:t>
            </a:r>
            <a:r>
              <a:rPr lang="ru-RU" dirty="0" err="1" smtClean="0"/>
              <a:t>млн</a:t>
            </a:r>
            <a:r>
              <a:rPr lang="ru-RU" dirty="0" smtClean="0"/>
              <a:t> кв. км. На севере он ограничен Азией, на западе — Аравийским полуостровом и Африкой, на востоке — Индокитаем и Австралией, на юге — Южным океаном. Практически весь находится в южном полушарии.</a:t>
            </a:r>
            <a:endParaRPr lang="ru-RU" dirty="0"/>
          </a:p>
        </p:txBody>
      </p:sp>
      <p:pic>
        <p:nvPicPr>
          <p:cNvPr id="62468" name="Picture 4" descr="&amp;Icy;&amp;ncy;&amp;dcy;&amp;icy;&amp;jcy;&amp;scy;&amp;kcy;&amp;icy;&amp;jcy; &amp;ocy;&amp;kcy;&amp;iecy;&amp;acy;&amp;ncy;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628800"/>
            <a:ext cx="4104456" cy="307834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4797152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 площади Индийский океан занимает третье место после Тихого и Атлантического. Средняя глубина около 4 км., а максимальная зарегистрирована в Яванском желобе и составляет 7 729 м.</a:t>
            </a:r>
            <a:endParaRPr lang="ru-RU" dirty="0"/>
          </a:p>
        </p:txBody>
      </p:sp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532440" y="6309320"/>
            <a:ext cx="611560" cy="5486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79928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Мангровые заросли</a:t>
            </a:r>
          </a:p>
          <a:p>
            <a:r>
              <a:rPr lang="ru-RU" dirty="0" smtClean="0"/>
              <a:t>- вечнозеленые леса тропических и экваториальных широт, способные расти в зоне приливов и отливов у самых берегов. Мангры выполняют роль границы между сушей и океаном, а так же служат убежищем для многих водных животных.</a:t>
            </a:r>
            <a:endParaRPr lang="ru-RU" dirty="0"/>
          </a:p>
        </p:txBody>
      </p:sp>
      <p:pic>
        <p:nvPicPr>
          <p:cNvPr id="41986" name="Picture 2" descr="&amp;Mcy;&amp;acy;&amp;ncy;&amp;gcy;&amp;rcy;&amp;ocy;&amp;vcy;&amp;ycy;&amp;iecy; &amp;lcy;&amp;iecy;&amp;scy;&amp;a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700809"/>
            <a:ext cx="4587835" cy="2808312"/>
          </a:xfrm>
          <a:prstGeom prst="rect">
            <a:avLst/>
          </a:prstGeom>
          <a:noFill/>
        </p:spPr>
      </p:pic>
      <p:pic>
        <p:nvPicPr>
          <p:cNvPr id="41988" name="Picture 4" descr="&amp;Mcy;&amp;acy;&amp;ncy;&amp;gcy;&amp;rcy;&amp;ocy;&amp;vcy;&amp;ycy;&amp;iecy; &amp;lcy;&amp;iecy;&amp;scy;&amp;acy;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040" y="1700808"/>
            <a:ext cx="3779912" cy="2834935"/>
          </a:xfrm>
          <a:prstGeom prst="rect">
            <a:avLst/>
          </a:prstGeom>
          <a:noFill/>
        </p:spPr>
      </p:pic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8532440" y="6309320"/>
            <a:ext cx="611560" cy="5486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&amp;Ocy;&amp;scy;&amp;tcy;&amp;rcy;&amp;ocy;&amp;vcy; &amp;Bcy;&amp;acy;&amp;lcy;&amp;i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260648"/>
            <a:ext cx="3314733" cy="24860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779912" y="404664"/>
            <a:ext cx="53640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Остров </a:t>
            </a:r>
            <a:r>
              <a:rPr lang="ru-RU" b="1" dirty="0" err="1" smtClean="0"/>
              <a:t>Бали</a:t>
            </a:r>
            <a:endParaRPr lang="ru-RU" b="1" dirty="0" smtClean="0"/>
          </a:p>
          <a:p>
            <a:r>
              <a:rPr lang="ru-RU" dirty="0" smtClean="0"/>
              <a:t>- индонезийский остров, расположенный между островами Ява и </a:t>
            </a:r>
            <a:r>
              <a:rPr lang="ru-RU" dirty="0" err="1" smtClean="0"/>
              <a:t>Ломбок</a:t>
            </a:r>
            <a:r>
              <a:rPr lang="ru-RU" dirty="0" smtClean="0"/>
              <a:t>. Является крупнейшим туристическим центром Индонезии.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852936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Местные коралловые рифы изобилуют рыбой. Здесь, на облюбованных </a:t>
            </a:r>
            <a:r>
              <a:rPr lang="ru-RU" dirty="0" err="1" smtClean="0"/>
              <a:t>дайверами</a:t>
            </a:r>
            <a:r>
              <a:rPr lang="ru-RU" dirty="0" smtClean="0"/>
              <a:t> пляжах, обитают гигантских размеров </a:t>
            </a:r>
            <a:r>
              <a:rPr lang="ru-RU" dirty="0" err="1" smtClean="0"/>
              <a:t>манты</a:t>
            </a:r>
            <a:r>
              <a:rPr lang="ru-RU" dirty="0" smtClean="0"/>
              <a:t>, акула-молот, гигантская рыба-луна, барракуда. На севере острова можно встретить дельфинов. В расселинах рифов встречаются мурены и морские змеи.</a:t>
            </a:r>
            <a:endParaRPr lang="ru-RU" dirty="0"/>
          </a:p>
        </p:txBody>
      </p:sp>
      <p:pic>
        <p:nvPicPr>
          <p:cNvPr id="40964" name="Picture 4" descr="&amp;Ocy;&amp;scy;&amp;tcy;&amp;rcy;&amp;ocy;&amp;vcy; &amp;Bcy;&amp;acy;&amp;lcy;&amp;icy;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47864" y="4005064"/>
            <a:ext cx="5183307" cy="2708920"/>
          </a:xfrm>
          <a:prstGeom prst="rect">
            <a:avLst/>
          </a:prstGeom>
          <a:noFill/>
        </p:spPr>
      </p:pic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532440" y="6309320"/>
            <a:ext cx="611560" cy="5486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Красное море</a:t>
            </a:r>
          </a:p>
          <a:p>
            <a:r>
              <a:rPr lang="ru-RU" dirty="0" smtClean="0"/>
              <a:t>– внутреннее море Индийского океана, расположенное между Аравийским полуостровом и Африкой. Одно из самых теплых морей. Считается самым соленым морем на планете.</a:t>
            </a:r>
          </a:p>
          <a:p>
            <a:r>
              <a:rPr lang="ru-RU" dirty="0" smtClean="0"/>
              <a:t>Площадь Красного моря составляет 450 тыс. кв.км. Имеет очень вытянутую форму – в длину более 2 тыс. км., а в ширину максимум 360 км.</a:t>
            </a:r>
            <a:br>
              <a:rPr lang="ru-RU" dirty="0" smtClean="0"/>
            </a:br>
            <a:r>
              <a:rPr lang="ru-RU" dirty="0" smtClean="0"/>
              <a:t>Примечательно, что в Красное море не впадает ни одна река. Как известно пресный реки являются главных источником мутности морей, занося ил и песок. А вот Красное море кристально чистое.</a:t>
            </a:r>
            <a:endParaRPr lang="ru-RU" dirty="0"/>
          </a:p>
        </p:txBody>
      </p:sp>
      <p:pic>
        <p:nvPicPr>
          <p:cNvPr id="39938" name="Picture 2" descr="&amp;Kcy;&amp;rcy;&amp;acy;&amp;scy;&amp;ncy;&amp;ocy;&amp;iecy; &amp;mcy;&amp;ocy;&amp;rcy;&amp;ie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08104" y="332656"/>
            <a:ext cx="2857500" cy="3067050"/>
          </a:xfrm>
          <a:prstGeom prst="rect">
            <a:avLst/>
          </a:prstGeom>
          <a:noFill/>
        </p:spPr>
      </p:pic>
      <p:pic>
        <p:nvPicPr>
          <p:cNvPr id="39940" name="Picture 4" descr="&amp;Kcy;&amp;rcy;&amp;acy;&amp;scy;&amp;ncy;&amp;ocy;&amp;iecy; &amp;mcy;&amp;ocy;&amp;rcy;&amp;iecy;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4008" y="3788752"/>
            <a:ext cx="4330452" cy="2884082"/>
          </a:xfrm>
          <a:prstGeom prst="rect">
            <a:avLst/>
          </a:prstGeom>
          <a:noFill/>
        </p:spPr>
      </p:pic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8532440" y="6309320"/>
            <a:ext cx="611560" cy="5486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8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Вода покрывает более 71% поверхности Земли.</a:t>
            </a:r>
            <a:endParaRPr lang="ru-RU" sz="2800" dirty="0">
              <a:solidFill>
                <a:srgbClr val="002060"/>
              </a:solidFill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0" y="764704"/>
          <a:ext cx="4283968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Рисунок 5" descr="bathymetric-world-map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006223" y="836712"/>
            <a:ext cx="4814250" cy="27363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3568" y="4509121"/>
            <a:ext cx="792088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7030A0"/>
                </a:solidFill>
              </a:rPr>
              <a:t>Мировой океан </a:t>
            </a:r>
            <a:r>
              <a:rPr lang="ru-RU" sz="2800" dirty="0" smtClean="0"/>
              <a:t>- водная оболочка Земли, окружающая материки и острова и обладающая общностью солевого состава.</a:t>
            </a:r>
          </a:p>
          <a:p>
            <a:endParaRPr lang="ru-RU" dirty="0"/>
          </a:p>
        </p:txBody>
      </p:sp>
      <p:sp>
        <p:nvSpPr>
          <p:cNvPr id="11" name="Полилиния 10"/>
          <p:cNvSpPr/>
          <p:nvPr/>
        </p:nvSpPr>
        <p:spPr>
          <a:xfrm>
            <a:off x="4069257" y="923451"/>
            <a:ext cx="1224235" cy="1166606"/>
          </a:xfrm>
          <a:custGeom>
            <a:avLst/>
            <a:gdLst>
              <a:gd name="connsiteX0" fmla="*/ 709572 w 1224235"/>
              <a:gd name="connsiteY0" fmla="*/ 12720 h 1166606"/>
              <a:gd name="connsiteX1" fmla="*/ 709572 w 1224235"/>
              <a:gd name="connsiteY1" fmla="*/ 12720 h 1166606"/>
              <a:gd name="connsiteX2" fmla="*/ 785772 w 1224235"/>
              <a:gd name="connsiteY2" fmla="*/ 67149 h 1166606"/>
              <a:gd name="connsiteX3" fmla="*/ 916400 w 1224235"/>
              <a:gd name="connsiteY3" fmla="*/ 88920 h 1166606"/>
              <a:gd name="connsiteX4" fmla="*/ 1166772 w 1224235"/>
              <a:gd name="connsiteY4" fmla="*/ 121578 h 1166606"/>
              <a:gd name="connsiteX5" fmla="*/ 1199429 w 1224235"/>
              <a:gd name="connsiteY5" fmla="*/ 186892 h 1166606"/>
              <a:gd name="connsiteX6" fmla="*/ 1090572 w 1224235"/>
              <a:gd name="connsiteY6" fmla="*/ 273978 h 1166606"/>
              <a:gd name="connsiteX7" fmla="*/ 1068800 w 1224235"/>
              <a:gd name="connsiteY7" fmla="*/ 339292 h 1166606"/>
              <a:gd name="connsiteX8" fmla="*/ 1003486 w 1224235"/>
              <a:gd name="connsiteY8" fmla="*/ 361063 h 1166606"/>
              <a:gd name="connsiteX9" fmla="*/ 970829 w 1224235"/>
              <a:gd name="connsiteY9" fmla="*/ 382835 h 1166606"/>
              <a:gd name="connsiteX10" fmla="*/ 938172 w 1224235"/>
              <a:gd name="connsiteY10" fmla="*/ 393720 h 1166606"/>
              <a:gd name="connsiteX11" fmla="*/ 927286 w 1224235"/>
              <a:gd name="connsiteY11" fmla="*/ 426378 h 1166606"/>
              <a:gd name="connsiteX12" fmla="*/ 872857 w 1224235"/>
              <a:gd name="connsiteY12" fmla="*/ 491692 h 1166606"/>
              <a:gd name="connsiteX13" fmla="*/ 861972 w 1224235"/>
              <a:gd name="connsiteY13" fmla="*/ 524349 h 1166606"/>
              <a:gd name="connsiteX14" fmla="*/ 851086 w 1224235"/>
              <a:gd name="connsiteY14" fmla="*/ 578778 h 1166606"/>
              <a:gd name="connsiteX15" fmla="*/ 796657 w 1224235"/>
              <a:gd name="connsiteY15" fmla="*/ 535235 h 1166606"/>
              <a:gd name="connsiteX16" fmla="*/ 829314 w 1224235"/>
              <a:gd name="connsiteY16" fmla="*/ 393720 h 1166606"/>
              <a:gd name="connsiteX17" fmla="*/ 861972 w 1224235"/>
              <a:gd name="connsiteY17" fmla="*/ 371949 h 1166606"/>
              <a:gd name="connsiteX18" fmla="*/ 916400 w 1224235"/>
              <a:gd name="connsiteY18" fmla="*/ 317520 h 1166606"/>
              <a:gd name="connsiteX19" fmla="*/ 883743 w 1224235"/>
              <a:gd name="connsiteY19" fmla="*/ 306635 h 1166606"/>
              <a:gd name="connsiteX20" fmla="*/ 829314 w 1224235"/>
              <a:gd name="connsiteY20" fmla="*/ 361063 h 1166606"/>
              <a:gd name="connsiteX21" fmla="*/ 807543 w 1224235"/>
              <a:gd name="connsiteY21" fmla="*/ 393720 h 1166606"/>
              <a:gd name="connsiteX22" fmla="*/ 687800 w 1224235"/>
              <a:gd name="connsiteY22" fmla="*/ 415492 h 1166606"/>
              <a:gd name="connsiteX23" fmla="*/ 655143 w 1224235"/>
              <a:gd name="connsiteY23" fmla="*/ 448149 h 1166606"/>
              <a:gd name="connsiteX24" fmla="*/ 589829 w 1224235"/>
              <a:gd name="connsiteY24" fmla="*/ 459035 h 1166606"/>
              <a:gd name="connsiteX25" fmla="*/ 546286 w 1224235"/>
              <a:gd name="connsiteY25" fmla="*/ 480806 h 1166606"/>
              <a:gd name="connsiteX26" fmla="*/ 524514 w 1224235"/>
              <a:gd name="connsiteY26" fmla="*/ 513463 h 1166606"/>
              <a:gd name="connsiteX27" fmla="*/ 633372 w 1224235"/>
              <a:gd name="connsiteY27" fmla="*/ 524349 h 1166606"/>
              <a:gd name="connsiteX28" fmla="*/ 666029 w 1224235"/>
              <a:gd name="connsiteY28" fmla="*/ 535235 h 1166606"/>
              <a:gd name="connsiteX29" fmla="*/ 698686 w 1224235"/>
              <a:gd name="connsiteY29" fmla="*/ 600549 h 1166606"/>
              <a:gd name="connsiteX30" fmla="*/ 655143 w 1224235"/>
              <a:gd name="connsiteY30" fmla="*/ 654978 h 1166606"/>
              <a:gd name="connsiteX31" fmla="*/ 589829 w 1224235"/>
              <a:gd name="connsiteY31" fmla="*/ 709406 h 1166606"/>
              <a:gd name="connsiteX32" fmla="*/ 578943 w 1224235"/>
              <a:gd name="connsiteY32" fmla="*/ 742063 h 1166606"/>
              <a:gd name="connsiteX33" fmla="*/ 437429 w 1224235"/>
              <a:gd name="connsiteY33" fmla="*/ 752949 h 1166606"/>
              <a:gd name="connsiteX34" fmla="*/ 459200 w 1224235"/>
              <a:gd name="connsiteY34" fmla="*/ 850920 h 1166606"/>
              <a:gd name="connsiteX35" fmla="*/ 426543 w 1224235"/>
              <a:gd name="connsiteY35" fmla="*/ 861806 h 1166606"/>
              <a:gd name="connsiteX36" fmla="*/ 393886 w 1224235"/>
              <a:gd name="connsiteY36" fmla="*/ 850920 h 1166606"/>
              <a:gd name="connsiteX37" fmla="*/ 383000 w 1224235"/>
              <a:gd name="connsiteY37" fmla="*/ 927120 h 1166606"/>
              <a:gd name="connsiteX38" fmla="*/ 350343 w 1224235"/>
              <a:gd name="connsiteY38" fmla="*/ 948892 h 1166606"/>
              <a:gd name="connsiteX39" fmla="*/ 241486 w 1224235"/>
              <a:gd name="connsiteY39" fmla="*/ 970663 h 1166606"/>
              <a:gd name="connsiteX40" fmla="*/ 219714 w 1224235"/>
              <a:gd name="connsiteY40" fmla="*/ 992435 h 1166606"/>
              <a:gd name="connsiteX41" fmla="*/ 230600 w 1224235"/>
              <a:gd name="connsiteY41" fmla="*/ 1035978 h 1166606"/>
              <a:gd name="connsiteX42" fmla="*/ 263257 w 1224235"/>
              <a:gd name="connsiteY42" fmla="*/ 1101292 h 1166606"/>
              <a:gd name="connsiteX43" fmla="*/ 219714 w 1224235"/>
              <a:gd name="connsiteY43" fmla="*/ 1166606 h 1166606"/>
              <a:gd name="connsiteX44" fmla="*/ 154400 w 1224235"/>
              <a:gd name="connsiteY44" fmla="*/ 1144835 h 1166606"/>
              <a:gd name="connsiteX45" fmla="*/ 99972 w 1224235"/>
              <a:gd name="connsiteY45" fmla="*/ 1090406 h 1166606"/>
              <a:gd name="connsiteX46" fmla="*/ 56429 w 1224235"/>
              <a:gd name="connsiteY46" fmla="*/ 1025092 h 1166606"/>
              <a:gd name="connsiteX47" fmla="*/ 23772 w 1224235"/>
              <a:gd name="connsiteY47" fmla="*/ 959778 h 1166606"/>
              <a:gd name="connsiteX48" fmla="*/ 45543 w 1224235"/>
              <a:gd name="connsiteY48" fmla="*/ 241320 h 1166606"/>
              <a:gd name="connsiteX49" fmla="*/ 34657 w 1224235"/>
              <a:gd name="connsiteY49" fmla="*/ 67149 h 1166606"/>
              <a:gd name="connsiteX50" fmla="*/ 23772 w 1224235"/>
              <a:gd name="connsiteY50" fmla="*/ 23606 h 1166606"/>
              <a:gd name="connsiteX51" fmla="*/ 56429 w 1224235"/>
              <a:gd name="connsiteY51" fmla="*/ 1835 h 1166606"/>
              <a:gd name="connsiteX52" fmla="*/ 121743 w 1224235"/>
              <a:gd name="connsiteY52" fmla="*/ 23606 h 1166606"/>
              <a:gd name="connsiteX53" fmla="*/ 154400 w 1224235"/>
              <a:gd name="connsiteY53" fmla="*/ 34492 h 1166606"/>
              <a:gd name="connsiteX54" fmla="*/ 709572 w 1224235"/>
              <a:gd name="connsiteY54" fmla="*/ 12720 h 1166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224235" h="1166606">
                <a:moveTo>
                  <a:pt x="709572" y="12720"/>
                </a:moveTo>
                <a:lnTo>
                  <a:pt x="709572" y="12720"/>
                </a:lnTo>
                <a:cubicBezTo>
                  <a:pt x="734972" y="30863"/>
                  <a:pt x="758369" y="52202"/>
                  <a:pt x="785772" y="67149"/>
                </a:cubicBezTo>
                <a:cubicBezTo>
                  <a:pt x="807157" y="78814"/>
                  <a:pt x="913292" y="88532"/>
                  <a:pt x="916400" y="88920"/>
                </a:cubicBezTo>
                <a:cubicBezTo>
                  <a:pt x="997027" y="169547"/>
                  <a:pt x="891404" y="73688"/>
                  <a:pt x="1166772" y="121578"/>
                </a:cubicBezTo>
                <a:cubicBezTo>
                  <a:pt x="1181705" y="124175"/>
                  <a:pt x="1195985" y="176562"/>
                  <a:pt x="1199429" y="186892"/>
                </a:cubicBezTo>
                <a:cubicBezTo>
                  <a:pt x="1175938" y="351326"/>
                  <a:pt x="1224235" y="188920"/>
                  <a:pt x="1090572" y="273978"/>
                </a:cubicBezTo>
                <a:cubicBezTo>
                  <a:pt x="1071211" y="286299"/>
                  <a:pt x="1090571" y="332035"/>
                  <a:pt x="1068800" y="339292"/>
                </a:cubicBezTo>
                <a:lnTo>
                  <a:pt x="1003486" y="361063"/>
                </a:lnTo>
                <a:cubicBezTo>
                  <a:pt x="992600" y="368320"/>
                  <a:pt x="982531" y="376984"/>
                  <a:pt x="970829" y="382835"/>
                </a:cubicBezTo>
                <a:cubicBezTo>
                  <a:pt x="960566" y="387967"/>
                  <a:pt x="946286" y="385606"/>
                  <a:pt x="938172" y="393720"/>
                </a:cubicBezTo>
                <a:cubicBezTo>
                  <a:pt x="930058" y="401834"/>
                  <a:pt x="932418" y="416115"/>
                  <a:pt x="927286" y="426378"/>
                </a:cubicBezTo>
                <a:cubicBezTo>
                  <a:pt x="912131" y="456687"/>
                  <a:pt x="896930" y="467619"/>
                  <a:pt x="872857" y="491692"/>
                </a:cubicBezTo>
                <a:cubicBezTo>
                  <a:pt x="869229" y="502578"/>
                  <a:pt x="864755" y="513217"/>
                  <a:pt x="861972" y="524349"/>
                </a:cubicBezTo>
                <a:cubicBezTo>
                  <a:pt x="857485" y="542299"/>
                  <a:pt x="865888" y="567677"/>
                  <a:pt x="851086" y="578778"/>
                </a:cubicBezTo>
                <a:cubicBezTo>
                  <a:pt x="843240" y="584662"/>
                  <a:pt x="801518" y="540096"/>
                  <a:pt x="796657" y="535235"/>
                </a:cubicBezTo>
                <a:cubicBezTo>
                  <a:pt x="804634" y="447489"/>
                  <a:pt x="780186" y="433022"/>
                  <a:pt x="829314" y="393720"/>
                </a:cubicBezTo>
                <a:cubicBezTo>
                  <a:pt x="839530" y="385547"/>
                  <a:pt x="852126" y="380564"/>
                  <a:pt x="861972" y="371949"/>
                </a:cubicBezTo>
                <a:cubicBezTo>
                  <a:pt x="881282" y="355053"/>
                  <a:pt x="916400" y="317520"/>
                  <a:pt x="916400" y="317520"/>
                </a:cubicBezTo>
                <a:cubicBezTo>
                  <a:pt x="905514" y="313892"/>
                  <a:pt x="894006" y="301503"/>
                  <a:pt x="883743" y="306635"/>
                </a:cubicBezTo>
                <a:cubicBezTo>
                  <a:pt x="860794" y="318110"/>
                  <a:pt x="843546" y="339714"/>
                  <a:pt x="829314" y="361063"/>
                </a:cubicBezTo>
                <a:cubicBezTo>
                  <a:pt x="822057" y="371949"/>
                  <a:pt x="819754" y="389023"/>
                  <a:pt x="807543" y="393720"/>
                </a:cubicBezTo>
                <a:cubicBezTo>
                  <a:pt x="769678" y="408283"/>
                  <a:pt x="727714" y="408235"/>
                  <a:pt x="687800" y="415492"/>
                </a:cubicBezTo>
                <a:cubicBezTo>
                  <a:pt x="676914" y="426378"/>
                  <a:pt x="669211" y="441897"/>
                  <a:pt x="655143" y="448149"/>
                </a:cubicBezTo>
                <a:cubicBezTo>
                  <a:pt x="634974" y="457113"/>
                  <a:pt x="610970" y="452693"/>
                  <a:pt x="589829" y="459035"/>
                </a:cubicBezTo>
                <a:cubicBezTo>
                  <a:pt x="574286" y="463698"/>
                  <a:pt x="560800" y="473549"/>
                  <a:pt x="546286" y="480806"/>
                </a:cubicBezTo>
                <a:cubicBezTo>
                  <a:pt x="539029" y="491692"/>
                  <a:pt x="512812" y="507612"/>
                  <a:pt x="524514" y="513463"/>
                </a:cubicBezTo>
                <a:cubicBezTo>
                  <a:pt x="557131" y="529772"/>
                  <a:pt x="597329" y="518804"/>
                  <a:pt x="633372" y="524349"/>
                </a:cubicBezTo>
                <a:cubicBezTo>
                  <a:pt x="644713" y="526094"/>
                  <a:pt x="655143" y="531606"/>
                  <a:pt x="666029" y="535235"/>
                </a:cubicBezTo>
                <a:cubicBezTo>
                  <a:pt x="677036" y="551745"/>
                  <a:pt x="698686" y="578016"/>
                  <a:pt x="698686" y="600549"/>
                </a:cubicBezTo>
                <a:cubicBezTo>
                  <a:pt x="698686" y="639267"/>
                  <a:pt x="680218" y="634082"/>
                  <a:pt x="655143" y="654978"/>
                </a:cubicBezTo>
                <a:cubicBezTo>
                  <a:pt x="571335" y="724819"/>
                  <a:pt x="670903" y="655357"/>
                  <a:pt x="589829" y="709406"/>
                </a:cubicBezTo>
                <a:cubicBezTo>
                  <a:pt x="586200" y="720292"/>
                  <a:pt x="589976" y="738911"/>
                  <a:pt x="578943" y="742063"/>
                </a:cubicBezTo>
                <a:cubicBezTo>
                  <a:pt x="533453" y="755060"/>
                  <a:pt x="472436" y="721124"/>
                  <a:pt x="437429" y="752949"/>
                </a:cubicBezTo>
                <a:cubicBezTo>
                  <a:pt x="412675" y="775452"/>
                  <a:pt x="451943" y="818263"/>
                  <a:pt x="459200" y="850920"/>
                </a:cubicBezTo>
                <a:cubicBezTo>
                  <a:pt x="448314" y="854549"/>
                  <a:pt x="438018" y="861806"/>
                  <a:pt x="426543" y="861806"/>
                </a:cubicBezTo>
                <a:cubicBezTo>
                  <a:pt x="415068" y="861806"/>
                  <a:pt x="400251" y="841373"/>
                  <a:pt x="393886" y="850920"/>
                </a:cubicBezTo>
                <a:cubicBezTo>
                  <a:pt x="379653" y="872269"/>
                  <a:pt x="393421" y="903674"/>
                  <a:pt x="383000" y="927120"/>
                </a:cubicBezTo>
                <a:cubicBezTo>
                  <a:pt x="377686" y="939075"/>
                  <a:pt x="362045" y="943041"/>
                  <a:pt x="350343" y="948892"/>
                </a:cubicBezTo>
                <a:cubicBezTo>
                  <a:pt x="319943" y="964092"/>
                  <a:pt x="269570" y="966651"/>
                  <a:pt x="241486" y="970663"/>
                </a:cubicBezTo>
                <a:cubicBezTo>
                  <a:pt x="234229" y="977920"/>
                  <a:pt x="221401" y="982311"/>
                  <a:pt x="219714" y="992435"/>
                </a:cubicBezTo>
                <a:cubicBezTo>
                  <a:pt x="217254" y="1007192"/>
                  <a:pt x="226490" y="1021593"/>
                  <a:pt x="230600" y="1035978"/>
                </a:cubicBezTo>
                <a:cubicBezTo>
                  <a:pt x="241867" y="1075412"/>
                  <a:pt x="239404" y="1065511"/>
                  <a:pt x="263257" y="1101292"/>
                </a:cubicBezTo>
                <a:cubicBezTo>
                  <a:pt x="263178" y="1101450"/>
                  <a:pt x="236339" y="1166606"/>
                  <a:pt x="219714" y="1166606"/>
                </a:cubicBezTo>
                <a:cubicBezTo>
                  <a:pt x="196765" y="1166606"/>
                  <a:pt x="176171" y="1152092"/>
                  <a:pt x="154400" y="1144835"/>
                </a:cubicBezTo>
                <a:cubicBezTo>
                  <a:pt x="127791" y="1127095"/>
                  <a:pt x="112067" y="1122660"/>
                  <a:pt x="99972" y="1090406"/>
                </a:cubicBezTo>
                <a:cubicBezTo>
                  <a:pt x="73700" y="1020348"/>
                  <a:pt x="114785" y="1044545"/>
                  <a:pt x="56429" y="1025092"/>
                </a:cubicBezTo>
                <a:cubicBezTo>
                  <a:pt x="33253" y="1001916"/>
                  <a:pt x="23772" y="999903"/>
                  <a:pt x="23772" y="959778"/>
                </a:cubicBezTo>
                <a:cubicBezTo>
                  <a:pt x="23772" y="352082"/>
                  <a:pt x="0" y="514573"/>
                  <a:pt x="45543" y="241320"/>
                </a:cubicBezTo>
                <a:cubicBezTo>
                  <a:pt x="41914" y="183263"/>
                  <a:pt x="40445" y="125031"/>
                  <a:pt x="34657" y="67149"/>
                </a:cubicBezTo>
                <a:cubicBezTo>
                  <a:pt x="33168" y="52262"/>
                  <a:pt x="19041" y="37799"/>
                  <a:pt x="23772" y="23606"/>
                </a:cubicBezTo>
                <a:cubicBezTo>
                  <a:pt x="27909" y="11195"/>
                  <a:pt x="45543" y="9092"/>
                  <a:pt x="56429" y="1835"/>
                </a:cubicBezTo>
                <a:lnTo>
                  <a:pt x="121743" y="23606"/>
                </a:lnTo>
                <a:lnTo>
                  <a:pt x="154400" y="34492"/>
                </a:lnTo>
                <a:cubicBezTo>
                  <a:pt x="395837" y="0"/>
                  <a:pt x="617044" y="16349"/>
                  <a:pt x="709572" y="12720"/>
                </a:cubicBez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5289489" y="967841"/>
            <a:ext cx="1644711" cy="2138577"/>
          </a:xfrm>
          <a:custGeom>
            <a:avLst/>
            <a:gdLst>
              <a:gd name="connsiteX0" fmla="*/ 98940 w 1644711"/>
              <a:gd name="connsiteY0" fmla="*/ 327559 h 2138577"/>
              <a:gd name="connsiteX1" fmla="*/ 98940 w 1644711"/>
              <a:gd name="connsiteY1" fmla="*/ 327559 h 2138577"/>
              <a:gd name="connsiteX2" fmla="*/ 109825 w 1644711"/>
              <a:gd name="connsiteY2" fmla="*/ 229588 h 2138577"/>
              <a:gd name="connsiteX3" fmla="*/ 44511 w 1644711"/>
              <a:gd name="connsiteY3" fmla="*/ 218702 h 2138577"/>
              <a:gd name="connsiteX4" fmla="*/ 33625 w 1644711"/>
              <a:gd name="connsiteY4" fmla="*/ 186045 h 2138577"/>
              <a:gd name="connsiteX5" fmla="*/ 131597 w 1644711"/>
              <a:gd name="connsiteY5" fmla="*/ 175159 h 2138577"/>
              <a:gd name="connsiteX6" fmla="*/ 142482 w 1644711"/>
              <a:gd name="connsiteY6" fmla="*/ 142502 h 2138577"/>
              <a:gd name="connsiteX7" fmla="*/ 131597 w 1644711"/>
              <a:gd name="connsiteY7" fmla="*/ 77188 h 2138577"/>
              <a:gd name="connsiteX8" fmla="*/ 120711 w 1644711"/>
              <a:gd name="connsiteY8" fmla="*/ 22759 h 2138577"/>
              <a:gd name="connsiteX9" fmla="*/ 164254 w 1644711"/>
              <a:gd name="connsiteY9" fmla="*/ 11873 h 2138577"/>
              <a:gd name="connsiteX10" fmla="*/ 262225 w 1644711"/>
              <a:gd name="connsiteY10" fmla="*/ 33645 h 2138577"/>
              <a:gd name="connsiteX11" fmla="*/ 283997 w 1644711"/>
              <a:gd name="connsiteY11" fmla="*/ 55416 h 2138577"/>
              <a:gd name="connsiteX12" fmla="*/ 327540 w 1644711"/>
              <a:gd name="connsiteY12" fmla="*/ 77188 h 2138577"/>
              <a:gd name="connsiteX13" fmla="*/ 381968 w 1644711"/>
              <a:gd name="connsiteY13" fmla="*/ 120730 h 2138577"/>
              <a:gd name="connsiteX14" fmla="*/ 458168 w 1644711"/>
              <a:gd name="connsiteY14" fmla="*/ 109845 h 2138577"/>
              <a:gd name="connsiteX15" fmla="*/ 479940 w 1644711"/>
              <a:gd name="connsiteY15" fmla="*/ 88073 h 2138577"/>
              <a:gd name="connsiteX16" fmla="*/ 599682 w 1644711"/>
              <a:gd name="connsiteY16" fmla="*/ 55416 h 2138577"/>
              <a:gd name="connsiteX17" fmla="*/ 664997 w 1644711"/>
              <a:gd name="connsiteY17" fmla="*/ 88073 h 2138577"/>
              <a:gd name="connsiteX18" fmla="*/ 730311 w 1644711"/>
              <a:gd name="connsiteY18" fmla="*/ 131616 h 2138577"/>
              <a:gd name="connsiteX19" fmla="*/ 773854 w 1644711"/>
              <a:gd name="connsiteY19" fmla="*/ 120730 h 2138577"/>
              <a:gd name="connsiteX20" fmla="*/ 719425 w 1644711"/>
              <a:gd name="connsiteY20" fmla="*/ 88073 h 2138577"/>
              <a:gd name="connsiteX21" fmla="*/ 795625 w 1644711"/>
              <a:gd name="connsiteY21" fmla="*/ 109845 h 2138577"/>
              <a:gd name="connsiteX22" fmla="*/ 882711 w 1644711"/>
              <a:gd name="connsiteY22" fmla="*/ 131616 h 2138577"/>
              <a:gd name="connsiteX23" fmla="*/ 937140 w 1644711"/>
              <a:gd name="connsiteY23" fmla="*/ 77188 h 2138577"/>
              <a:gd name="connsiteX24" fmla="*/ 980682 w 1644711"/>
              <a:gd name="connsiteY24" fmla="*/ 44530 h 2138577"/>
              <a:gd name="connsiteX25" fmla="*/ 1002454 w 1644711"/>
              <a:gd name="connsiteY25" fmla="*/ 22759 h 2138577"/>
              <a:gd name="connsiteX26" fmla="*/ 1045997 w 1644711"/>
              <a:gd name="connsiteY26" fmla="*/ 98959 h 2138577"/>
              <a:gd name="connsiteX27" fmla="*/ 1089540 w 1644711"/>
              <a:gd name="connsiteY27" fmla="*/ 88073 h 2138577"/>
              <a:gd name="connsiteX28" fmla="*/ 1122197 w 1644711"/>
              <a:gd name="connsiteY28" fmla="*/ 66302 h 2138577"/>
              <a:gd name="connsiteX29" fmla="*/ 1143968 w 1644711"/>
              <a:gd name="connsiteY29" fmla="*/ 22759 h 2138577"/>
              <a:gd name="connsiteX30" fmla="*/ 1165740 w 1644711"/>
              <a:gd name="connsiteY30" fmla="*/ 44530 h 2138577"/>
              <a:gd name="connsiteX31" fmla="*/ 1231054 w 1644711"/>
              <a:gd name="connsiteY31" fmla="*/ 88073 h 2138577"/>
              <a:gd name="connsiteX32" fmla="*/ 1285482 w 1644711"/>
              <a:gd name="connsiteY32" fmla="*/ 142502 h 2138577"/>
              <a:gd name="connsiteX33" fmla="*/ 1285482 w 1644711"/>
              <a:gd name="connsiteY33" fmla="*/ 251359 h 2138577"/>
              <a:gd name="connsiteX34" fmla="*/ 1241940 w 1644711"/>
              <a:gd name="connsiteY34" fmla="*/ 207816 h 2138577"/>
              <a:gd name="connsiteX35" fmla="*/ 1187511 w 1644711"/>
              <a:gd name="connsiteY35" fmla="*/ 88073 h 2138577"/>
              <a:gd name="connsiteX36" fmla="*/ 1154854 w 1644711"/>
              <a:gd name="connsiteY36" fmla="*/ 77188 h 2138577"/>
              <a:gd name="connsiteX37" fmla="*/ 1111311 w 1644711"/>
              <a:gd name="connsiteY37" fmla="*/ 88073 h 2138577"/>
              <a:gd name="connsiteX38" fmla="*/ 1078654 w 1644711"/>
              <a:gd name="connsiteY38" fmla="*/ 153388 h 2138577"/>
              <a:gd name="connsiteX39" fmla="*/ 1045997 w 1644711"/>
              <a:gd name="connsiteY39" fmla="*/ 251359 h 2138577"/>
              <a:gd name="connsiteX40" fmla="*/ 980682 w 1644711"/>
              <a:gd name="connsiteY40" fmla="*/ 327559 h 2138577"/>
              <a:gd name="connsiteX41" fmla="*/ 1024225 w 1644711"/>
              <a:gd name="connsiteY41" fmla="*/ 414645 h 2138577"/>
              <a:gd name="connsiteX42" fmla="*/ 1056882 w 1644711"/>
              <a:gd name="connsiteY42" fmla="*/ 425530 h 2138577"/>
              <a:gd name="connsiteX43" fmla="*/ 1089540 w 1644711"/>
              <a:gd name="connsiteY43" fmla="*/ 447302 h 2138577"/>
              <a:gd name="connsiteX44" fmla="*/ 1111311 w 1644711"/>
              <a:gd name="connsiteY44" fmla="*/ 534388 h 2138577"/>
              <a:gd name="connsiteX45" fmla="*/ 1176625 w 1644711"/>
              <a:gd name="connsiteY45" fmla="*/ 490845 h 2138577"/>
              <a:gd name="connsiteX46" fmla="*/ 1154854 w 1644711"/>
              <a:gd name="connsiteY46" fmla="*/ 327559 h 2138577"/>
              <a:gd name="connsiteX47" fmla="*/ 1176625 w 1644711"/>
              <a:gd name="connsiteY47" fmla="*/ 294902 h 2138577"/>
              <a:gd name="connsiteX48" fmla="*/ 1220168 w 1644711"/>
              <a:gd name="connsiteY48" fmla="*/ 316673 h 2138577"/>
              <a:gd name="connsiteX49" fmla="*/ 1263711 w 1644711"/>
              <a:gd name="connsiteY49" fmla="*/ 371102 h 2138577"/>
              <a:gd name="connsiteX50" fmla="*/ 1296368 w 1644711"/>
              <a:gd name="connsiteY50" fmla="*/ 403759 h 2138577"/>
              <a:gd name="connsiteX51" fmla="*/ 1361682 w 1644711"/>
              <a:gd name="connsiteY51" fmla="*/ 414645 h 2138577"/>
              <a:gd name="connsiteX52" fmla="*/ 1383454 w 1644711"/>
              <a:gd name="connsiteY52" fmla="*/ 447302 h 2138577"/>
              <a:gd name="connsiteX53" fmla="*/ 1405225 w 1644711"/>
              <a:gd name="connsiteY53" fmla="*/ 501730 h 2138577"/>
              <a:gd name="connsiteX54" fmla="*/ 1437882 w 1644711"/>
              <a:gd name="connsiteY54" fmla="*/ 621473 h 2138577"/>
              <a:gd name="connsiteX55" fmla="*/ 1426997 w 1644711"/>
              <a:gd name="connsiteY55" fmla="*/ 654130 h 2138577"/>
              <a:gd name="connsiteX56" fmla="*/ 1405225 w 1644711"/>
              <a:gd name="connsiteY56" fmla="*/ 632359 h 2138577"/>
              <a:gd name="connsiteX57" fmla="*/ 1394340 w 1644711"/>
              <a:gd name="connsiteY57" fmla="*/ 599702 h 2138577"/>
              <a:gd name="connsiteX58" fmla="*/ 1372568 w 1644711"/>
              <a:gd name="connsiteY58" fmla="*/ 512616 h 2138577"/>
              <a:gd name="connsiteX59" fmla="*/ 1339911 w 1644711"/>
              <a:gd name="connsiteY59" fmla="*/ 523502 h 2138577"/>
              <a:gd name="connsiteX60" fmla="*/ 1329025 w 1644711"/>
              <a:gd name="connsiteY60" fmla="*/ 556159 h 2138577"/>
              <a:gd name="connsiteX61" fmla="*/ 1318140 w 1644711"/>
              <a:gd name="connsiteY61" fmla="*/ 632359 h 2138577"/>
              <a:gd name="connsiteX62" fmla="*/ 1241940 w 1644711"/>
              <a:gd name="connsiteY62" fmla="*/ 643245 h 2138577"/>
              <a:gd name="connsiteX63" fmla="*/ 1231054 w 1644711"/>
              <a:gd name="connsiteY63" fmla="*/ 752102 h 2138577"/>
              <a:gd name="connsiteX64" fmla="*/ 1176625 w 1644711"/>
              <a:gd name="connsiteY64" fmla="*/ 773873 h 2138577"/>
              <a:gd name="connsiteX65" fmla="*/ 1111311 w 1644711"/>
              <a:gd name="connsiteY65" fmla="*/ 828302 h 2138577"/>
              <a:gd name="connsiteX66" fmla="*/ 1100425 w 1644711"/>
              <a:gd name="connsiteY66" fmla="*/ 871845 h 2138577"/>
              <a:gd name="connsiteX67" fmla="*/ 1089540 w 1644711"/>
              <a:gd name="connsiteY67" fmla="*/ 937159 h 2138577"/>
              <a:gd name="connsiteX68" fmla="*/ 1056882 w 1644711"/>
              <a:gd name="connsiteY68" fmla="*/ 958930 h 2138577"/>
              <a:gd name="connsiteX69" fmla="*/ 1024225 w 1644711"/>
              <a:gd name="connsiteY69" fmla="*/ 926273 h 2138577"/>
              <a:gd name="connsiteX70" fmla="*/ 991568 w 1644711"/>
              <a:gd name="connsiteY70" fmla="*/ 871845 h 2138577"/>
              <a:gd name="connsiteX71" fmla="*/ 937140 w 1644711"/>
              <a:gd name="connsiteY71" fmla="*/ 893616 h 2138577"/>
              <a:gd name="connsiteX72" fmla="*/ 926254 w 1644711"/>
              <a:gd name="connsiteY72" fmla="*/ 926273 h 2138577"/>
              <a:gd name="connsiteX73" fmla="*/ 958911 w 1644711"/>
              <a:gd name="connsiteY73" fmla="*/ 1002473 h 2138577"/>
              <a:gd name="connsiteX74" fmla="*/ 980682 w 1644711"/>
              <a:gd name="connsiteY74" fmla="*/ 1024245 h 2138577"/>
              <a:gd name="connsiteX75" fmla="*/ 1035111 w 1644711"/>
              <a:gd name="connsiteY75" fmla="*/ 1035130 h 2138577"/>
              <a:gd name="connsiteX76" fmla="*/ 1067768 w 1644711"/>
              <a:gd name="connsiteY76" fmla="*/ 1046016 h 2138577"/>
              <a:gd name="connsiteX77" fmla="*/ 1100425 w 1644711"/>
              <a:gd name="connsiteY77" fmla="*/ 1176645 h 2138577"/>
              <a:gd name="connsiteX78" fmla="*/ 1133082 w 1644711"/>
              <a:gd name="connsiteY78" fmla="*/ 1187530 h 2138577"/>
              <a:gd name="connsiteX79" fmla="*/ 1231054 w 1644711"/>
              <a:gd name="connsiteY79" fmla="*/ 1154873 h 2138577"/>
              <a:gd name="connsiteX80" fmla="*/ 1263711 w 1644711"/>
              <a:gd name="connsiteY80" fmla="*/ 1143988 h 2138577"/>
              <a:gd name="connsiteX81" fmla="*/ 1339911 w 1644711"/>
              <a:gd name="connsiteY81" fmla="*/ 1154873 h 2138577"/>
              <a:gd name="connsiteX82" fmla="*/ 1372568 w 1644711"/>
              <a:gd name="connsiteY82" fmla="*/ 1252845 h 2138577"/>
              <a:gd name="connsiteX83" fmla="*/ 1416111 w 1644711"/>
              <a:gd name="connsiteY83" fmla="*/ 1263730 h 2138577"/>
              <a:gd name="connsiteX84" fmla="*/ 1459654 w 1644711"/>
              <a:gd name="connsiteY84" fmla="*/ 1252845 h 2138577"/>
              <a:gd name="connsiteX85" fmla="*/ 1568511 w 1644711"/>
              <a:gd name="connsiteY85" fmla="*/ 1274616 h 2138577"/>
              <a:gd name="connsiteX86" fmla="*/ 1622940 w 1644711"/>
              <a:gd name="connsiteY86" fmla="*/ 1329045 h 2138577"/>
              <a:gd name="connsiteX87" fmla="*/ 1644711 w 1644711"/>
              <a:gd name="connsiteY87" fmla="*/ 1361702 h 2138577"/>
              <a:gd name="connsiteX88" fmla="*/ 1633825 w 1644711"/>
              <a:gd name="connsiteY88" fmla="*/ 1448788 h 2138577"/>
              <a:gd name="connsiteX89" fmla="*/ 1622940 w 1644711"/>
              <a:gd name="connsiteY89" fmla="*/ 1481445 h 2138577"/>
              <a:gd name="connsiteX90" fmla="*/ 1590282 w 1644711"/>
              <a:gd name="connsiteY90" fmla="*/ 1492330 h 2138577"/>
              <a:gd name="connsiteX91" fmla="*/ 1535854 w 1644711"/>
              <a:gd name="connsiteY91" fmla="*/ 1546759 h 2138577"/>
              <a:gd name="connsiteX92" fmla="*/ 1514082 w 1644711"/>
              <a:gd name="connsiteY92" fmla="*/ 1568530 h 2138577"/>
              <a:gd name="connsiteX93" fmla="*/ 1492311 w 1644711"/>
              <a:gd name="connsiteY93" fmla="*/ 1590302 h 2138577"/>
              <a:gd name="connsiteX94" fmla="*/ 1470540 w 1644711"/>
              <a:gd name="connsiteY94" fmla="*/ 1666502 h 2138577"/>
              <a:gd name="connsiteX95" fmla="*/ 1459654 w 1644711"/>
              <a:gd name="connsiteY95" fmla="*/ 1699159 h 2138577"/>
              <a:gd name="connsiteX96" fmla="*/ 1394340 w 1644711"/>
              <a:gd name="connsiteY96" fmla="*/ 1742702 h 2138577"/>
              <a:gd name="connsiteX97" fmla="*/ 1372568 w 1644711"/>
              <a:gd name="connsiteY97" fmla="*/ 1764473 h 2138577"/>
              <a:gd name="connsiteX98" fmla="*/ 1350797 w 1644711"/>
              <a:gd name="connsiteY98" fmla="*/ 1797130 h 2138577"/>
              <a:gd name="connsiteX99" fmla="*/ 1329025 w 1644711"/>
              <a:gd name="connsiteY99" fmla="*/ 1818902 h 2138577"/>
              <a:gd name="connsiteX100" fmla="*/ 1285482 w 1644711"/>
              <a:gd name="connsiteY100" fmla="*/ 1884216 h 2138577"/>
              <a:gd name="connsiteX101" fmla="*/ 1252825 w 1644711"/>
              <a:gd name="connsiteY101" fmla="*/ 1927759 h 2138577"/>
              <a:gd name="connsiteX102" fmla="*/ 1241940 w 1644711"/>
              <a:gd name="connsiteY102" fmla="*/ 2123702 h 2138577"/>
              <a:gd name="connsiteX103" fmla="*/ 1209282 w 1644711"/>
              <a:gd name="connsiteY103" fmla="*/ 2091045 h 2138577"/>
              <a:gd name="connsiteX104" fmla="*/ 1176625 w 1644711"/>
              <a:gd name="connsiteY104" fmla="*/ 1949530 h 2138577"/>
              <a:gd name="connsiteX105" fmla="*/ 1165740 w 1644711"/>
              <a:gd name="connsiteY105" fmla="*/ 1742702 h 2138577"/>
              <a:gd name="connsiteX106" fmla="*/ 1187511 w 1644711"/>
              <a:gd name="connsiteY106" fmla="*/ 1601188 h 2138577"/>
              <a:gd name="connsiteX107" fmla="*/ 1231054 w 1644711"/>
              <a:gd name="connsiteY107" fmla="*/ 1514102 h 2138577"/>
              <a:gd name="connsiteX108" fmla="*/ 1209282 w 1644711"/>
              <a:gd name="connsiteY108" fmla="*/ 1437902 h 2138577"/>
              <a:gd name="connsiteX109" fmla="*/ 1165740 w 1644711"/>
              <a:gd name="connsiteY109" fmla="*/ 1383473 h 2138577"/>
              <a:gd name="connsiteX110" fmla="*/ 1154854 w 1644711"/>
              <a:gd name="connsiteY110" fmla="*/ 1350816 h 2138577"/>
              <a:gd name="connsiteX111" fmla="*/ 1133082 w 1644711"/>
              <a:gd name="connsiteY111" fmla="*/ 1241959 h 2138577"/>
              <a:gd name="connsiteX112" fmla="*/ 1089540 w 1644711"/>
              <a:gd name="connsiteY112" fmla="*/ 1187530 h 2138577"/>
              <a:gd name="connsiteX113" fmla="*/ 1024225 w 1644711"/>
              <a:gd name="connsiteY113" fmla="*/ 1133102 h 2138577"/>
              <a:gd name="connsiteX114" fmla="*/ 1002454 w 1644711"/>
              <a:gd name="connsiteY114" fmla="*/ 1100445 h 2138577"/>
              <a:gd name="connsiteX115" fmla="*/ 948025 w 1644711"/>
              <a:gd name="connsiteY115" fmla="*/ 1056902 h 2138577"/>
              <a:gd name="connsiteX116" fmla="*/ 937140 w 1644711"/>
              <a:gd name="connsiteY116" fmla="*/ 1089559 h 2138577"/>
              <a:gd name="connsiteX117" fmla="*/ 817397 w 1644711"/>
              <a:gd name="connsiteY117" fmla="*/ 1046016 h 2138577"/>
              <a:gd name="connsiteX118" fmla="*/ 795625 w 1644711"/>
              <a:gd name="connsiteY118" fmla="*/ 1024245 h 2138577"/>
              <a:gd name="connsiteX119" fmla="*/ 730311 w 1644711"/>
              <a:gd name="connsiteY119" fmla="*/ 980702 h 2138577"/>
              <a:gd name="connsiteX120" fmla="*/ 708540 w 1644711"/>
              <a:gd name="connsiteY120" fmla="*/ 926273 h 2138577"/>
              <a:gd name="connsiteX121" fmla="*/ 719425 w 1644711"/>
              <a:gd name="connsiteY121" fmla="*/ 893616 h 2138577"/>
              <a:gd name="connsiteX122" fmla="*/ 708540 w 1644711"/>
              <a:gd name="connsiteY122" fmla="*/ 958930 h 2138577"/>
              <a:gd name="connsiteX123" fmla="*/ 654111 w 1644711"/>
              <a:gd name="connsiteY123" fmla="*/ 937159 h 2138577"/>
              <a:gd name="connsiteX124" fmla="*/ 632340 w 1644711"/>
              <a:gd name="connsiteY124" fmla="*/ 871845 h 2138577"/>
              <a:gd name="connsiteX125" fmla="*/ 621454 w 1644711"/>
              <a:gd name="connsiteY125" fmla="*/ 839188 h 2138577"/>
              <a:gd name="connsiteX126" fmla="*/ 599682 w 1644711"/>
              <a:gd name="connsiteY126" fmla="*/ 817416 h 2138577"/>
              <a:gd name="connsiteX127" fmla="*/ 556140 w 1644711"/>
              <a:gd name="connsiteY127" fmla="*/ 719445 h 2138577"/>
              <a:gd name="connsiteX128" fmla="*/ 545254 w 1644711"/>
              <a:gd name="connsiteY128" fmla="*/ 675902 h 2138577"/>
              <a:gd name="connsiteX129" fmla="*/ 545254 w 1644711"/>
              <a:gd name="connsiteY129" fmla="*/ 523502 h 2138577"/>
              <a:gd name="connsiteX130" fmla="*/ 523482 w 1644711"/>
              <a:gd name="connsiteY130" fmla="*/ 501730 h 2138577"/>
              <a:gd name="connsiteX131" fmla="*/ 501711 w 1644711"/>
              <a:gd name="connsiteY131" fmla="*/ 469073 h 2138577"/>
              <a:gd name="connsiteX132" fmla="*/ 414625 w 1644711"/>
              <a:gd name="connsiteY132" fmla="*/ 403759 h 2138577"/>
              <a:gd name="connsiteX133" fmla="*/ 327540 w 1644711"/>
              <a:gd name="connsiteY133" fmla="*/ 316673 h 2138577"/>
              <a:gd name="connsiteX134" fmla="*/ 283997 w 1644711"/>
              <a:gd name="connsiteY134" fmla="*/ 327559 h 2138577"/>
              <a:gd name="connsiteX135" fmla="*/ 273111 w 1644711"/>
              <a:gd name="connsiteY135" fmla="*/ 403759 h 2138577"/>
              <a:gd name="connsiteX136" fmla="*/ 153368 w 1644711"/>
              <a:gd name="connsiteY136" fmla="*/ 414645 h 2138577"/>
              <a:gd name="connsiteX137" fmla="*/ 131597 w 1644711"/>
              <a:gd name="connsiteY137" fmla="*/ 360216 h 2138577"/>
              <a:gd name="connsiteX138" fmla="*/ 120711 w 1644711"/>
              <a:gd name="connsiteY138" fmla="*/ 327559 h 2138577"/>
              <a:gd name="connsiteX139" fmla="*/ 98940 w 1644711"/>
              <a:gd name="connsiteY139" fmla="*/ 327559 h 2138577"/>
              <a:gd name="connsiteX0" fmla="*/ 98940 w 1644711"/>
              <a:gd name="connsiteY0" fmla="*/ 327559 h 2138577"/>
              <a:gd name="connsiteX1" fmla="*/ 98940 w 1644711"/>
              <a:gd name="connsiteY1" fmla="*/ 327559 h 2138577"/>
              <a:gd name="connsiteX2" fmla="*/ 109825 w 1644711"/>
              <a:gd name="connsiteY2" fmla="*/ 229588 h 2138577"/>
              <a:gd name="connsiteX3" fmla="*/ 44511 w 1644711"/>
              <a:gd name="connsiteY3" fmla="*/ 218702 h 2138577"/>
              <a:gd name="connsiteX4" fmla="*/ 33625 w 1644711"/>
              <a:gd name="connsiteY4" fmla="*/ 186045 h 2138577"/>
              <a:gd name="connsiteX5" fmla="*/ 131597 w 1644711"/>
              <a:gd name="connsiteY5" fmla="*/ 175159 h 2138577"/>
              <a:gd name="connsiteX6" fmla="*/ 142482 w 1644711"/>
              <a:gd name="connsiteY6" fmla="*/ 142502 h 2138577"/>
              <a:gd name="connsiteX7" fmla="*/ 131597 w 1644711"/>
              <a:gd name="connsiteY7" fmla="*/ 77188 h 2138577"/>
              <a:gd name="connsiteX8" fmla="*/ 120711 w 1644711"/>
              <a:gd name="connsiteY8" fmla="*/ 22759 h 2138577"/>
              <a:gd name="connsiteX9" fmla="*/ 164254 w 1644711"/>
              <a:gd name="connsiteY9" fmla="*/ 11873 h 2138577"/>
              <a:gd name="connsiteX10" fmla="*/ 262225 w 1644711"/>
              <a:gd name="connsiteY10" fmla="*/ 33645 h 2138577"/>
              <a:gd name="connsiteX11" fmla="*/ 283997 w 1644711"/>
              <a:gd name="connsiteY11" fmla="*/ 55416 h 2138577"/>
              <a:gd name="connsiteX12" fmla="*/ 327540 w 1644711"/>
              <a:gd name="connsiteY12" fmla="*/ 77188 h 2138577"/>
              <a:gd name="connsiteX13" fmla="*/ 381968 w 1644711"/>
              <a:gd name="connsiteY13" fmla="*/ 120730 h 2138577"/>
              <a:gd name="connsiteX14" fmla="*/ 458168 w 1644711"/>
              <a:gd name="connsiteY14" fmla="*/ 109845 h 2138577"/>
              <a:gd name="connsiteX15" fmla="*/ 479940 w 1644711"/>
              <a:gd name="connsiteY15" fmla="*/ 88073 h 2138577"/>
              <a:gd name="connsiteX16" fmla="*/ 599682 w 1644711"/>
              <a:gd name="connsiteY16" fmla="*/ 55416 h 2138577"/>
              <a:gd name="connsiteX17" fmla="*/ 664997 w 1644711"/>
              <a:gd name="connsiteY17" fmla="*/ 88073 h 2138577"/>
              <a:gd name="connsiteX18" fmla="*/ 730311 w 1644711"/>
              <a:gd name="connsiteY18" fmla="*/ 131616 h 2138577"/>
              <a:gd name="connsiteX19" fmla="*/ 773854 w 1644711"/>
              <a:gd name="connsiteY19" fmla="*/ 120730 h 2138577"/>
              <a:gd name="connsiteX20" fmla="*/ 719425 w 1644711"/>
              <a:gd name="connsiteY20" fmla="*/ 88073 h 2138577"/>
              <a:gd name="connsiteX21" fmla="*/ 795625 w 1644711"/>
              <a:gd name="connsiteY21" fmla="*/ 109845 h 2138577"/>
              <a:gd name="connsiteX22" fmla="*/ 882711 w 1644711"/>
              <a:gd name="connsiteY22" fmla="*/ 131616 h 2138577"/>
              <a:gd name="connsiteX23" fmla="*/ 937140 w 1644711"/>
              <a:gd name="connsiteY23" fmla="*/ 77188 h 2138577"/>
              <a:gd name="connsiteX24" fmla="*/ 980682 w 1644711"/>
              <a:gd name="connsiteY24" fmla="*/ 44530 h 2138577"/>
              <a:gd name="connsiteX25" fmla="*/ 1002454 w 1644711"/>
              <a:gd name="connsiteY25" fmla="*/ 22759 h 2138577"/>
              <a:gd name="connsiteX26" fmla="*/ 1045997 w 1644711"/>
              <a:gd name="connsiteY26" fmla="*/ 98959 h 2138577"/>
              <a:gd name="connsiteX27" fmla="*/ 1089540 w 1644711"/>
              <a:gd name="connsiteY27" fmla="*/ 88073 h 2138577"/>
              <a:gd name="connsiteX28" fmla="*/ 1122197 w 1644711"/>
              <a:gd name="connsiteY28" fmla="*/ 66302 h 2138577"/>
              <a:gd name="connsiteX29" fmla="*/ 1143968 w 1644711"/>
              <a:gd name="connsiteY29" fmla="*/ 22759 h 2138577"/>
              <a:gd name="connsiteX30" fmla="*/ 1165740 w 1644711"/>
              <a:gd name="connsiteY30" fmla="*/ 44530 h 2138577"/>
              <a:gd name="connsiteX31" fmla="*/ 1231054 w 1644711"/>
              <a:gd name="connsiteY31" fmla="*/ 88073 h 2138577"/>
              <a:gd name="connsiteX32" fmla="*/ 1285482 w 1644711"/>
              <a:gd name="connsiteY32" fmla="*/ 142502 h 2138577"/>
              <a:gd name="connsiteX33" fmla="*/ 1285482 w 1644711"/>
              <a:gd name="connsiteY33" fmla="*/ 251359 h 2138577"/>
              <a:gd name="connsiteX34" fmla="*/ 1241940 w 1644711"/>
              <a:gd name="connsiteY34" fmla="*/ 207816 h 2138577"/>
              <a:gd name="connsiteX35" fmla="*/ 1187511 w 1644711"/>
              <a:gd name="connsiteY35" fmla="*/ 88073 h 2138577"/>
              <a:gd name="connsiteX36" fmla="*/ 1154854 w 1644711"/>
              <a:gd name="connsiteY36" fmla="*/ 77188 h 2138577"/>
              <a:gd name="connsiteX37" fmla="*/ 1111311 w 1644711"/>
              <a:gd name="connsiteY37" fmla="*/ 88073 h 2138577"/>
              <a:gd name="connsiteX38" fmla="*/ 1078654 w 1644711"/>
              <a:gd name="connsiteY38" fmla="*/ 153388 h 2138577"/>
              <a:gd name="connsiteX39" fmla="*/ 1045997 w 1644711"/>
              <a:gd name="connsiteY39" fmla="*/ 251359 h 2138577"/>
              <a:gd name="connsiteX40" fmla="*/ 980682 w 1644711"/>
              <a:gd name="connsiteY40" fmla="*/ 327559 h 2138577"/>
              <a:gd name="connsiteX41" fmla="*/ 1024225 w 1644711"/>
              <a:gd name="connsiteY41" fmla="*/ 414645 h 2138577"/>
              <a:gd name="connsiteX42" fmla="*/ 1056882 w 1644711"/>
              <a:gd name="connsiteY42" fmla="*/ 425530 h 2138577"/>
              <a:gd name="connsiteX43" fmla="*/ 1089540 w 1644711"/>
              <a:gd name="connsiteY43" fmla="*/ 447302 h 2138577"/>
              <a:gd name="connsiteX44" fmla="*/ 1111311 w 1644711"/>
              <a:gd name="connsiteY44" fmla="*/ 534388 h 2138577"/>
              <a:gd name="connsiteX45" fmla="*/ 1176625 w 1644711"/>
              <a:gd name="connsiteY45" fmla="*/ 490845 h 2138577"/>
              <a:gd name="connsiteX46" fmla="*/ 1154854 w 1644711"/>
              <a:gd name="connsiteY46" fmla="*/ 327559 h 2138577"/>
              <a:gd name="connsiteX47" fmla="*/ 1176625 w 1644711"/>
              <a:gd name="connsiteY47" fmla="*/ 294902 h 2138577"/>
              <a:gd name="connsiteX48" fmla="*/ 1220168 w 1644711"/>
              <a:gd name="connsiteY48" fmla="*/ 316673 h 2138577"/>
              <a:gd name="connsiteX49" fmla="*/ 1263711 w 1644711"/>
              <a:gd name="connsiteY49" fmla="*/ 371102 h 2138577"/>
              <a:gd name="connsiteX50" fmla="*/ 1296368 w 1644711"/>
              <a:gd name="connsiteY50" fmla="*/ 403759 h 2138577"/>
              <a:gd name="connsiteX51" fmla="*/ 1361682 w 1644711"/>
              <a:gd name="connsiteY51" fmla="*/ 414645 h 2138577"/>
              <a:gd name="connsiteX52" fmla="*/ 1383454 w 1644711"/>
              <a:gd name="connsiteY52" fmla="*/ 447302 h 2138577"/>
              <a:gd name="connsiteX53" fmla="*/ 1405225 w 1644711"/>
              <a:gd name="connsiteY53" fmla="*/ 501730 h 2138577"/>
              <a:gd name="connsiteX54" fmla="*/ 1437882 w 1644711"/>
              <a:gd name="connsiteY54" fmla="*/ 621473 h 2138577"/>
              <a:gd name="connsiteX55" fmla="*/ 1426997 w 1644711"/>
              <a:gd name="connsiteY55" fmla="*/ 654130 h 2138577"/>
              <a:gd name="connsiteX56" fmla="*/ 1405225 w 1644711"/>
              <a:gd name="connsiteY56" fmla="*/ 632359 h 2138577"/>
              <a:gd name="connsiteX57" fmla="*/ 1394340 w 1644711"/>
              <a:gd name="connsiteY57" fmla="*/ 599702 h 2138577"/>
              <a:gd name="connsiteX58" fmla="*/ 1372568 w 1644711"/>
              <a:gd name="connsiteY58" fmla="*/ 512616 h 2138577"/>
              <a:gd name="connsiteX59" fmla="*/ 1339911 w 1644711"/>
              <a:gd name="connsiteY59" fmla="*/ 523502 h 2138577"/>
              <a:gd name="connsiteX60" fmla="*/ 1329025 w 1644711"/>
              <a:gd name="connsiteY60" fmla="*/ 556159 h 2138577"/>
              <a:gd name="connsiteX61" fmla="*/ 1318140 w 1644711"/>
              <a:gd name="connsiteY61" fmla="*/ 632359 h 2138577"/>
              <a:gd name="connsiteX62" fmla="*/ 1241940 w 1644711"/>
              <a:gd name="connsiteY62" fmla="*/ 643245 h 2138577"/>
              <a:gd name="connsiteX63" fmla="*/ 1231054 w 1644711"/>
              <a:gd name="connsiteY63" fmla="*/ 752102 h 2138577"/>
              <a:gd name="connsiteX64" fmla="*/ 1176625 w 1644711"/>
              <a:gd name="connsiteY64" fmla="*/ 773873 h 2138577"/>
              <a:gd name="connsiteX65" fmla="*/ 1111311 w 1644711"/>
              <a:gd name="connsiteY65" fmla="*/ 828302 h 2138577"/>
              <a:gd name="connsiteX66" fmla="*/ 1100425 w 1644711"/>
              <a:gd name="connsiteY66" fmla="*/ 871845 h 2138577"/>
              <a:gd name="connsiteX67" fmla="*/ 1089540 w 1644711"/>
              <a:gd name="connsiteY67" fmla="*/ 937159 h 2138577"/>
              <a:gd name="connsiteX68" fmla="*/ 1056882 w 1644711"/>
              <a:gd name="connsiteY68" fmla="*/ 958930 h 2138577"/>
              <a:gd name="connsiteX69" fmla="*/ 1024225 w 1644711"/>
              <a:gd name="connsiteY69" fmla="*/ 926273 h 2138577"/>
              <a:gd name="connsiteX70" fmla="*/ 991568 w 1644711"/>
              <a:gd name="connsiteY70" fmla="*/ 871845 h 2138577"/>
              <a:gd name="connsiteX71" fmla="*/ 937140 w 1644711"/>
              <a:gd name="connsiteY71" fmla="*/ 893616 h 2138577"/>
              <a:gd name="connsiteX72" fmla="*/ 926254 w 1644711"/>
              <a:gd name="connsiteY72" fmla="*/ 926273 h 2138577"/>
              <a:gd name="connsiteX73" fmla="*/ 958911 w 1644711"/>
              <a:gd name="connsiteY73" fmla="*/ 1002473 h 2138577"/>
              <a:gd name="connsiteX74" fmla="*/ 980682 w 1644711"/>
              <a:gd name="connsiteY74" fmla="*/ 1024245 h 2138577"/>
              <a:gd name="connsiteX75" fmla="*/ 1035111 w 1644711"/>
              <a:gd name="connsiteY75" fmla="*/ 1035130 h 2138577"/>
              <a:gd name="connsiteX76" fmla="*/ 1067768 w 1644711"/>
              <a:gd name="connsiteY76" fmla="*/ 1046016 h 2138577"/>
              <a:gd name="connsiteX77" fmla="*/ 1100425 w 1644711"/>
              <a:gd name="connsiteY77" fmla="*/ 1176645 h 2138577"/>
              <a:gd name="connsiteX78" fmla="*/ 1133082 w 1644711"/>
              <a:gd name="connsiteY78" fmla="*/ 1187530 h 2138577"/>
              <a:gd name="connsiteX79" fmla="*/ 1231054 w 1644711"/>
              <a:gd name="connsiteY79" fmla="*/ 1154873 h 2138577"/>
              <a:gd name="connsiteX80" fmla="*/ 1263711 w 1644711"/>
              <a:gd name="connsiteY80" fmla="*/ 1143988 h 2138577"/>
              <a:gd name="connsiteX81" fmla="*/ 1339911 w 1644711"/>
              <a:gd name="connsiteY81" fmla="*/ 1154873 h 2138577"/>
              <a:gd name="connsiteX82" fmla="*/ 1372568 w 1644711"/>
              <a:gd name="connsiteY82" fmla="*/ 1252845 h 2138577"/>
              <a:gd name="connsiteX83" fmla="*/ 1514759 w 1644711"/>
              <a:gd name="connsiteY83" fmla="*/ 1165015 h 2138577"/>
              <a:gd name="connsiteX84" fmla="*/ 1459654 w 1644711"/>
              <a:gd name="connsiteY84" fmla="*/ 1252845 h 2138577"/>
              <a:gd name="connsiteX85" fmla="*/ 1568511 w 1644711"/>
              <a:gd name="connsiteY85" fmla="*/ 1274616 h 2138577"/>
              <a:gd name="connsiteX86" fmla="*/ 1622940 w 1644711"/>
              <a:gd name="connsiteY86" fmla="*/ 1329045 h 2138577"/>
              <a:gd name="connsiteX87" fmla="*/ 1644711 w 1644711"/>
              <a:gd name="connsiteY87" fmla="*/ 1361702 h 2138577"/>
              <a:gd name="connsiteX88" fmla="*/ 1633825 w 1644711"/>
              <a:gd name="connsiteY88" fmla="*/ 1448788 h 2138577"/>
              <a:gd name="connsiteX89" fmla="*/ 1622940 w 1644711"/>
              <a:gd name="connsiteY89" fmla="*/ 1481445 h 2138577"/>
              <a:gd name="connsiteX90" fmla="*/ 1590282 w 1644711"/>
              <a:gd name="connsiteY90" fmla="*/ 1492330 h 2138577"/>
              <a:gd name="connsiteX91" fmla="*/ 1535854 w 1644711"/>
              <a:gd name="connsiteY91" fmla="*/ 1546759 h 2138577"/>
              <a:gd name="connsiteX92" fmla="*/ 1514082 w 1644711"/>
              <a:gd name="connsiteY92" fmla="*/ 1568530 h 2138577"/>
              <a:gd name="connsiteX93" fmla="*/ 1492311 w 1644711"/>
              <a:gd name="connsiteY93" fmla="*/ 1590302 h 2138577"/>
              <a:gd name="connsiteX94" fmla="*/ 1470540 w 1644711"/>
              <a:gd name="connsiteY94" fmla="*/ 1666502 h 2138577"/>
              <a:gd name="connsiteX95" fmla="*/ 1459654 w 1644711"/>
              <a:gd name="connsiteY95" fmla="*/ 1699159 h 2138577"/>
              <a:gd name="connsiteX96" fmla="*/ 1394340 w 1644711"/>
              <a:gd name="connsiteY96" fmla="*/ 1742702 h 2138577"/>
              <a:gd name="connsiteX97" fmla="*/ 1372568 w 1644711"/>
              <a:gd name="connsiteY97" fmla="*/ 1764473 h 2138577"/>
              <a:gd name="connsiteX98" fmla="*/ 1350797 w 1644711"/>
              <a:gd name="connsiteY98" fmla="*/ 1797130 h 2138577"/>
              <a:gd name="connsiteX99" fmla="*/ 1329025 w 1644711"/>
              <a:gd name="connsiteY99" fmla="*/ 1818902 h 2138577"/>
              <a:gd name="connsiteX100" fmla="*/ 1285482 w 1644711"/>
              <a:gd name="connsiteY100" fmla="*/ 1884216 h 2138577"/>
              <a:gd name="connsiteX101" fmla="*/ 1252825 w 1644711"/>
              <a:gd name="connsiteY101" fmla="*/ 1927759 h 2138577"/>
              <a:gd name="connsiteX102" fmla="*/ 1241940 w 1644711"/>
              <a:gd name="connsiteY102" fmla="*/ 2123702 h 2138577"/>
              <a:gd name="connsiteX103" fmla="*/ 1209282 w 1644711"/>
              <a:gd name="connsiteY103" fmla="*/ 2091045 h 2138577"/>
              <a:gd name="connsiteX104" fmla="*/ 1176625 w 1644711"/>
              <a:gd name="connsiteY104" fmla="*/ 1949530 h 2138577"/>
              <a:gd name="connsiteX105" fmla="*/ 1165740 w 1644711"/>
              <a:gd name="connsiteY105" fmla="*/ 1742702 h 2138577"/>
              <a:gd name="connsiteX106" fmla="*/ 1187511 w 1644711"/>
              <a:gd name="connsiteY106" fmla="*/ 1601188 h 2138577"/>
              <a:gd name="connsiteX107" fmla="*/ 1231054 w 1644711"/>
              <a:gd name="connsiteY107" fmla="*/ 1514102 h 2138577"/>
              <a:gd name="connsiteX108" fmla="*/ 1209282 w 1644711"/>
              <a:gd name="connsiteY108" fmla="*/ 1437902 h 2138577"/>
              <a:gd name="connsiteX109" fmla="*/ 1165740 w 1644711"/>
              <a:gd name="connsiteY109" fmla="*/ 1383473 h 2138577"/>
              <a:gd name="connsiteX110" fmla="*/ 1154854 w 1644711"/>
              <a:gd name="connsiteY110" fmla="*/ 1350816 h 2138577"/>
              <a:gd name="connsiteX111" fmla="*/ 1133082 w 1644711"/>
              <a:gd name="connsiteY111" fmla="*/ 1241959 h 2138577"/>
              <a:gd name="connsiteX112" fmla="*/ 1089540 w 1644711"/>
              <a:gd name="connsiteY112" fmla="*/ 1187530 h 2138577"/>
              <a:gd name="connsiteX113" fmla="*/ 1024225 w 1644711"/>
              <a:gd name="connsiteY113" fmla="*/ 1133102 h 2138577"/>
              <a:gd name="connsiteX114" fmla="*/ 1002454 w 1644711"/>
              <a:gd name="connsiteY114" fmla="*/ 1100445 h 2138577"/>
              <a:gd name="connsiteX115" fmla="*/ 948025 w 1644711"/>
              <a:gd name="connsiteY115" fmla="*/ 1056902 h 2138577"/>
              <a:gd name="connsiteX116" fmla="*/ 937140 w 1644711"/>
              <a:gd name="connsiteY116" fmla="*/ 1089559 h 2138577"/>
              <a:gd name="connsiteX117" fmla="*/ 817397 w 1644711"/>
              <a:gd name="connsiteY117" fmla="*/ 1046016 h 2138577"/>
              <a:gd name="connsiteX118" fmla="*/ 795625 w 1644711"/>
              <a:gd name="connsiteY118" fmla="*/ 1024245 h 2138577"/>
              <a:gd name="connsiteX119" fmla="*/ 730311 w 1644711"/>
              <a:gd name="connsiteY119" fmla="*/ 980702 h 2138577"/>
              <a:gd name="connsiteX120" fmla="*/ 708540 w 1644711"/>
              <a:gd name="connsiteY120" fmla="*/ 926273 h 2138577"/>
              <a:gd name="connsiteX121" fmla="*/ 719425 w 1644711"/>
              <a:gd name="connsiteY121" fmla="*/ 893616 h 2138577"/>
              <a:gd name="connsiteX122" fmla="*/ 708540 w 1644711"/>
              <a:gd name="connsiteY122" fmla="*/ 958930 h 2138577"/>
              <a:gd name="connsiteX123" fmla="*/ 654111 w 1644711"/>
              <a:gd name="connsiteY123" fmla="*/ 937159 h 2138577"/>
              <a:gd name="connsiteX124" fmla="*/ 632340 w 1644711"/>
              <a:gd name="connsiteY124" fmla="*/ 871845 h 2138577"/>
              <a:gd name="connsiteX125" fmla="*/ 621454 w 1644711"/>
              <a:gd name="connsiteY125" fmla="*/ 839188 h 2138577"/>
              <a:gd name="connsiteX126" fmla="*/ 599682 w 1644711"/>
              <a:gd name="connsiteY126" fmla="*/ 817416 h 2138577"/>
              <a:gd name="connsiteX127" fmla="*/ 556140 w 1644711"/>
              <a:gd name="connsiteY127" fmla="*/ 719445 h 2138577"/>
              <a:gd name="connsiteX128" fmla="*/ 545254 w 1644711"/>
              <a:gd name="connsiteY128" fmla="*/ 675902 h 2138577"/>
              <a:gd name="connsiteX129" fmla="*/ 545254 w 1644711"/>
              <a:gd name="connsiteY129" fmla="*/ 523502 h 2138577"/>
              <a:gd name="connsiteX130" fmla="*/ 523482 w 1644711"/>
              <a:gd name="connsiteY130" fmla="*/ 501730 h 2138577"/>
              <a:gd name="connsiteX131" fmla="*/ 501711 w 1644711"/>
              <a:gd name="connsiteY131" fmla="*/ 469073 h 2138577"/>
              <a:gd name="connsiteX132" fmla="*/ 414625 w 1644711"/>
              <a:gd name="connsiteY132" fmla="*/ 403759 h 2138577"/>
              <a:gd name="connsiteX133" fmla="*/ 327540 w 1644711"/>
              <a:gd name="connsiteY133" fmla="*/ 316673 h 2138577"/>
              <a:gd name="connsiteX134" fmla="*/ 283997 w 1644711"/>
              <a:gd name="connsiteY134" fmla="*/ 327559 h 2138577"/>
              <a:gd name="connsiteX135" fmla="*/ 273111 w 1644711"/>
              <a:gd name="connsiteY135" fmla="*/ 403759 h 2138577"/>
              <a:gd name="connsiteX136" fmla="*/ 153368 w 1644711"/>
              <a:gd name="connsiteY136" fmla="*/ 414645 h 2138577"/>
              <a:gd name="connsiteX137" fmla="*/ 131597 w 1644711"/>
              <a:gd name="connsiteY137" fmla="*/ 360216 h 2138577"/>
              <a:gd name="connsiteX138" fmla="*/ 120711 w 1644711"/>
              <a:gd name="connsiteY138" fmla="*/ 327559 h 2138577"/>
              <a:gd name="connsiteX139" fmla="*/ 98940 w 1644711"/>
              <a:gd name="connsiteY139" fmla="*/ 327559 h 2138577"/>
              <a:gd name="connsiteX0" fmla="*/ 98940 w 1644711"/>
              <a:gd name="connsiteY0" fmla="*/ 327559 h 2138577"/>
              <a:gd name="connsiteX1" fmla="*/ 98940 w 1644711"/>
              <a:gd name="connsiteY1" fmla="*/ 327559 h 2138577"/>
              <a:gd name="connsiteX2" fmla="*/ 109825 w 1644711"/>
              <a:gd name="connsiteY2" fmla="*/ 229588 h 2138577"/>
              <a:gd name="connsiteX3" fmla="*/ 44511 w 1644711"/>
              <a:gd name="connsiteY3" fmla="*/ 218702 h 2138577"/>
              <a:gd name="connsiteX4" fmla="*/ 33625 w 1644711"/>
              <a:gd name="connsiteY4" fmla="*/ 186045 h 2138577"/>
              <a:gd name="connsiteX5" fmla="*/ 131597 w 1644711"/>
              <a:gd name="connsiteY5" fmla="*/ 175159 h 2138577"/>
              <a:gd name="connsiteX6" fmla="*/ 142482 w 1644711"/>
              <a:gd name="connsiteY6" fmla="*/ 142502 h 2138577"/>
              <a:gd name="connsiteX7" fmla="*/ 131597 w 1644711"/>
              <a:gd name="connsiteY7" fmla="*/ 77188 h 2138577"/>
              <a:gd name="connsiteX8" fmla="*/ 120711 w 1644711"/>
              <a:gd name="connsiteY8" fmla="*/ 22759 h 2138577"/>
              <a:gd name="connsiteX9" fmla="*/ 164254 w 1644711"/>
              <a:gd name="connsiteY9" fmla="*/ 11873 h 2138577"/>
              <a:gd name="connsiteX10" fmla="*/ 262225 w 1644711"/>
              <a:gd name="connsiteY10" fmla="*/ 33645 h 2138577"/>
              <a:gd name="connsiteX11" fmla="*/ 283997 w 1644711"/>
              <a:gd name="connsiteY11" fmla="*/ 55416 h 2138577"/>
              <a:gd name="connsiteX12" fmla="*/ 327540 w 1644711"/>
              <a:gd name="connsiteY12" fmla="*/ 77188 h 2138577"/>
              <a:gd name="connsiteX13" fmla="*/ 381968 w 1644711"/>
              <a:gd name="connsiteY13" fmla="*/ 120730 h 2138577"/>
              <a:gd name="connsiteX14" fmla="*/ 458168 w 1644711"/>
              <a:gd name="connsiteY14" fmla="*/ 109845 h 2138577"/>
              <a:gd name="connsiteX15" fmla="*/ 479940 w 1644711"/>
              <a:gd name="connsiteY15" fmla="*/ 88073 h 2138577"/>
              <a:gd name="connsiteX16" fmla="*/ 599682 w 1644711"/>
              <a:gd name="connsiteY16" fmla="*/ 55416 h 2138577"/>
              <a:gd name="connsiteX17" fmla="*/ 664997 w 1644711"/>
              <a:gd name="connsiteY17" fmla="*/ 88073 h 2138577"/>
              <a:gd name="connsiteX18" fmla="*/ 730311 w 1644711"/>
              <a:gd name="connsiteY18" fmla="*/ 131616 h 2138577"/>
              <a:gd name="connsiteX19" fmla="*/ 773854 w 1644711"/>
              <a:gd name="connsiteY19" fmla="*/ 120730 h 2138577"/>
              <a:gd name="connsiteX20" fmla="*/ 719425 w 1644711"/>
              <a:gd name="connsiteY20" fmla="*/ 88073 h 2138577"/>
              <a:gd name="connsiteX21" fmla="*/ 795625 w 1644711"/>
              <a:gd name="connsiteY21" fmla="*/ 109845 h 2138577"/>
              <a:gd name="connsiteX22" fmla="*/ 882711 w 1644711"/>
              <a:gd name="connsiteY22" fmla="*/ 131616 h 2138577"/>
              <a:gd name="connsiteX23" fmla="*/ 937140 w 1644711"/>
              <a:gd name="connsiteY23" fmla="*/ 77188 h 2138577"/>
              <a:gd name="connsiteX24" fmla="*/ 980682 w 1644711"/>
              <a:gd name="connsiteY24" fmla="*/ 44530 h 2138577"/>
              <a:gd name="connsiteX25" fmla="*/ 1002454 w 1644711"/>
              <a:gd name="connsiteY25" fmla="*/ 22759 h 2138577"/>
              <a:gd name="connsiteX26" fmla="*/ 1045997 w 1644711"/>
              <a:gd name="connsiteY26" fmla="*/ 98959 h 2138577"/>
              <a:gd name="connsiteX27" fmla="*/ 1089540 w 1644711"/>
              <a:gd name="connsiteY27" fmla="*/ 88073 h 2138577"/>
              <a:gd name="connsiteX28" fmla="*/ 1122197 w 1644711"/>
              <a:gd name="connsiteY28" fmla="*/ 66302 h 2138577"/>
              <a:gd name="connsiteX29" fmla="*/ 1143968 w 1644711"/>
              <a:gd name="connsiteY29" fmla="*/ 22759 h 2138577"/>
              <a:gd name="connsiteX30" fmla="*/ 1165740 w 1644711"/>
              <a:gd name="connsiteY30" fmla="*/ 44530 h 2138577"/>
              <a:gd name="connsiteX31" fmla="*/ 1231054 w 1644711"/>
              <a:gd name="connsiteY31" fmla="*/ 88073 h 2138577"/>
              <a:gd name="connsiteX32" fmla="*/ 1285482 w 1644711"/>
              <a:gd name="connsiteY32" fmla="*/ 142502 h 2138577"/>
              <a:gd name="connsiteX33" fmla="*/ 1285482 w 1644711"/>
              <a:gd name="connsiteY33" fmla="*/ 251359 h 2138577"/>
              <a:gd name="connsiteX34" fmla="*/ 1241940 w 1644711"/>
              <a:gd name="connsiteY34" fmla="*/ 207816 h 2138577"/>
              <a:gd name="connsiteX35" fmla="*/ 1187511 w 1644711"/>
              <a:gd name="connsiteY35" fmla="*/ 88073 h 2138577"/>
              <a:gd name="connsiteX36" fmla="*/ 1154854 w 1644711"/>
              <a:gd name="connsiteY36" fmla="*/ 77188 h 2138577"/>
              <a:gd name="connsiteX37" fmla="*/ 1111311 w 1644711"/>
              <a:gd name="connsiteY37" fmla="*/ 88073 h 2138577"/>
              <a:gd name="connsiteX38" fmla="*/ 1078654 w 1644711"/>
              <a:gd name="connsiteY38" fmla="*/ 153388 h 2138577"/>
              <a:gd name="connsiteX39" fmla="*/ 1045997 w 1644711"/>
              <a:gd name="connsiteY39" fmla="*/ 251359 h 2138577"/>
              <a:gd name="connsiteX40" fmla="*/ 980682 w 1644711"/>
              <a:gd name="connsiteY40" fmla="*/ 327559 h 2138577"/>
              <a:gd name="connsiteX41" fmla="*/ 1024225 w 1644711"/>
              <a:gd name="connsiteY41" fmla="*/ 414645 h 2138577"/>
              <a:gd name="connsiteX42" fmla="*/ 1056882 w 1644711"/>
              <a:gd name="connsiteY42" fmla="*/ 425530 h 2138577"/>
              <a:gd name="connsiteX43" fmla="*/ 1089540 w 1644711"/>
              <a:gd name="connsiteY43" fmla="*/ 447302 h 2138577"/>
              <a:gd name="connsiteX44" fmla="*/ 1111311 w 1644711"/>
              <a:gd name="connsiteY44" fmla="*/ 534388 h 2138577"/>
              <a:gd name="connsiteX45" fmla="*/ 1176625 w 1644711"/>
              <a:gd name="connsiteY45" fmla="*/ 490845 h 2138577"/>
              <a:gd name="connsiteX46" fmla="*/ 1154854 w 1644711"/>
              <a:gd name="connsiteY46" fmla="*/ 327559 h 2138577"/>
              <a:gd name="connsiteX47" fmla="*/ 1176625 w 1644711"/>
              <a:gd name="connsiteY47" fmla="*/ 294902 h 2138577"/>
              <a:gd name="connsiteX48" fmla="*/ 1220168 w 1644711"/>
              <a:gd name="connsiteY48" fmla="*/ 316673 h 2138577"/>
              <a:gd name="connsiteX49" fmla="*/ 1263711 w 1644711"/>
              <a:gd name="connsiteY49" fmla="*/ 371102 h 2138577"/>
              <a:gd name="connsiteX50" fmla="*/ 1296368 w 1644711"/>
              <a:gd name="connsiteY50" fmla="*/ 403759 h 2138577"/>
              <a:gd name="connsiteX51" fmla="*/ 1361682 w 1644711"/>
              <a:gd name="connsiteY51" fmla="*/ 414645 h 2138577"/>
              <a:gd name="connsiteX52" fmla="*/ 1383454 w 1644711"/>
              <a:gd name="connsiteY52" fmla="*/ 447302 h 2138577"/>
              <a:gd name="connsiteX53" fmla="*/ 1405225 w 1644711"/>
              <a:gd name="connsiteY53" fmla="*/ 501730 h 2138577"/>
              <a:gd name="connsiteX54" fmla="*/ 1437882 w 1644711"/>
              <a:gd name="connsiteY54" fmla="*/ 621473 h 2138577"/>
              <a:gd name="connsiteX55" fmla="*/ 1426997 w 1644711"/>
              <a:gd name="connsiteY55" fmla="*/ 654130 h 2138577"/>
              <a:gd name="connsiteX56" fmla="*/ 1405225 w 1644711"/>
              <a:gd name="connsiteY56" fmla="*/ 632359 h 2138577"/>
              <a:gd name="connsiteX57" fmla="*/ 1394340 w 1644711"/>
              <a:gd name="connsiteY57" fmla="*/ 599702 h 2138577"/>
              <a:gd name="connsiteX58" fmla="*/ 1372568 w 1644711"/>
              <a:gd name="connsiteY58" fmla="*/ 512616 h 2138577"/>
              <a:gd name="connsiteX59" fmla="*/ 1339911 w 1644711"/>
              <a:gd name="connsiteY59" fmla="*/ 523502 h 2138577"/>
              <a:gd name="connsiteX60" fmla="*/ 1329025 w 1644711"/>
              <a:gd name="connsiteY60" fmla="*/ 556159 h 2138577"/>
              <a:gd name="connsiteX61" fmla="*/ 1318140 w 1644711"/>
              <a:gd name="connsiteY61" fmla="*/ 632359 h 2138577"/>
              <a:gd name="connsiteX62" fmla="*/ 1241940 w 1644711"/>
              <a:gd name="connsiteY62" fmla="*/ 643245 h 2138577"/>
              <a:gd name="connsiteX63" fmla="*/ 1231054 w 1644711"/>
              <a:gd name="connsiteY63" fmla="*/ 752102 h 2138577"/>
              <a:gd name="connsiteX64" fmla="*/ 1176625 w 1644711"/>
              <a:gd name="connsiteY64" fmla="*/ 773873 h 2138577"/>
              <a:gd name="connsiteX65" fmla="*/ 1111311 w 1644711"/>
              <a:gd name="connsiteY65" fmla="*/ 828302 h 2138577"/>
              <a:gd name="connsiteX66" fmla="*/ 1100425 w 1644711"/>
              <a:gd name="connsiteY66" fmla="*/ 871845 h 2138577"/>
              <a:gd name="connsiteX67" fmla="*/ 1089540 w 1644711"/>
              <a:gd name="connsiteY67" fmla="*/ 937159 h 2138577"/>
              <a:gd name="connsiteX68" fmla="*/ 1056882 w 1644711"/>
              <a:gd name="connsiteY68" fmla="*/ 958930 h 2138577"/>
              <a:gd name="connsiteX69" fmla="*/ 1024225 w 1644711"/>
              <a:gd name="connsiteY69" fmla="*/ 926273 h 2138577"/>
              <a:gd name="connsiteX70" fmla="*/ 991568 w 1644711"/>
              <a:gd name="connsiteY70" fmla="*/ 871845 h 2138577"/>
              <a:gd name="connsiteX71" fmla="*/ 937140 w 1644711"/>
              <a:gd name="connsiteY71" fmla="*/ 893616 h 2138577"/>
              <a:gd name="connsiteX72" fmla="*/ 926254 w 1644711"/>
              <a:gd name="connsiteY72" fmla="*/ 926273 h 2138577"/>
              <a:gd name="connsiteX73" fmla="*/ 958911 w 1644711"/>
              <a:gd name="connsiteY73" fmla="*/ 1002473 h 2138577"/>
              <a:gd name="connsiteX74" fmla="*/ 980682 w 1644711"/>
              <a:gd name="connsiteY74" fmla="*/ 1024245 h 2138577"/>
              <a:gd name="connsiteX75" fmla="*/ 1035111 w 1644711"/>
              <a:gd name="connsiteY75" fmla="*/ 1035130 h 2138577"/>
              <a:gd name="connsiteX76" fmla="*/ 1067768 w 1644711"/>
              <a:gd name="connsiteY76" fmla="*/ 1046016 h 2138577"/>
              <a:gd name="connsiteX77" fmla="*/ 1100425 w 1644711"/>
              <a:gd name="connsiteY77" fmla="*/ 1176645 h 2138577"/>
              <a:gd name="connsiteX78" fmla="*/ 1133082 w 1644711"/>
              <a:gd name="connsiteY78" fmla="*/ 1187530 h 2138577"/>
              <a:gd name="connsiteX79" fmla="*/ 1231054 w 1644711"/>
              <a:gd name="connsiteY79" fmla="*/ 1154873 h 2138577"/>
              <a:gd name="connsiteX80" fmla="*/ 1263711 w 1644711"/>
              <a:gd name="connsiteY80" fmla="*/ 1143988 h 2138577"/>
              <a:gd name="connsiteX81" fmla="*/ 1339911 w 1644711"/>
              <a:gd name="connsiteY81" fmla="*/ 1154873 h 2138577"/>
              <a:gd name="connsiteX82" fmla="*/ 1372568 w 1644711"/>
              <a:gd name="connsiteY82" fmla="*/ 1252845 h 2138577"/>
              <a:gd name="connsiteX83" fmla="*/ 1370743 w 1644711"/>
              <a:gd name="connsiteY83" fmla="*/ 1165015 h 2138577"/>
              <a:gd name="connsiteX84" fmla="*/ 1459654 w 1644711"/>
              <a:gd name="connsiteY84" fmla="*/ 1252845 h 2138577"/>
              <a:gd name="connsiteX85" fmla="*/ 1568511 w 1644711"/>
              <a:gd name="connsiteY85" fmla="*/ 1274616 h 2138577"/>
              <a:gd name="connsiteX86" fmla="*/ 1622940 w 1644711"/>
              <a:gd name="connsiteY86" fmla="*/ 1329045 h 2138577"/>
              <a:gd name="connsiteX87" fmla="*/ 1644711 w 1644711"/>
              <a:gd name="connsiteY87" fmla="*/ 1361702 h 2138577"/>
              <a:gd name="connsiteX88" fmla="*/ 1633825 w 1644711"/>
              <a:gd name="connsiteY88" fmla="*/ 1448788 h 2138577"/>
              <a:gd name="connsiteX89" fmla="*/ 1622940 w 1644711"/>
              <a:gd name="connsiteY89" fmla="*/ 1481445 h 2138577"/>
              <a:gd name="connsiteX90" fmla="*/ 1590282 w 1644711"/>
              <a:gd name="connsiteY90" fmla="*/ 1492330 h 2138577"/>
              <a:gd name="connsiteX91" fmla="*/ 1535854 w 1644711"/>
              <a:gd name="connsiteY91" fmla="*/ 1546759 h 2138577"/>
              <a:gd name="connsiteX92" fmla="*/ 1514082 w 1644711"/>
              <a:gd name="connsiteY92" fmla="*/ 1568530 h 2138577"/>
              <a:gd name="connsiteX93" fmla="*/ 1492311 w 1644711"/>
              <a:gd name="connsiteY93" fmla="*/ 1590302 h 2138577"/>
              <a:gd name="connsiteX94" fmla="*/ 1470540 w 1644711"/>
              <a:gd name="connsiteY94" fmla="*/ 1666502 h 2138577"/>
              <a:gd name="connsiteX95" fmla="*/ 1459654 w 1644711"/>
              <a:gd name="connsiteY95" fmla="*/ 1699159 h 2138577"/>
              <a:gd name="connsiteX96" fmla="*/ 1394340 w 1644711"/>
              <a:gd name="connsiteY96" fmla="*/ 1742702 h 2138577"/>
              <a:gd name="connsiteX97" fmla="*/ 1372568 w 1644711"/>
              <a:gd name="connsiteY97" fmla="*/ 1764473 h 2138577"/>
              <a:gd name="connsiteX98" fmla="*/ 1350797 w 1644711"/>
              <a:gd name="connsiteY98" fmla="*/ 1797130 h 2138577"/>
              <a:gd name="connsiteX99" fmla="*/ 1329025 w 1644711"/>
              <a:gd name="connsiteY99" fmla="*/ 1818902 h 2138577"/>
              <a:gd name="connsiteX100" fmla="*/ 1285482 w 1644711"/>
              <a:gd name="connsiteY100" fmla="*/ 1884216 h 2138577"/>
              <a:gd name="connsiteX101" fmla="*/ 1252825 w 1644711"/>
              <a:gd name="connsiteY101" fmla="*/ 1927759 h 2138577"/>
              <a:gd name="connsiteX102" fmla="*/ 1241940 w 1644711"/>
              <a:gd name="connsiteY102" fmla="*/ 2123702 h 2138577"/>
              <a:gd name="connsiteX103" fmla="*/ 1209282 w 1644711"/>
              <a:gd name="connsiteY103" fmla="*/ 2091045 h 2138577"/>
              <a:gd name="connsiteX104" fmla="*/ 1176625 w 1644711"/>
              <a:gd name="connsiteY104" fmla="*/ 1949530 h 2138577"/>
              <a:gd name="connsiteX105" fmla="*/ 1165740 w 1644711"/>
              <a:gd name="connsiteY105" fmla="*/ 1742702 h 2138577"/>
              <a:gd name="connsiteX106" fmla="*/ 1187511 w 1644711"/>
              <a:gd name="connsiteY106" fmla="*/ 1601188 h 2138577"/>
              <a:gd name="connsiteX107" fmla="*/ 1231054 w 1644711"/>
              <a:gd name="connsiteY107" fmla="*/ 1514102 h 2138577"/>
              <a:gd name="connsiteX108" fmla="*/ 1209282 w 1644711"/>
              <a:gd name="connsiteY108" fmla="*/ 1437902 h 2138577"/>
              <a:gd name="connsiteX109" fmla="*/ 1165740 w 1644711"/>
              <a:gd name="connsiteY109" fmla="*/ 1383473 h 2138577"/>
              <a:gd name="connsiteX110" fmla="*/ 1154854 w 1644711"/>
              <a:gd name="connsiteY110" fmla="*/ 1350816 h 2138577"/>
              <a:gd name="connsiteX111" fmla="*/ 1133082 w 1644711"/>
              <a:gd name="connsiteY111" fmla="*/ 1241959 h 2138577"/>
              <a:gd name="connsiteX112" fmla="*/ 1089540 w 1644711"/>
              <a:gd name="connsiteY112" fmla="*/ 1187530 h 2138577"/>
              <a:gd name="connsiteX113" fmla="*/ 1024225 w 1644711"/>
              <a:gd name="connsiteY113" fmla="*/ 1133102 h 2138577"/>
              <a:gd name="connsiteX114" fmla="*/ 1002454 w 1644711"/>
              <a:gd name="connsiteY114" fmla="*/ 1100445 h 2138577"/>
              <a:gd name="connsiteX115" fmla="*/ 948025 w 1644711"/>
              <a:gd name="connsiteY115" fmla="*/ 1056902 h 2138577"/>
              <a:gd name="connsiteX116" fmla="*/ 937140 w 1644711"/>
              <a:gd name="connsiteY116" fmla="*/ 1089559 h 2138577"/>
              <a:gd name="connsiteX117" fmla="*/ 817397 w 1644711"/>
              <a:gd name="connsiteY117" fmla="*/ 1046016 h 2138577"/>
              <a:gd name="connsiteX118" fmla="*/ 795625 w 1644711"/>
              <a:gd name="connsiteY118" fmla="*/ 1024245 h 2138577"/>
              <a:gd name="connsiteX119" fmla="*/ 730311 w 1644711"/>
              <a:gd name="connsiteY119" fmla="*/ 980702 h 2138577"/>
              <a:gd name="connsiteX120" fmla="*/ 708540 w 1644711"/>
              <a:gd name="connsiteY120" fmla="*/ 926273 h 2138577"/>
              <a:gd name="connsiteX121" fmla="*/ 719425 w 1644711"/>
              <a:gd name="connsiteY121" fmla="*/ 893616 h 2138577"/>
              <a:gd name="connsiteX122" fmla="*/ 708540 w 1644711"/>
              <a:gd name="connsiteY122" fmla="*/ 958930 h 2138577"/>
              <a:gd name="connsiteX123" fmla="*/ 654111 w 1644711"/>
              <a:gd name="connsiteY123" fmla="*/ 937159 h 2138577"/>
              <a:gd name="connsiteX124" fmla="*/ 632340 w 1644711"/>
              <a:gd name="connsiteY124" fmla="*/ 871845 h 2138577"/>
              <a:gd name="connsiteX125" fmla="*/ 621454 w 1644711"/>
              <a:gd name="connsiteY125" fmla="*/ 839188 h 2138577"/>
              <a:gd name="connsiteX126" fmla="*/ 599682 w 1644711"/>
              <a:gd name="connsiteY126" fmla="*/ 817416 h 2138577"/>
              <a:gd name="connsiteX127" fmla="*/ 556140 w 1644711"/>
              <a:gd name="connsiteY127" fmla="*/ 719445 h 2138577"/>
              <a:gd name="connsiteX128" fmla="*/ 545254 w 1644711"/>
              <a:gd name="connsiteY128" fmla="*/ 675902 h 2138577"/>
              <a:gd name="connsiteX129" fmla="*/ 545254 w 1644711"/>
              <a:gd name="connsiteY129" fmla="*/ 523502 h 2138577"/>
              <a:gd name="connsiteX130" fmla="*/ 523482 w 1644711"/>
              <a:gd name="connsiteY130" fmla="*/ 501730 h 2138577"/>
              <a:gd name="connsiteX131" fmla="*/ 501711 w 1644711"/>
              <a:gd name="connsiteY131" fmla="*/ 469073 h 2138577"/>
              <a:gd name="connsiteX132" fmla="*/ 414625 w 1644711"/>
              <a:gd name="connsiteY132" fmla="*/ 403759 h 2138577"/>
              <a:gd name="connsiteX133" fmla="*/ 327540 w 1644711"/>
              <a:gd name="connsiteY133" fmla="*/ 316673 h 2138577"/>
              <a:gd name="connsiteX134" fmla="*/ 283997 w 1644711"/>
              <a:gd name="connsiteY134" fmla="*/ 327559 h 2138577"/>
              <a:gd name="connsiteX135" fmla="*/ 273111 w 1644711"/>
              <a:gd name="connsiteY135" fmla="*/ 403759 h 2138577"/>
              <a:gd name="connsiteX136" fmla="*/ 153368 w 1644711"/>
              <a:gd name="connsiteY136" fmla="*/ 414645 h 2138577"/>
              <a:gd name="connsiteX137" fmla="*/ 131597 w 1644711"/>
              <a:gd name="connsiteY137" fmla="*/ 360216 h 2138577"/>
              <a:gd name="connsiteX138" fmla="*/ 120711 w 1644711"/>
              <a:gd name="connsiteY138" fmla="*/ 327559 h 2138577"/>
              <a:gd name="connsiteX139" fmla="*/ 98940 w 1644711"/>
              <a:gd name="connsiteY139" fmla="*/ 327559 h 2138577"/>
              <a:gd name="connsiteX0" fmla="*/ 98940 w 1644711"/>
              <a:gd name="connsiteY0" fmla="*/ 327559 h 2138577"/>
              <a:gd name="connsiteX1" fmla="*/ 98940 w 1644711"/>
              <a:gd name="connsiteY1" fmla="*/ 327559 h 2138577"/>
              <a:gd name="connsiteX2" fmla="*/ 109825 w 1644711"/>
              <a:gd name="connsiteY2" fmla="*/ 229588 h 2138577"/>
              <a:gd name="connsiteX3" fmla="*/ 44511 w 1644711"/>
              <a:gd name="connsiteY3" fmla="*/ 218702 h 2138577"/>
              <a:gd name="connsiteX4" fmla="*/ 33625 w 1644711"/>
              <a:gd name="connsiteY4" fmla="*/ 186045 h 2138577"/>
              <a:gd name="connsiteX5" fmla="*/ 131597 w 1644711"/>
              <a:gd name="connsiteY5" fmla="*/ 175159 h 2138577"/>
              <a:gd name="connsiteX6" fmla="*/ 142482 w 1644711"/>
              <a:gd name="connsiteY6" fmla="*/ 142502 h 2138577"/>
              <a:gd name="connsiteX7" fmla="*/ 131597 w 1644711"/>
              <a:gd name="connsiteY7" fmla="*/ 77188 h 2138577"/>
              <a:gd name="connsiteX8" fmla="*/ 120711 w 1644711"/>
              <a:gd name="connsiteY8" fmla="*/ 22759 h 2138577"/>
              <a:gd name="connsiteX9" fmla="*/ 164254 w 1644711"/>
              <a:gd name="connsiteY9" fmla="*/ 11873 h 2138577"/>
              <a:gd name="connsiteX10" fmla="*/ 262225 w 1644711"/>
              <a:gd name="connsiteY10" fmla="*/ 33645 h 2138577"/>
              <a:gd name="connsiteX11" fmla="*/ 283997 w 1644711"/>
              <a:gd name="connsiteY11" fmla="*/ 55416 h 2138577"/>
              <a:gd name="connsiteX12" fmla="*/ 327540 w 1644711"/>
              <a:gd name="connsiteY12" fmla="*/ 77188 h 2138577"/>
              <a:gd name="connsiteX13" fmla="*/ 381968 w 1644711"/>
              <a:gd name="connsiteY13" fmla="*/ 120730 h 2138577"/>
              <a:gd name="connsiteX14" fmla="*/ 458168 w 1644711"/>
              <a:gd name="connsiteY14" fmla="*/ 109845 h 2138577"/>
              <a:gd name="connsiteX15" fmla="*/ 479940 w 1644711"/>
              <a:gd name="connsiteY15" fmla="*/ 88073 h 2138577"/>
              <a:gd name="connsiteX16" fmla="*/ 599682 w 1644711"/>
              <a:gd name="connsiteY16" fmla="*/ 55416 h 2138577"/>
              <a:gd name="connsiteX17" fmla="*/ 664997 w 1644711"/>
              <a:gd name="connsiteY17" fmla="*/ 88073 h 2138577"/>
              <a:gd name="connsiteX18" fmla="*/ 730311 w 1644711"/>
              <a:gd name="connsiteY18" fmla="*/ 131616 h 2138577"/>
              <a:gd name="connsiteX19" fmla="*/ 773854 w 1644711"/>
              <a:gd name="connsiteY19" fmla="*/ 120730 h 2138577"/>
              <a:gd name="connsiteX20" fmla="*/ 719425 w 1644711"/>
              <a:gd name="connsiteY20" fmla="*/ 88073 h 2138577"/>
              <a:gd name="connsiteX21" fmla="*/ 795625 w 1644711"/>
              <a:gd name="connsiteY21" fmla="*/ 109845 h 2138577"/>
              <a:gd name="connsiteX22" fmla="*/ 882711 w 1644711"/>
              <a:gd name="connsiteY22" fmla="*/ 131616 h 2138577"/>
              <a:gd name="connsiteX23" fmla="*/ 937140 w 1644711"/>
              <a:gd name="connsiteY23" fmla="*/ 77188 h 2138577"/>
              <a:gd name="connsiteX24" fmla="*/ 980682 w 1644711"/>
              <a:gd name="connsiteY24" fmla="*/ 44530 h 2138577"/>
              <a:gd name="connsiteX25" fmla="*/ 1002454 w 1644711"/>
              <a:gd name="connsiteY25" fmla="*/ 22759 h 2138577"/>
              <a:gd name="connsiteX26" fmla="*/ 1045997 w 1644711"/>
              <a:gd name="connsiteY26" fmla="*/ 98959 h 2138577"/>
              <a:gd name="connsiteX27" fmla="*/ 1089540 w 1644711"/>
              <a:gd name="connsiteY27" fmla="*/ 88073 h 2138577"/>
              <a:gd name="connsiteX28" fmla="*/ 1122197 w 1644711"/>
              <a:gd name="connsiteY28" fmla="*/ 66302 h 2138577"/>
              <a:gd name="connsiteX29" fmla="*/ 1143968 w 1644711"/>
              <a:gd name="connsiteY29" fmla="*/ 22759 h 2138577"/>
              <a:gd name="connsiteX30" fmla="*/ 1165740 w 1644711"/>
              <a:gd name="connsiteY30" fmla="*/ 44530 h 2138577"/>
              <a:gd name="connsiteX31" fmla="*/ 1231054 w 1644711"/>
              <a:gd name="connsiteY31" fmla="*/ 88073 h 2138577"/>
              <a:gd name="connsiteX32" fmla="*/ 1285482 w 1644711"/>
              <a:gd name="connsiteY32" fmla="*/ 142502 h 2138577"/>
              <a:gd name="connsiteX33" fmla="*/ 1285482 w 1644711"/>
              <a:gd name="connsiteY33" fmla="*/ 251359 h 2138577"/>
              <a:gd name="connsiteX34" fmla="*/ 1241940 w 1644711"/>
              <a:gd name="connsiteY34" fmla="*/ 207816 h 2138577"/>
              <a:gd name="connsiteX35" fmla="*/ 1187511 w 1644711"/>
              <a:gd name="connsiteY35" fmla="*/ 88073 h 2138577"/>
              <a:gd name="connsiteX36" fmla="*/ 1154854 w 1644711"/>
              <a:gd name="connsiteY36" fmla="*/ 77188 h 2138577"/>
              <a:gd name="connsiteX37" fmla="*/ 1111311 w 1644711"/>
              <a:gd name="connsiteY37" fmla="*/ 88073 h 2138577"/>
              <a:gd name="connsiteX38" fmla="*/ 1078654 w 1644711"/>
              <a:gd name="connsiteY38" fmla="*/ 153388 h 2138577"/>
              <a:gd name="connsiteX39" fmla="*/ 1045997 w 1644711"/>
              <a:gd name="connsiteY39" fmla="*/ 251359 h 2138577"/>
              <a:gd name="connsiteX40" fmla="*/ 980682 w 1644711"/>
              <a:gd name="connsiteY40" fmla="*/ 327559 h 2138577"/>
              <a:gd name="connsiteX41" fmla="*/ 1024225 w 1644711"/>
              <a:gd name="connsiteY41" fmla="*/ 414645 h 2138577"/>
              <a:gd name="connsiteX42" fmla="*/ 1056882 w 1644711"/>
              <a:gd name="connsiteY42" fmla="*/ 425530 h 2138577"/>
              <a:gd name="connsiteX43" fmla="*/ 1089540 w 1644711"/>
              <a:gd name="connsiteY43" fmla="*/ 447302 h 2138577"/>
              <a:gd name="connsiteX44" fmla="*/ 1111311 w 1644711"/>
              <a:gd name="connsiteY44" fmla="*/ 534388 h 2138577"/>
              <a:gd name="connsiteX45" fmla="*/ 1176625 w 1644711"/>
              <a:gd name="connsiteY45" fmla="*/ 490845 h 2138577"/>
              <a:gd name="connsiteX46" fmla="*/ 1154854 w 1644711"/>
              <a:gd name="connsiteY46" fmla="*/ 327559 h 2138577"/>
              <a:gd name="connsiteX47" fmla="*/ 1176625 w 1644711"/>
              <a:gd name="connsiteY47" fmla="*/ 294902 h 2138577"/>
              <a:gd name="connsiteX48" fmla="*/ 1220168 w 1644711"/>
              <a:gd name="connsiteY48" fmla="*/ 316673 h 2138577"/>
              <a:gd name="connsiteX49" fmla="*/ 1263711 w 1644711"/>
              <a:gd name="connsiteY49" fmla="*/ 371102 h 2138577"/>
              <a:gd name="connsiteX50" fmla="*/ 1296368 w 1644711"/>
              <a:gd name="connsiteY50" fmla="*/ 403759 h 2138577"/>
              <a:gd name="connsiteX51" fmla="*/ 1361682 w 1644711"/>
              <a:gd name="connsiteY51" fmla="*/ 414645 h 2138577"/>
              <a:gd name="connsiteX52" fmla="*/ 1383454 w 1644711"/>
              <a:gd name="connsiteY52" fmla="*/ 447302 h 2138577"/>
              <a:gd name="connsiteX53" fmla="*/ 1405225 w 1644711"/>
              <a:gd name="connsiteY53" fmla="*/ 501730 h 2138577"/>
              <a:gd name="connsiteX54" fmla="*/ 1437882 w 1644711"/>
              <a:gd name="connsiteY54" fmla="*/ 621473 h 2138577"/>
              <a:gd name="connsiteX55" fmla="*/ 1426997 w 1644711"/>
              <a:gd name="connsiteY55" fmla="*/ 654130 h 2138577"/>
              <a:gd name="connsiteX56" fmla="*/ 1405225 w 1644711"/>
              <a:gd name="connsiteY56" fmla="*/ 632359 h 2138577"/>
              <a:gd name="connsiteX57" fmla="*/ 1394340 w 1644711"/>
              <a:gd name="connsiteY57" fmla="*/ 599702 h 2138577"/>
              <a:gd name="connsiteX58" fmla="*/ 1372568 w 1644711"/>
              <a:gd name="connsiteY58" fmla="*/ 512616 h 2138577"/>
              <a:gd name="connsiteX59" fmla="*/ 1339911 w 1644711"/>
              <a:gd name="connsiteY59" fmla="*/ 523502 h 2138577"/>
              <a:gd name="connsiteX60" fmla="*/ 1329025 w 1644711"/>
              <a:gd name="connsiteY60" fmla="*/ 556159 h 2138577"/>
              <a:gd name="connsiteX61" fmla="*/ 1318140 w 1644711"/>
              <a:gd name="connsiteY61" fmla="*/ 632359 h 2138577"/>
              <a:gd name="connsiteX62" fmla="*/ 1241940 w 1644711"/>
              <a:gd name="connsiteY62" fmla="*/ 643245 h 2138577"/>
              <a:gd name="connsiteX63" fmla="*/ 1231054 w 1644711"/>
              <a:gd name="connsiteY63" fmla="*/ 752102 h 2138577"/>
              <a:gd name="connsiteX64" fmla="*/ 1176625 w 1644711"/>
              <a:gd name="connsiteY64" fmla="*/ 773873 h 2138577"/>
              <a:gd name="connsiteX65" fmla="*/ 1111311 w 1644711"/>
              <a:gd name="connsiteY65" fmla="*/ 828302 h 2138577"/>
              <a:gd name="connsiteX66" fmla="*/ 1100425 w 1644711"/>
              <a:gd name="connsiteY66" fmla="*/ 871845 h 2138577"/>
              <a:gd name="connsiteX67" fmla="*/ 1089540 w 1644711"/>
              <a:gd name="connsiteY67" fmla="*/ 937159 h 2138577"/>
              <a:gd name="connsiteX68" fmla="*/ 1056882 w 1644711"/>
              <a:gd name="connsiteY68" fmla="*/ 958930 h 2138577"/>
              <a:gd name="connsiteX69" fmla="*/ 1024225 w 1644711"/>
              <a:gd name="connsiteY69" fmla="*/ 926273 h 2138577"/>
              <a:gd name="connsiteX70" fmla="*/ 991568 w 1644711"/>
              <a:gd name="connsiteY70" fmla="*/ 871845 h 2138577"/>
              <a:gd name="connsiteX71" fmla="*/ 937140 w 1644711"/>
              <a:gd name="connsiteY71" fmla="*/ 893616 h 2138577"/>
              <a:gd name="connsiteX72" fmla="*/ 926254 w 1644711"/>
              <a:gd name="connsiteY72" fmla="*/ 926273 h 2138577"/>
              <a:gd name="connsiteX73" fmla="*/ 958911 w 1644711"/>
              <a:gd name="connsiteY73" fmla="*/ 1002473 h 2138577"/>
              <a:gd name="connsiteX74" fmla="*/ 980682 w 1644711"/>
              <a:gd name="connsiteY74" fmla="*/ 1024245 h 2138577"/>
              <a:gd name="connsiteX75" fmla="*/ 1035111 w 1644711"/>
              <a:gd name="connsiteY75" fmla="*/ 1035130 h 2138577"/>
              <a:gd name="connsiteX76" fmla="*/ 1067768 w 1644711"/>
              <a:gd name="connsiteY76" fmla="*/ 1046016 h 2138577"/>
              <a:gd name="connsiteX77" fmla="*/ 1100425 w 1644711"/>
              <a:gd name="connsiteY77" fmla="*/ 1176645 h 2138577"/>
              <a:gd name="connsiteX78" fmla="*/ 1133082 w 1644711"/>
              <a:gd name="connsiteY78" fmla="*/ 1187530 h 2138577"/>
              <a:gd name="connsiteX79" fmla="*/ 1231054 w 1644711"/>
              <a:gd name="connsiteY79" fmla="*/ 1154873 h 2138577"/>
              <a:gd name="connsiteX80" fmla="*/ 1263711 w 1644711"/>
              <a:gd name="connsiteY80" fmla="*/ 1143988 h 2138577"/>
              <a:gd name="connsiteX81" fmla="*/ 1339911 w 1644711"/>
              <a:gd name="connsiteY81" fmla="*/ 1154873 h 2138577"/>
              <a:gd name="connsiteX82" fmla="*/ 1372568 w 1644711"/>
              <a:gd name="connsiteY82" fmla="*/ 1252845 h 2138577"/>
              <a:gd name="connsiteX83" fmla="*/ 1370743 w 1644711"/>
              <a:gd name="connsiteY83" fmla="*/ 1165015 h 2138577"/>
              <a:gd name="connsiteX84" fmla="*/ 1514759 w 1644711"/>
              <a:gd name="connsiteY84" fmla="*/ 1237023 h 2138577"/>
              <a:gd name="connsiteX85" fmla="*/ 1568511 w 1644711"/>
              <a:gd name="connsiteY85" fmla="*/ 1274616 h 2138577"/>
              <a:gd name="connsiteX86" fmla="*/ 1622940 w 1644711"/>
              <a:gd name="connsiteY86" fmla="*/ 1329045 h 2138577"/>
              <a:gd name="connsiteX87" fmla="*/ 1644711 w 1644711"/>
              <a:gd name="connsiteY87" fmla="*/ 1361702 h 2138577"/>
              <a:gd name="connsiteX88" fmla="*/ 1633825 w 1644711"/>
              <a:gd name="connsiteY88" fmla="*/ 1448788 h 2138577"/>
              <a:gd name="connsiteX89" fmla="*/ 1622940 w 1644711"/>
              <a:gd name="connsiteY89" fmla="*/ 1481445 h 2138577"/>
              <a:gd name="connsiteX90" fmla="*/ 1590282 w 1644711"/>
              <a:gd name="connsiteY90" fmla="*/ 1492330 h 2138577"/>
              <a:gd name="connsiteX91" fmla="*/ 1535854 w 1644711"/>
              <a:gd name="connsiteY91" fmla="*/ 1546759 h 2138577"/>
              <a:gd name="connsiteX92" fmla="*/ 1514082 w 1644711"/>
              <a:gd name="connsiteY92" fmla="*/ 1568530 h 2138577"/>
              <a:gd name="connsiteX93" fmla="*/ 1492311 w 1644711"/>
              <a:gd name="connsiteY93" fmla="*/ 1590302 h 2138577"/>
              <a:gd name="connsiteX94" fmla="*/ 1470540 w 1644711"/>
              <a:gd name="connsiteY94" fmla="*/ 1666502 h 2138577"/>
              <a:gd name="connsiteX95" fmla="*/ 1459654 w 1644711"/>
              <a:gd name="connsiteY95" fmla="*/ 1699159 h 2138577"/>
              <a:gd name="connsiteX96" fmla="*/ 1394340 w 1644711"/>
              <a:gd name="connsiteY96" fmla="*/ 1742702 h 2138577"/>
              <a:gd name="connsiteX97" fmla="*/ 1372568 w 1644711"/>
              <a:gd name="connsiteY97" fmla="*/ 1764473 h 2138577"/>
              <a:gd name="connsiteX98" fmla="*/ 1350797 w 1644711"/>
              <a:gd name="connsiteY98" fmla="*/ 1797130 h 2138577"/>
              <a:gd name="connsiteX99" fmla="*/ 1329025 w 1644711"/>
              <a:gd name="connsiteY99" fmla="*/ 1818902 h 2138577"/>
              <a:gd name="connsiteX100" fmla="*/ 1285482 w 1644711"/>
              <a:gd name="connsiteY100" fmla="*/ 1884216 h 2138577"/>
              <a:gd name="connsiteX101" fmla="*/ 1252825 w 1644711"/>
              <a:gd name="connsiteY101" fmla="*/ 1927759 h 2138577"/>
              <a:gd name="connsiteX102" fmla="*/ 1241940 w 1644711"/>
              <a:gd name="connsiteY102" fmla="*/ 2123702 h 2138577"/>
              <a:gd name="connsiteX103" fmla="*/ 1209282 w 1644711"/>
              <a:gd name="connsiteY103" fmla="*/ 2091045 h 2138577"/>
              <a:gd name="connsiteX104" fmla="*/ 1176625 w 1644711"/>
              <a:gd name="connsiteY104" fmla="*/ 1949530 h 2138577"/>
              <a:gd name="connsiteX105" fmla="*/ 1165740 w 1644711"/>
              <a:gd name="connsiteY105" fmla="*/ 1742702 h 2138577"/>
              <a:gd name="connsiteX106" fmla="*/ 1187511 w 1644711"/>
              <a:gd name="connsiteY106" fmla="*/ 1601188 h 2138577"/>
              <a:gd name="connsiteX107" fmla="*/ 1231054 w 1644711"/>
              <a:gd name="connsiteY107" fmla="*/ 1514102 h 2138577"/>
              <a:gd name="connsiteX108" fmla="*/ 1209282 w 1644711"/>
              <a:gd name="connsiteY108" fmla="*/ 1437902 h 2138577"/>
              <a:gd name="connsiteX109" fmla="*/ 1165740 w 1644711"/>
              <a:gd name="connsiteY109" fmla="*/ 1383473 h 2138577"/>
              <a:gd name="connsiteX110" fmla="*/ 1154854 w 1644711"/>
              <a:gd name="connsiteY110" fmla="*/ 1350816 h 2138577"/>
              <a:gd name="connsiteX111" fmla="*/ 1133082 w 1644711"/>
              <a:gd name="connsiteY111" fmla="*/ 1241959 h 2138577"/>
              <a:gd name="connsiteX112" fmla="*/ 1089540 w 1644711"/>
              <a:gd name="connsiteY112" fmla="*/ 1187530 h 2138577"/>
              <a:gd name="connsiteX113" fmla="*/ 1024225 w 1644711"/>
              <a:gd name="connsiteY113" fmla="*/ 1133102 h 2138577"/>
              <a:gd name="connsiteX114" fmla="*/ 1002454 w 1644711"/>
              <a:gd name="connsiteY114" fmla="*/ 1100445 h 2138577"/>
              <a:gd name="connsiteX115" fmla="*/ 948025 w 1644711"/>
              <a:gd name="connsiteY115" fmla="*/ 1056902 h 2138577"/>
              <a:gd name="connsiteX116" fmla="*/ 937140 w 1644711"/>
              <a:gd name="connsiteY116" fmla="*/ 1089559 h 2138577"/>
              <a:gd name="connsiteX117" fmla="*/ 817397 w 1644711"/>
              <a:gd name="connsiteY117" fmla="*/ 1046016 h 2138577"/>
              <a:gd name="connsiteX118" fmla="*/ 795625 w 1644711"/>
              <a:gd name="connsiteY118" fmla="*/ 1024245 h 2138577"/>
              <a:gd name="connsiteX119" fmla="*/ 730311 w 1644711"/>
              <a:gd name="connsiteY119" fmla="*/ 980702 h 2138577"/>
              <a:gd name="connsiteX120" fmla="*/ 708540 w 1644711"/>
              <a:gd name="connsiteY120" fmla="*/ 926273 h 2138577"/>
              <a:gd name="connsiteX121" fmla="*/ 719425 w 1644711"/>
              <a:gd name="connsiteY121" fmla="*/ 893616 h 2138577"/>
              <a:gd name="connsiteX122" fmla="*/ 708540 w 1644711"/>
              <a:gd name="connsiteY122" fmla="*/ 958930 h 2138577"/>
              <a:gd name="connsiteX123" fmla="*/ 654111 w 1644711"/>
              <a:gd name="connsiteY123" fmla="*/ 937159 h 2138577"/>
              <a:gd name="connsiteX124" fmla="*/ 632340 w 1644711"/>
              <a:gd name="connsiteY124" fmla="*/ 871845 h 2138577"/>
              <a:gd name="connsiteX125" fmla="*/ 621454 w 1644711"/>
              <a:gd name="connsiteY125" fmla="*/ 839188 h 2138577"/>
              <a:gd name="connsiteX126" fmla="*/ 599682 w 1644711"/>
              <a:gd name="connsiteY126" fmla="*/ 817416 h 2138577"/>
              <a:gd name="connsiteX127" fmla="*/ 556140 w 1644711"/>
              <a:gd name="connsiteY127" fmla="*/ 719445 h 2138577"/>
              <a:gd name="connsiteX128" fmla="*/ 545254 w 1644711"/>
              <a:gd name="connsiteY128" fmla="*/ 675902 h 2138577"/>
              <a:gd name="connsiteX129" fmla="*/ 545254 w 1644711"/>
              <a:gd name="connsiteY129" fmla="*/ 523502 h 2138577"/>
              <a:gd name="connsiteX130" fmla="*/ 523482 w 1644711"/>
              <a:gd name="connsiteY130" fmla="*/ 501730 h 2138577"/>
              <a:gd name="connsiteX131" fmla="*/ 501711 w 1644711"/>
              <a:gd name="connsiteY131" fmla="*/ 469073 h 2138577"/>
              <a:gd name="connsiteX132" fmla="*/ 414625 w 1644711"/>
              <a:gd name="connsiteY132" fmla="*/ 403759 h 2138577"/>
              <a:gd name="connsiteX133" fmla="*/ 327540 w 1644711"/>
              <a:gd name="connsiteY133" fmla="*/ 316673 h 2138577"/>
              <a:gd name="connsiteX134" fmla="*/ 283997 w 1644711"/>
              <a:gd name="connsiteY134" fmla="*/ 327559 h 2138577"/>
              <a:gd name="connsiteX135" fmla="*/ 273111 w 1644711"/>
              <a:gd name="connsiteY135" fmla="*/ 403759 h 2138577"/>
              <a:gd name="connsiteX136" fmla="*/ 153368 w 1644711"/>
              <a:gd name="connsiteY136" fmla="*/ 414645 h 2138577"/>
              <a:gd name="connsiteX137" fmla="*/ 131597 w 1644711"/>
              <a:gd name="connsiteY137" fmla="*/ 360216 h 2138577"/>
              <a:gd name="connsiteX138" fmla="*/ 120711 w 1644711"/>
              <a:gd name="connsiteY138" fmla="*/ 327559 h 2138577"/>
              <a:gd name="connsiteX139" fmla="*/ 98940 w 1644711"/>
              <a:gd name="connsiteY139" fmla="*/ 327559 h 2138577"/>
              <a:gd name="connsiteX0" fmla="*/ 98940 w 1644711"/>
              <a:gd name="connsiteY0" fmla="*/ 327559 h 2138577"/>
              <a:gd name="connsiteX1" fmla="*/ 98940 w 1644711"/>
              <a:gd name="connsiteY1" fmla="*/ 327559 h 2138577"/>
              <a:gd name="connsiteX2" fmla="*/ 109825 w 1644711"/>
              <a:gd name="connsiteY2" fmla="*/ 229588 h 2138577"/>
              <a:gd name="connsiteX3" fmla="*/ 44511 w 1644711"/>
              <a:gd name="connsiteY3" fmla="*/ 218702 h 2138577"/>
              <a:gd name="connsiteX4" fmla="*/ 33625 w 1644711"/>
              <a:gd name="connsiteY4" fmla="*/ 186045 h 2138577"/>
              <a:gd name="connsiteX5" fmla="*/ 131597 w 1644711"/>
              <a:gd name="connsiteY5" fmla="*/ 175159 h 2138577"/>
              <a:gd name="connsiteX6" fmla="*/ 142482 w 1644711"/>
              <a:gd name="connsiteY6" fmla="*/ 142502 h 2138577"/>
              <a:gd name="connsiteX7" fmla="*/ 131597 w 1644711"/>
              <a:gd name="connsiteY7" fmla="*/ 77188 h 2138577"/>
              <a:gd name="connsiteX8" fmla="*/ 120711 w 1644711"/>
              <a:gd name="connsiteY8" fmla="*/ 22759 h 2138577"/>
              <a:gd name="connsiteX9" fmla="*/ 164254 w 1644711"/>
              <a:gd name="connsiteY9" fmla="*/ 11873 h 2138577"/>
              <a:gd name="connsiteX10" fmla="*/ 262225 w 1644711"/>
              <a:gd name="connsiteY10" fmla="*/ 33645 h 2138577"/>
              <a:gd name="connsiteX11" fmla="*/ 283997 w 1644711"/>
              <a:gd name="connsiteY11" fmla="*/ 55416 h 2138577"/>
              <a:gd name="connsiteX12" fmla="*/ 327540 w 1644711"/>
              <a:gd name="connsiteY12" fmla="*/ 77188 h 2138577"/>
              <a:gd name="connsiteX13" fmla="*/ 381968 w 1644711"/>
              <a:gd name="connsiteY13" fmla="*/ 120730 h 2138577"/>
              <a:gd name="connsiteX14" fmla="*/ 458168 w 1644711"/>
              <a:gd name="connsiteY14" fmla="*/ 109845 h 2138577"/>
              <a:gd name="connsiteX15" fmla="*/ 479940 w 1644711"/>
              <a:gd name="connsiteY15" fmla="*/ 88073 h 2138577"/>
              <a:gd name="connsiteX16" fmla="*/ 599682 w 1644711"/>
              <a:gd name="connsiteY16" fmla="*/ 55416 h 2138577"/>
              <a:gd name="connsiteX17" fmla="*/ 664997 w 1644711"/>
              <a:gd name="connsiteY17" fmla="*/ 88073 h 2138577"/>
              <a:gd name="connsiteX18" fmla="*/ 730311 w 1644711"/>
              <a:gd name="connsiteY18" fmla="*/ 131616 h 2138577"/>
              <a:gd name="connsiteX19" fmla="*/ 773854 w 1644711"/>
              <a:gd name="connsiteY19" fmla="*/ 120730 h 2138577"/>
              <a:gd name="connsiteX20" fmla="*/ 719425 w 1644711"/>
              <a:gd name="connsiteY20" fmla="*/ 88073 h 2138577"/>
              <a:gd name="connsiteX21" fmla="*/ 795625 w 1644711"/>
              <a:gd name="connsiteY21" fmla="*/ 109845 h 2138577"/>
              <a:gd name="connsiteX22" fmla="*/ 882711 w 1644711"/>
              <a:gd name="connsiteY22" fmla="*/ 131616 h 2138577"/>
              <a:gd name="connsiteX23" fmla="*/ 937140 w 1644711"/>
              <a:gd name="connsiteY23" fmla="*/ 77188 h 2138577"/>
              <a:gd name="connsiteX24" fmla="*/ 980682 w 1644711"/>
              <a:gd name="connsiteY24" fmla="*/ 44530 h 2138577"/>
              <a:gd name="connsiteX25" fmla="*/ 1002454 w 1644711"/>
              <a:gd name="connsiteY25" fmla="*/ 22759 h 2138577"/>
              <a:gd name="connsiteX26" fmla="*/ 1045997 w 1644711"/>
              <a:gd name="connsiteY26" fmla="*/ 98959 h 2138577"/>
              <a:gd name="connsiteX27" fmla="*/ 1089540 w 1644711"/>
              <a:gd name="connsiteY27" fmla="*/ 88073 h 2138577"/>
              <a:gd name="connsiteX28" fmla="*/ 1122197 w 1644711"/>
              <a:gd name="connsiteY28" fmla="*/ 66302 h 2138577"/>
              <a:gd name="connsiteX29" fmla="*/ 1143968 w 1644711"/>
              <a:gd name="connsiteY29" fmla="*/ 22759 h 2138577"/>
              <a:gd name="connsiteX30" fmla="*/ 1165740 w 1644711"/>
              <a:gd name="connsiteY30" fmla="*/ 44530 h 2138577"/>
              <a:gd name="connsiteX31" fmla="*/ 1231054 w 1644711"/>
              <a:gd name="connsiteY31" fmla="*/ 88073 h 2138577"/>
              <a:gd name="connsiteX32" fmla="*/ 1285482 w 1644711"/>
              <a:gd name="connsiteY32" fmla="*/ 142502 h 2138577"/>
              <a:gd name="connsiteX33" fmla="*/ 1285482 w 1644711"/>
              <a:gd name="connsiteY33" fmla="*/ 251359 h 2138577"/>
              <a:gd name="connsiteX34" fmla="*/ 1241940 w 1644711"/>
              <a:gd name="connsiteY34" fmla="*/ 207816 h 2138577"/>
              <a:gd name="connsiteX35" fmla="*/ 1187511 w 1644711"/>
              <a:gd name="connsiteY35" fmla="*/ 88073 h 2138577"/>
              <a:gd name="connsiteX36" fmla="*/ 1154854 w 1644711"/>
              <a:gd name="connsiteY36" fmla="*/ 77188 h 2138577"/>
              <a:gd name="connsiteX37" fmla="*/ 1111311 w 1644711"/>
              <a:gd name="connsiteY37" fmla="*/ 88073 h 2138577"/>
              <a:gd name="connsiteX38" fmla="*/ 1078654 w 1644711"/>
              <a:gd name="connsiteY38" fmla="*/ 153388 h 2138577"/>
              <a:gd name="connsiteX39" fmla="*/ 1045997 w 1644711"/>
              <a:gd name="connsiteY39" fmla="*/ 251359 h 2138577"/>
              <a:gd name="connsiteX40" fmla="*/ 980682 w 1644711"/>
              <a:gd name="connsiteY40" fmla="*/ 327559 h 2138577"/>
              <a:gd name="connsiteX41" fmla="*/ 1024225 w 1644711"/>
              <a:gd name="connsiteY41" fmla="*/ 414645 h 2138577"/>
              <a:gd name="connsiteX42" fmla="*/ 1056882 w 1644711"/>
              <a:gd name="connsiteY42" fmla="*/ 425530 h 2138577"/>
              <a:gd name="connsiteX43" fmla="*/ 1089540 w 1644711"/>
              <a:gd name="connsiteY43" fmla="*/ 447302 h 2138577"/>
              <a:gd name="connsiteX44" fmla="*/ 1111311 w 1644711"/>
              <a:gd name="connsiteY44" fmla="*/ 534388 h 2138577"/>
              <a:gd name="connsiteX45" fmla="*/ 1176625 w 1644711"/>
              <a:gd name="connsiteY45" fmla="*/ 490845 h 2138577"/>
              <a:gd name="connsiteX46" fmla="*/ 1154854 w 1644711"/>
              <a:gd name="connsiteY46" fmla="*/ 327559 h 2138577"/>
              <a:gd name="connsiteX47" fmla="*/ 1176625 w 1644711"/>
              <a:gd name="connsiteY47" fmla="*/ 294902 h 2138577"/>
              <a:gd name="connsiteX48" fmla="*/ 1220168 w 1644711"/>
              <a:gd name="connsiteY48" fmla="*/ 316673 h 2138577"/>
              <a:gd name="connsiteX49" fmla="*/ 1263711 w 1644711"/>
              <a:gd name="connsiteY49" fmla="*/ 371102 h 2138577"/>
              <a:gd name="connsiteX50" fmla="*/ 1296368 w 1644711"/>
              <a:gd name="connsiteY50" fmla="*/ 403759 h 2138577"/>
              <a:gd name="connsiteX51" fmla="*/ 1361682 w 1644711"/>
              <a:gd name="connsiteY51" fmla="*/ 414645 h 2138577"/>
              <a:gd name="connsiteX52" fmla="*/ 1383454 w 1644711"/>
              <a:gd name="connsiteY52" fmla="*/ 447302 h 2138577"/>
              <a:gd name="connsiteX53" fmla="*/ 1405225 w 1644711"/>
              <a:gd name="connsiteY53" fmla="*/ 501730 h 2138577"/>
              <a:gd name="connsiteX54" fmla="*/ 1437882 w 1644711"/>
              <a:gd name="connsiteY54" fmla="*/ 621473 h 2138577"/>
              <a:gd name="connsiteX55" fmla="*/ 1426997 w 1644711"/>
              <a:gd name="connsiteY55" fmla="*/ 654130 h 2138577"/>
              <a:gd name="connsiteX56" fmla="*/ 1405225 w 1644711"/>
              <a:gd name="connsiteY56" fmla="*/ 632359 h 2138577"/>
              <a:gd name="connsiteX57" fmla="*/ 1394340 w 1644711"/>
              <a:gd name="connsiteY57" fmla="*/ 599702 h 2138577"/>
              <a:gd name="connsiteX58" fmla="*/ 1372568 w 1644711"/>
              <a:gd name="connsiteY58" fmla="*/ 512616 h 2138577"/>
              <a:gd name="connsiteX59" fmla="*/ 1339911 w 1644711"/>
              <a:gd name="connsiteY59" fmla="*/ 523502 h 2138577"/>
              <a:gd name="connsiteX60" fmla="*/ 1329025 w 1644711"/>
              <a:gd name="connsiteY60" fmla="*/ 556159 h 2138577"/>
              <a:gd name="connsiteX61" fmla="*/ 1318140 w 1644711"/>
              <a:gd name="connsiteY61" fmla="*/ 632359 h 2138577"/>
              <a:gd name="connsiteX62" fmla="*/ 1241940 w 1644711"/>
              <a:gd name="connsiteY62" fmla="*/ 643245 h 2138577"/>
              <a:gd name="connsiteX63" fmla="*/ 1231054 w 1644711"/>
              <a:gd name="connsiteY63" fmla="*/ 752102 h 2138577"/>
              <a:gd name="connsiteX64" fmla="*/ 1176625 w 1644711"/>
              <a:gd name="connsiteY64" fmla="*/ 773873 h 2138577"/>
              <a:gd name="connsiteX65" fmla="*/ 1111311 w 1644711"/>
              <a:gd name="connsiteY65" fmla="*/ 828302 h 2138577"/>
              <a:gd name="connsiteX66" fmla="*/ 1100425 w 1644711"/>
              <a:gd name="connsiteY66" fmla="*/ 871845 h 2138577"/>
              <a:gd name="connsiteX67" fmla="*/ 1089540 w 1644711"/>
              <a:gd name="connsiteY67" fmla="*/ 937159 h 2138577"/>
              <a:gd name="connsiteX68" fmla="*/ 1056882 w 1644711"/>
              <a:gd name="connsiteY68" fmla="*/ 958930 h 2138577"/>
              <a:gd name="connsiteX69" fmla="*/ 1024225 w 1644711"/>
              <a:gd name="connsiteY69" fmla="*/ 926273 h 2138577"/>
              <a:gd name="connsiteX70" fmla="*/ 991568 w 1644711"/>
              <a:gd name="connsiteY70" fmla="*/ 871845 h 2138577"/>
              <a:gd name="connsiteX71" fmla="*/ 937140 w 1644711"/>
              <a:gd name="connsiteY71" fmla="*/ 893616 h 2138577"/>
              <a:gd name="connsiteX72" fmla="*/ 926254 w 1644711"/>
              <a:gd name="connsiteY72" fmla="*/ 926273 h 2138577"/>
              <a:gd name="connsiteX73" fmla="*/ 958911 w 1644711"/>
              <a:gd name="connsiteY73" fmla="*/ 1002473 h 2138577"/>
              <a:gd name="connsiteX74" fmla="*/ 980682 w 1644711"/>
              <a:gd name="connsiteY74" fmla="*/ 1024245 h 2138577"/>
              <a:gd name="connsiteX75" fmla="*/ 1035111 w 1644711"/>
              <a:gd name="connsiteY75" fmla="*/ 1035130 h 2138577"/>
              <a:gd name="connsiteX76" fmla="*/ 1067768 w 1644711"/>
              <a:gd name="connsiteY76" fmla="*/ 1046016 h 2138577"/>
              <a:gd name="connsiteX77" fmla="*/ 1100425 w 1644711"/>
              <a:gd name="connsiteY77" fmla="*/ 1176645 h 2138577"/>
              <a:gd name="connsiteX78" fmla="*/ 1133082 w 1644711"/>
              <a:gd name="connsiteY78" fmla="*/ 1187530 h 2138577"/>
              <a:gd name="connsiteX79" fmla="*/ 1231054 w 1644711"/>
              <a:gd name="connsiteY79" fmla="*/ 1154873 h 2138577"/>
              <a:gd name="connsiteX80" fmla="*/ 1263711 w 1644711"/>
              <a:gd name="connsiteY80" fmla="*/ 1143988 h 2138577"/>
              <a:gd name="connsiteX81" fmla="*/ 1339911 w 1644711"/>
              <a:gd name="connsiteY81" fmla="*/ 1154873 h 2138577"/>
              <a:gd name="connsiteX82" fmla="*/ 1370743 w 1644711"/>
              <a:gd name="connsiteY82" fmla="*/ 1237023 h 2138577"/>
              <a:gd name="connsiteX83" fmla="*/ 1370743 w 1644711"/>
              <a:gd name="connsiteY83" fmla="*/ 1165015 h 2138577"/>
              <a:gd name="connsiteX84" fmla="*/ 1514759 w 1644711"/>
              <a:gd name="connsiteY84" fmla="*/ 1237023 h 2138577"/>
              <a:gd name="connsiteX85" fmla="*/ 1568511 w 1644711"/>
              <a:gd name="connsiteY85" fmla="*/ 1274616 h 2138577"/>
              <a:gd name="connsiteX86" fmla="*/ 1622940 w 1644711"/>
              <a:gd name="connsiteY86" fmla="*/ 1329045 h 2138577"/>
              <a:gd name="connsiteX87" fmla="*/ 1644711 w 1644711"/>
              <a:gd name="connsiteY87" fmla="*/ 1361702 h 2138577"/>
              <a:gd name="connsiteX88" fmla="*/ 1633825 w 1644711"/>
              <a:gd name="connsiteY88" fmla="*/ 1448788 h 2138577"/>
              <a:gd name="connsiteX89" fmla="*/ 1622940 w 1644711"/>
              <a:gd name="connsiteY89" fmla="*/ 1481445 h 2138577"/>
              <a:gd name="connsiteX90" fmla="*/ 1590282 w 1644711"/>
              <a:gd name="connsiteY90" fmla="*/ 1492330 h 2138577"/>
              <a:gd name="connsiteX91" fmla="*/ 1535854 w 1644711"/>
              <a:gd name="connsiteY91" fmla="*/ 1546759 h 2138577"/>
              <a:gd name="connsiteX92" fmla="*/ 1514082 w 1644711"/>
              <a:gd name="connsiteY92" fmla="*/ 1568530 h 2138577"/>
              <a:gd name="connsiteX93" fmla="*/ 1492311 w 1644711"/>
              <a:gd name="connsiteY93" fmla="*/ 1590302 h 2138577"/>
              <a:gd name="connsiteX94" fmla="*/ 1470540 w 1644711"/>
              <a:gd name="connsiteY94" fmla="*/ 1666502 h 2138577"/>
              <a:gd name="connsiteX95" fmla="*/ 1459654 w 1644711"/>
              <a:gd name="connsiteY95" fmla="*/ 1699159 h 2138577"/>
              <a:gd name="connsiteX96" fmla="*/ 1394340 w 1644711"/>
              <a:gd name="connsiteY96" fmla="*/ 1742702 h 2138577"/>
              <a:gd name="connsiteX97" fmla="*/ 1372568 w 1644711"/>
              <a:gd name="connsiteY97" fmla="*/ 1764473 h 2138577"/>
              <a:gd name="connsiteX98" fmla="*/ 1350797 w 1644711"/>
              <a:gd name="connsiteY98" fmla="*/ 1797130 h 2138577"/>
              <a:gd name="connsiteX99" fmla="*/ 1329025 w 1644711"/>
              <a:gd name="connsiteY99" fmla="*/ 1818902 h 2138577"/>
              <a:gd name="connsiteX100" fmla="*/ 1285482 w 1644711"/>
              <a:gd name="connsiteY100" fmla="*/ 1884216 h 2138577"/>
              <a:gd name="connsiteX101" fmla="*/ 1252825 w 1644711"/>
              <a:gd name="connsiteY101" fmla="*/ 1927759 h 2138577"/>
              <a:gd name="connsiteX102" fmla="*/ 1241940 w 1644711"/>
              <a:gd name="connsiteY102" fmla="*/ 2123702 h 2138577"/>
              <a:gd name="connsiteX103" fmla="*/ 1209282 w 1644711"/>
              <a:gd name="connsiteY103" fmla="*/ 2091045 h 2138577"/>
              <a:gd name="connsiteX104" fmla="*/ 1176625 w 1644711"/>
              <a:gd name="connsiteY104" fmla="*/ 1949530 h 2138577"/>
              <a:gd name="connsiteX105" fmla="*/ 1165740 w 1644711"/>
              <a:gd name="connsiteY105" fmla="*/ 1742702 h 2138577"/>
              <a:gd name="connsiteX106" fmla="*/ 1187511 w 1644711"/>
              <a:gd name="connsiteY106" fmla="*/ 1601188 h 2138577"/>
              <a:gd name="connsiteX107" fmla="*/ 1231054 w 1644711"/>
              <a:gd name="connsiteY107" fmla="*/ 1514102 h 2138577"/>
              <a:gd name="connsiteX108" fmla="*/ 1209282 w 1644711"/>
              <a:gd name="connsiteY108" fmla="*/ 1437902 h 2138577"/>
              <a:gd name="connsiteX109" fmla="*/ 1165740 w 1644711"/>
              <a:gd name="connsiteY109" fmla="*/ 1383473 h 2138577"/>
              <a:gd name="connsiteX110" fmla="*/ 1154854 w 1644711"/>
              <a:gd name="connsiteY110" fmla="*/ 1350816 h 2138577"/>
              <a:gd name="connsiteX111" fmla="*/ 1133082 w 1644711"/>
              <a:gd name="connsiteY111" fmla="*/ 1241959 h 2138577"/>
              <a:gd name="connsiteX112" fmla="*/ 1089540 w 1644711"/>
              <a:gd name="connsiteY112" fmla="*/ 1187530 h 2138577"/>
              <a:gd name="connsiteX113" fmla="*/ 1024225 w 1644711"/>
              <a:gd name="connsiteY113" fmla="*/ 1133102 h 2138577"/>
              <a:gd name="connsiteX114" fmla="*/ 1002454 w 1644711"/>
              <a:gd name="connsiteY114" fmla="*/ 1100445 h 2138577"/>
              <a:gd name="connsiteX115" fmla="*/ 948025 w 1644711"/>
              <a:gd name="connsiteY115" fmla="*/ 1056902 h 2138577"/>
              <a:gd name="connsiteX116" fmla="*/ 937140 w 1644711"/>
              <a:gd name="connsiteY116" fmla="*/ 1089559 h 2138577"/>
              <a:gd name="connsiteX117" fmla="*/ 817397 w 1644711"/>
              <a:gd name="connsiteY117" fmla="*/ 1046016 h 2138577"/>
              <a:gd name="connsiteX118" fmla="*/ 795625 w 1644711"/>
              <a:gd name="connsiteY118" fmla="*/ 1024245 h 2138577"/>
              <a:gd name="connsiteX119" fmla="*/ 730311 w 1644711"/>
              <a:gd name="connsiteY119" fmla="*/ 980702 h 2138577"/>
              <a:gd name="connsiteX120" fmla="*/ 708540 w 1644711"/>
              <a:gd name="connsiteY120" fmla="*/ 926273 h 2138577"/>
              <a:gd name="connsiteX121" fmla="*/ 719425 w 1644711"/>
              <a:gd name="connsiteY121" fmla="*/ 893616 h 2138577"/>
              <a:gd name="connsiteX122" fmla="*/ 708540 w 1644711"/>
              <a:gd name="connsiteY122" fmla="*/ 958930 h 2138577"/>
              <a:gd name="connsiteX123" fmla="*/ 654111 w 1644711"/>
              <a:gd name="connsiteY123" fmla="*/ 937159 h 2138577"/>
              <a:gd name="connsiteX124" fmla="*/ 632340 w 1644711"/>
              <a:gd name="connsiteY124" fmla="*/ 871845 h 2138577"/>
              <a:gd name="connsiteX125" fmla="*/ 621454 w 1644711"/>
              <a:gd name="connsiteY125" fmla="*/ 839188 h 2138577"/>
              <a:gd name="connsiteX126" fmla="*/ 599682 w 1644711"/>
              <a:gd name="connsiteY126" fmla="*/ 817416 h 2138577"/>
              <a:gd name="connsiteX127" fmla="*/ 556140 w 1644711"/>
              <a:gd name="connsiteY127" fmla="*/ 719445 h 2138577"/>
              <a:gd name="connsiteX128" fmla="*/ 545254 w 1644711"/>
              <a:gd name="connsiteY128" fmla="*/ 675902 h 2138577"/>
              <a:gd name="connsiteX129" fmla="*/ 545254 w 1644711"/>
              <a:gd name="connsiteY129" fmla="*/ 523502 h 2138577"/>
              <a:gd name="connsiteX130" fmla="*/ 523482 w 1644711"/>
              <a:gd name="connsiteY130" fmla="*/ 501730 h 2138577"/>
              <a:gd name="connsiteX131" fmla="*/ 501711 w 1644711"/>
              <a:gd name="connsiteY131" fmla="*/ 469073 h 2138577"/>
              <a:gd name="connsiteX132" fmla="*/ 414625 w 1644711"/>
              <a:gd name="connsiteY132" fmla="*/ 403759 h 2138577"/>
              <a:gd name="connsiteX133" fmla="*/ 327540 w 1644711"/>
              <a:gd name="connsiteY133" fmla="*/ 316673 h 2138577"/>
              <a:gd name="connsiteX134" fmla="*/ 283997 w 1644711"/>
              <a:gd name="connsiteY134" fmla="*/ 327559 h 2138577"/>
              <a:gd name="connsiteX135" fmla="*/ 273111 w 1644711"/>
              <a:gd name="connsiteY135" fmla="*/ 403759 h 2138577"/>
              <a:gd name="connsiteX136" fmla="*/ 153368 w 1644711"/>
              <a:gd name="connsiteY136" fmla="*/ 414645 h 2138577"/>
              <a:gd name="connsiteX137" fmla="*/ 131597 w 1644711"/>
              <a:gd name="connsiteY137" fmla="*/ 360216 h 2138577"/>
              <a:gd name="connsiteX138" fmla="*/ 120711 w 1644711"/>
              <a:gd name="connsiteY138" fmla="*/ 327559 h 2138577"/>
              <a:gd name="connsiteX139" fmla="*/ 98940 w 1644711"/>
              <a:gd name="connsiteY139" fmla="*/ 327559 h 2138577"/>
              <a:gd name="connsiteX0" fmla="*/ 98940 w 1644711"/>
              <a:gd name="connsiteY0" fmla="*/ 327559 h 2138577"/>
              <a:gd name="connsiteX1" fmla="*/ 98940 w 1644711"/>
              <a:gd name="connsiteY1" fmla="*/ 327559 h 2138577"/>
              <a:gd name="connsiteX2" fmla="*/ 109825 w 1644711"/>
              <a:gd name="connsiteY2" fmla="*/ 229588 h 2138577"/>
              <a:gd name="connsiteX3" fmla="*/ 44511 w 1644711"/>
              <a:gd name="connsiteY3" fmla="*/ 218702 h 2138577"/>
              <a:gd name="connsiteX4" fmla="*/ 33625 w 1644711"/>
              <a:gd name="connsiteY4" fmla="*/ 186045 h 2138577"/>
              <a:gd name="connsiteX5" fmla="*/ 131597 w 1644711"/>
              <a:gd name="connsiteY5" fmla="*/ 175159 h 2138577"/>
              <a:gd name="connsiteX6" fmla="*/ 142482 w 1644711"/>
              <a:gd name="connsiteY6" fmla="*/ 142502 h 2138577"/>
              <a:gd name="connsiteX7" fmla="*/ 131597 w 1644711"/>
              <a:gd name="connsiteY7" fmla="*/ 77188 h 2138577"/>
              <a:gd name="connsiteX8" fmla="*/ 120711 w 1644711"/>
              <a:gd name="connsiteY8" fmla="*/ 22759 h 2138577"/>
              <a:gd name="connsiteX9" fmla="*/ 164254 w 1644711"/>
              <a:gd name="connsiteY9" fmla="*/ 11873 h 2138577"/>
              <a:gd name="connsiteX10" fmla="*/ 262225 w 1644711"/>
              <a:gd name="connsiteY10" fmla="*/ 33645 h 2138577"/>
              <a:gd name="connsiteX11" fmla="*/ 283997 w 1644711"/>
              <a:gd name="connsiteY11" fmla="*/ 55416 h 2138577"/>
              <a:gd name="connsiteX12" fmla="*/ 327540 w 1644711"/>
              <a:gd name="connsiteY12" fmla="*/ 77188 h 2138577"/>
              <a:gd name="connsiteX13" fmla="*/ 381968 w 1644711"/>
              <a:gd name="connsiteY13" fmla="*/ 120730 h 2138577"/>
              <a:gd name="connsiteX14" fmla="*/ 458168 w 1644711"/>
              <a:gd name="connsiteY14" fmla="*/ 109845 h 2138577"/>
              <a:gd name="connsiteX15" fmla="*/ 479940 w 1644711"/>
              <a:gd name="connsiteY15" fmla="*/ 88073 h 2138577"/>
              <a:gd name="connsiteX16" fmla="*/ 599682 w 1644711"/>
              <a:gd name="connsiteY16" fmla="*/ 55416 h 2138577"/>
              <a:gd name="connsiteX17" fmla="*/ 664997 w 1644711"/>
              <a:gd name="connsiteY17" fmla="*/ 88073 h 2138577"/>
              <a:gd name="connsiteX18" fmla="*/ 730311 w 1644711"/>
              <a:gd name="connsiteY18" fmla="*/ 131616 h 2138577"/>
              <a:gd name="connsiteX19" fmla="*/ 773854 w 1644711"/>
              <a:gd name="connsiteY19" fmla="*/ 120730 h 2138577"/>
              <a:gd name="connsiteX20" fmla="*/ 722671 w 1644711"/>
              <a:gd name="connsiteY20" fmla="*/ 12887 h 2138577"/>
              <a:gd name="connsiteX21" fmla="*/ 795625 w 1644711"/>
              <a:gd name="connsiteY21" fmla="*/ 109845 h 2138577"/>
              <a:gd name="connsiteX22" fmla="*/ 882711 w 1644711"/>
              <a:gd name="connsiteY22" fmla="*/ 131616 h 2138577"/>
              <a:gd name="connsiteX23" fmla="*/ 937140 w 1644711"/>
              <a:gd name="connsiteY23" fmla="*/ 77188 h 2138577"/>
              <a:gd name="connsiteX24" fmla="*/ 980682 w 1644711"/>
              <a:gd name="connsiteY24" fmla="*/ 44530 h 2138577"/>
              <a:gd name="connsiteX25" fmla="*/ 1002454 w 1644711"/>
              <a:gd name="connsiteY25" fmla="*/ 22759 h 2138577"/>
              <a:gd name="connsiteX26" fmla="*/ 1045997 w 1644711"/>
              <a:gd name="connsiteY26" fmla="*/ 98959 h 2138577"/>
              <a:gd name="connsiteX27" fmla="*/ 1089540 w 1644711"/>
              <a:gd name="connsiteY27" fmla="*/ 88073 h 2138577"/>
              <a:gd name="connsiteX28" fmla="*/ 1122197 w 1644711"/>
              <a:gd name="connsiteY28" fmla="*/ 66302 h 2138577"/>
              <a:gd name="connsiteX29" fmla="*/ 1143968 w 1644711"/>
              <a:gd name="connsiteY29" fmla="*/ 22759 h 2138577"/>
              <a:gd name="connsiteX30" fmla="*/ 1165740 w 1644711"/>
              <a:gd name="connsiteY30" fmla="*/ 44530 h 2138577"/>
              <a:gd name="connsiteX31" fmla="*/ 1231054 w 1644711"/>
              <a:gd name="connsiteY31" fmla="*/ 88073 h 2138577"/>
              <a:gd name="connsiteX32" fmla="*/ 1285482 w 1644711"/>
              <a:gd name="connsiteY32" fmla="*/ 142502 h 2138577"/>
              <a:gd name="connsiteX33" fmla="*/ 1285482 w 1644711"/>
              <a:gd name="connsiteY33" fmla="*/ 251359 h 2138577"/>
              <a:gd name="connsiteX34" fmla="*/ 1241940 w 1644711"/>
              <a:gd name="connsiteY34" fmla="*/ 207816 h 2138577"/>
              <a:gd name="connsiteX35" fmla="*/ 1187511 w 1644711"/>
              <a:gd name="connsiteY35" fmla="*/ 88073 h 2138577"/>
              <a:gd name="connsiteX36" fmla="*/ 1154854 w 1644711"/>
              <a:gd name="connsiteY36" fmla="*/ 77188 h 2138577"/>
              <a:gd name="connsiteX37" fmla="*/ 1111311 w 1644711"/>
              <a:gd name="connsiteY37" fmla="*/ 88073 h 2138577"/>
              <a:gd name="connsiteX38" fmla="*/ 1078654 w 1644711"/>
              <a:gd name="connsiteY38" fmla="*/ 153388 h 2138577"/>
              <a:gd name="connsiteX39" fmla="*/ 1045997 w 1644711"/>
              <a:gd name="connsiteY39" fmla="*/ 251359 h 2138577"/>
              <a:gd name="connsiteX40" fmla="*/ 980682 w 1644711"/>
              <a:gd name="connsiteY40" fmla="*/ 327559 h 2138577"/>
              <a:gd name="connsiteX41" fmla="*/ 1024225 w 1644711"/>
              <a:gd name="connsiteY41" fmla="*/ 414645 h 2138577"/>
              <a:gd name="connsiteX42" fmla="*/ 1056882 w 1644711"/>
              <a:gd name="connsiteY42" fmla="*/ 425530 h 2138577"/>
              <a:gd name="connsiteX43" fmla="*/ 1089540 w 1644711"/>
              <a:gd name="connsiteY43" fmla="*/ 447302 h 2138577"/>
              <a:gd name="connsiteX44" fmla="*/ 1111311 w 1644711"/>
              <a:gd name="connsiteY44" fmla="*/ 534388 h 2138577"/>
              <a:gd name="connsiteX45" fmla="*/ 1176625 w 1644711"/>
              <a:gd name="connsiteY45" fmla="*/ 490845 h 2138577"/>
              <a:gd name="connsiteX46" fmla="*/ 1154854 w 1644711"/>
              <a:gd name="connsiteY46" fmla="*/ 327559 h 2138577"/>
              <a:gd name="connsiteX47" fmla="*/ 1176625 w 1644711"/>
              <a:gd name="connsiteY47" fmla="*/ 294902 h 2138577"/>
              <a:gd name="connsiteX48" fmla="*/ 1220168 w 1644711"/>
              <a:gd name="connsiteY48" fmla="*/ 316673 h 2138577"/>
              <a:gd name="connsiteX49" fmla="*/ 1263711 w 1644711"/>
              <a:gd name="connsiteY49" fmla="*/ 371102 h 2138577"/>
              <a:gd name="connsiteX50" fmla="*/ 1296368 w 1644711"/>
              <a:gd name="connsiteY50" fmla="*/ 403759 h 2138577"/>
              <a:gd name="connsiteX51" fmla="*/ 1361682 w 1644711"/>
              <a:gd name="connsiteY51" fmla="*/ 414645 h 2138577"/>
              <a:gd name="connsiteX52" fmla="*/ 1383454 w 1644711"/>
              <a:gd name="connsiteY52" fmla="*/ 447302 h 2138577"/>
              <a:gd name="connsiteX53" fmla="*/ 1405225 w 1644711"/>
              <a:gd name="connsiteY53" fmla="*/ 501730 h 2138577"/>
              <a:gd name="connsiteX54" fmla="*/ 1437882 w 1644711"/>
              <a:gd name="connsiteY54" fmla="*/ 621473 h 2138577"/>
              <a:gd name="connsiteX55" fmla="*/ 1426997 w 1644711"/>
              <a:gd name="connsiteY55" fmla="*/ 654130 h 2138577"/>
              <a:gd name="connsiteX56" fmla="*/ 1405225 w 1644711"/>
              <a:gd name="connsiteY56" fmla="*/ 632359 h 2138577"/>
              <a:gd name="connsiteX57" fmla="*/ 1394340 w 1644711"/>
              <a:gd name="connsiteY57" fmla="*/ 599702 h 2138577"/>
              <a:gd name="connsiteX58" fmla="*/ 1372568 w 1644711"/>
              <a:gd name="connsiteY58" fmla="*/ 512616 h 2138577"/>
              <a:gd name="connsiteX59" fmla="*/ 1339911 w 1644711"/>
              <a:gd name="connsiteY59" fmla="*/ 523502 h 2138577"/>
              <a:gd name="connsiteX60" fmla="*/ 1329025 w 1644711"/>
              <a:gd name="connsiteY60" fmla="*/ 556159 h 2138577"/>
              <a:gd name="connsiteX61" fmla="*/ 1318140 w 1644711"/>
              <a:gd name="connsiteY61" fmla="*/ 632359 h 2138577"/>
              <a:gd name="connsiteX62" fmla="*/ 1241940 w 1644711"/>
              <a:gd name="connsiteY62" fmla="*/ 643245 h 2138577"/>
              <a:gd name="connsiteX63" fmla="*/ 1231054 w 1644711"/>
              <a:gd name="connsiteY63" fmla="*/ 752102 h 2138577"/>
              <a:gd name="connsiteX64" fmla="*/ 1176625 w 1644711"/>
              <a:gd name="connsiteY64" fmla="*/ 773873 h 2138577"/>
              <a:gd name="connsiteX65" fmla="*/ 1111311 w 1644711"/>
              <a:gd name="connsiteY65" fmla="*/ 828302 h 2138577"/>
              <a:gd name="connsiteX66" fmla="*/ 1100425 w 1644711"/>
              <a:gd name="connsiteY66" fmla="*/ 871845 h 2138577"/>
              <a:gd name="connsiteX67" fmla="*/ 1089540 w 1644711"/>
              <a:gd name="connsiteY67" fmla="*/ 937159 h 2138577"/>
              <a:gd name="connsiteX68" fmla="*/ 1056882 w 1644711"/>
              <a:gd name="connsiteY68" fmla="*/ 958930 h 2138577"/>
              <a:gd name="connsiteX69" fmla="*/ 1024225 w 1644711"/>
              <a:gd name="connsiteY69" fmla="*/ 926273 h 2138577"/>
              <a:gd name="connsiteX70" fmla="*/ 991568 w 1644711"/>
              <a:gd name="connsiteY70" fmla="*/ 871845 h 2138577"/>
              <a:gd name="connsiteX71" fmla="*/ 937140 w 1644711"/>
              <a:gd name="connsiteY71" fmla="*/ 893616 h 2138577"/>
              <a:gd name="connsiteX72" fmla="*/ 926254 w 1644711"/>
              <a:gd name="connsiteY72" fmla="*/ 926273 h 2138577"/>
              <a:gd name="connsiteX73" fmla="*/ 958911 w 1644711"/>
              <a:gd name="connsiteY73" fmla="*/ 1002473 h 2138577"/>
              <a:gd name="connsiteX74" fmla="*/ 980682 w 1644711"/>
              <a:gd name="connsiteY74" fmla="*/ 1024245 h 2138577"/>
              <a:gd name="connsiteX75" fmla="*/ 1035111 w 1644711"/>
              <a:gd name="connsiteY75" fmla="*/ 1035130 h 2138577"/>
              <a:gd name="connsiteX76" fmla="*/ 1067768 w 1644711"/>
              <a:gd name="connsiteY76" fmla="*/ 1046016 h 2138577"/>
              <a:gd name="connsiteX77" fmla="*/ 1100425 w 1644711"/>
              <a:gd name="connsiteY77" fmla="*/ 1176645 h 2138577"/>
              <a:gd name="connsiteX78" fmla="*/ 1133082 w 1644711"/>
              <a:gd name="connsiteY78" fmla="*/ 1187530 h 2138577"/>
              <a:gd name="connsiteX79" fmla="*/ 1231054 w 1644711"/>
              <a:gd name="connsiteY79" fmla="*/ 1154873 h 2138577"/>
              <a:gd name="connsiteX80" fmla="*/ 1263711 w 1644711"/>
              <a:gd name="connsiteY80" fmla="*/ 1143988 h 2138577"/>
              <a:gd name="connsiteX81" fmla="*/ 1339911 w 1644711"/>
              <a:gd name="connsiteY81" fmla="*/ 1154873 h 2138577"/>
              <a:gd name="connsiteX82" fmla="*/ 1370743 w 1644711"/>
              <a:gd name="connsiteY82" fmla="*/ 1237023 h 2138577"/>
              <a:gd name="connsiteX83" fmla="*/ 1370743 w 1644711"/>
              <a:gd name="connsiteY83" fmla="*/ 1165015 h 2138577"/>
              <a:gd name="connsiteX84" fmla="*/ 1514759 w 1644711"/>
              <a:gd name="connsiteY84" fmla="*/ 1237023 h 2138577"/>
              <a:gd name="connsiteX85" fmla="*/ 1568511 w 1644711"/>
              <a:gd name="connsiteY85" fmla="*/ 1274616 h 2138577"/>
              <a:gd name="connsiteX86" fmla="*/ 1622940 w 1644711"/>
              <a:gd name="connsiteY86" fmla="*/ 1329045 h 2138577"/>
              <a:gd name="connsiteX87" fmla="*/ 1644711 w 1644711"/>
              <a:gd name="connsiteY87" fmla="*/ 1361702 h 2138577"/>
              <a:gd name="connsiteX88" fmla="*/ 1633825 w 1644711"/>
              <a:gd name="connsiteY88" fmla="*/ 1448788 h 2138577"/>
              <a:gd name="connsiteX89" fmla="*/ 1622940 w 1644711"/>
              <a:gd name="connsiteY89" fmla="*/ 1481445 h 2138577"/>
              <a:gd name="connsiteX90" fmla="*/ 1590282 w 1644711"/>
              <a:gd name="connsiteY90" fmla="*/ 1492330 h 2138577"/>
              <a:gd name="connsiteX91" fmla="*/ 1535854 w 1644711"/>
              <a:gd name="connsiteY91" fmla="*/ 1546759 h 2138577"/>
              <a:gd name="connsiteX92" fmla="*/ 1514082 w 1644711"/>
              <a:gd name="connsiteY92" fmla="*/ 1568530 h 2138577"/>
              <a:gd name="connsiteX93" fmla="*/ 1492311 w 1644711"/>
              <a:gd name="connsiteY93" fmla="*/ 1590302 h 2138577"/>
              <a:gd name="connsiteX94" fmla="*/ 1470540 w 1644711"/>
              <a:gd name="connsiteY94" fmla="*/ 1666502 h 2138577"/>
              <a:gd name="connsiteX95" fmla="*/ 1459654 w 1644711"/>
              <a:gd name="connsiteY95" fmla="*/ 1699159 h 2138577"/>
              <a:gd name="connsiteX96" fmla="*/ 1394340 w 1644711"/>
              <a:gd name="connsiteY96" fmla="*/ 1742702 h 2138577"/>
              <a:gd name="connsiteX97" fmla="*/ 1372568 w 1644711"/>
              <a:gd name="connsiteY97" fmla="*/ 1764473 h 2138577"/>
              <a:gd name="connsiteX98" fmla="*/ 1350797 w 1644711"/>
              <a:gd name="connsiteY98" fmla="*/ 1797130 h 2138577"/>
              <a:gd name="connsiteX99" fmla="*/ 1329025 w 1644711"/>
              <a:gd name="connsiteY99" fmla="*/ 1818902 h 2138577"/>
              <a:gd name="connsiteX100" fmla="*/ 1285482 w 1644711"/>
              <a:gd name="connsiteY100" fmla="*/ 1884216 h 2138577"/>
              <a:gd name="connsiteX101" fmla="*/ 1252825 w 1644711"/>
              <a:gd name="connsiteY101" fmla="*/ 1927759 h 2138577"/>
              <a:gd name="connsiteX102" fmla="*/ 1241940 w 1644711"/>
              <a:gd name="connsiteY102" fmla="*/ 2123702 h 2138577"/>
              <a:gd name="connsiteX103" fmla="*/ 1209282 w 1644711"/>
              <a:gd name="connsiteY103" fmla="*/ 2091045 h 2138577"/>
              <a:gd name="connsiteX104" fmla="*/ 1176625 w 1644711"/>
              <a:gd name="connsiteY104" fmla="*/ 1949530 h 2138577"/>
              <a:gd name="connsiteX105" fmla="*/ 1165740 w 1644711"/>
              <a:gd name="connsiteY105" fmla="*/ 1742702 h 2138577"/>
              <a:gd name="connsiteX106" fmla="*/ 1187511 w 1644711"/>
              <a:gd name="connsiteY106" fmla="*/ 1601188 h 2138577"/>
              <a:gd name="connsiteX107" fmla="*/ 1231054 w 1644711"/>
              <a:gd name="connsiteY107" fmla="*/ 1514102 h 2138577"/>
              <a:gd name="connsiteX108" fmla="*/ 1209282 w 1644711"/>
              <a:gd name="connsiteY108" fmla="*/ 1437902 h 2138577"/>
              <a:gd name="connsiteX109" fmla="*/ 1165740 w 1644711"/>
              <a:gd name="connsiteY109" fmla="*/ 1383473 h 2138577"/>
              <a:gd name="connsiteX110" fmla="*/ 1154854 w 1644711"/>
              <a:gd name="connsiteY110" fmla="*/ 1350816 h 2138577"/>
              <a:gd name="connsiteX111" fmla="*/ 1133082 w 1644711"/>
              <a:gd name="connsiteY111" fmla="*/ 1241959 h 2138577"/>
              <a:gd name="connsiteX112" fmla="*/ 1089540 w 1644711"/>
              <a:gd name="connsiteY112" fmla="*/ 1187530 h 2138577"/>
              <a:gd name="connsiteX113" fmla="*/ 1024225 w 1644711"/>
              <a:gd name="connsiteY113" fmla="*/ 1133102 h 2138577"/>
              <a:gd name="connsiteX114" fmla="*/ 1002454 w 1644711"/>
              <a:gd name="connsiteY114" fmla="*/ 1100445 h 2138577"/>
              <a:gd name="connsiteX115" fmla="*/ 948025 w 1644711"/>
              <a:gd name="connsiteY115" fmla="*/ 1056902 h 2138577"/>
              <a:gd name="connsiteX116" fmla="*/ 937140 w 1644711"/>
              <a:gd name="connsiteY116" fmla="*/ 1089559 h 2138577"/>
              <a:gd name="connsiteX117" fmla="*/ 817397 w 1644711"/>
              <a:gd name="connsiteY117" fmla="*/ 1046016 h 2138577"/>
              <a:gd name="connsiteX118" fmla="*/ 795625 w 1644711"/>
              <a:gd name="connsiteY118" fmla="*/ 1024245 h 2138577"/>
              <a:gd name="connsiteX119" fmla="*/ 730311 w 1644711"/>
              <a:gd name="connsiteY119" fmla="*/ 980702 h 2138577"/>
              <a:gd name="connsiteX120" fmla="*/ 708540 w 1644711"/>
              <a:gd name="connsiteY120" fmla="*/ 926273 h 2138577"/>
              <a:gd name="connsiteX121" fmla="*/ 719425 w 1644711"/>
              <a:gd name="connsiteY121" fmla="*/ 893616 h 2138577"/>
              <a:gd name="connsiteX122" fmla="*/ 708540 w 1644711"/>
              <a:gd name="connsiteY122" fmla="*/ 958930 h 2138577"/>
              <a:gd name="connsiteX123" fmla="*/ 654111 w 1644711"/>
              <a:gd name="connsiteY123" fmla="*/ 937159 h 2138577"/>
              <a:gd name="connsiteX124" fmla="*/ 632340 w 1644711"/>
              <a:gd name="connsiteY124" fmla="*/ 871845 h 2138577"/>
              <a:gd name="connsiteX125" fmla="*/ 621454 w 1644711"/>
              <a:gd name="connsiteY125" fmla="*/ 839188 h 2138577"/>
              <a:gd name="connsiteX126" fmla="*/ 599682 w 1644711"/>
              <a:gd name="connsiteY126" fmla="*/ 817416 h 2138577"/>
              <a:gd name="connsiteX127" fmla="*/ 556140 w 1644711"/>
              <a:gd name="connsiteY127" fmla="*/ 719445 h 2138577"/>
              <a:gd name="connsiteX128" fmla="*/ 545254 w 1644711"/>
              <a:gd name="connsiteY128" fmla="*/ 675902 h 2138577"/>
              <a:gd name="connsiteX129" fmla="*/ 545254 w 1644711"/>
              <a:gd name="connsiteY129" fmla="*/ 523502 h 2138577"/>
              <a:gd name="connsiteX130" fmla="*/ 523482 w 1644711"/>
              <a:gd name="connsiteY130" fmla="*/ 501730 h 2138577"/>
              <a:gd name="connsiteX131" fmla="*/ 501711 w 1644711"/>
              <a:gd name="connsiteY131" fmla="*/ 469073 h 2138577"/>
              <a:gd name="connsiteX132" fmla="*/ 414625 w 1644711"/>
              <a:gd name="connsiteY132" fmla="*/ 403759 h 2138577"/>
              <a:gd name="connsiteX133" fmla="*/ 327540 w 1644711"/>
              <a:gd name="connsiteY133" fmla="*/ 316673 h 2138577"/>
              <a:gd name="connsiteX134" fmla="*/ 283997 w 1644711"/>
              <a:gd name="connsiteY134" fmla="*/ 327559 h 2138577"/>
              <a:gd name="connsiteX135" fmla="*/ 273111 w 1644711"/>
              <a:gd name="connsiteY135" fmla="*/ 403759 h 2138577"/>
              <a:gd name="connsiteX136" fmla="*/ 153368 w 1644711"/>
              <a:gd name="connsiteY136" fmla="*/ 414645 h 2138577"/>
              <a:gd name="connsiteX137" fmla="*/ 131597 w 1644711"/>
              <a:gd name="connsiteY137" fmla="*/ 360216 h 2138577"/>
              <a:gd name="connsiteX138" fmla="*/ 120711 w 1644711"/>
              <a:gd name="connsiteY138" fmla="*/ 327559 h 2138577"/>
              <a:gd name="connsiteX139" fmla="*/ 98940 w 1644711"/>
              <a:gd name="connsiteY139" fmla="*/ 327559 h 2138577"/>
              <a:gd name="connsiteX0" fmla="*/ 98940 w 1644711"/>
              <a:gd name="connsiteY0" fmla="*/ 327559 h 2138577"/>
              <a:gd name="connsiteX1" fmla="*/ 98940 w 1644711"/>
              <a:gd name="connsiteY1" fmla="*/ 327559 h 2138577"/>
              <a:gd name="connsiteX2" fmla="*/ 109825 w 1644711"/>
              <a:gd name="connsiteY2" fmla="*/ 229588 h 2138577"/>
              <a:gd name="connsiteX3" fmla="*/ 44511 w 1644711"/>
              <a:gd name="connsiteY3" fmla="*/ 218702 h 2138577"/>
              <a:gd name="connsiteX4" fmla="*/ 33625 w 1644711"/>
              <a:gd name="connsiteY4" fmla="*/ 186045 h 2138577"/>
              <a:gd name="connsiteX5" fmla="*/ 131597 w 1644711"/>
              <a:gd name="connsiteY5" fmla="*/ 175159 h 2138577"/>
              <a:gd name="connsiteX6" fmla="*/ 142482 w 1644711"/>
              <a:gd name="connsiteY6" fmla="*/ 142502 h 2138577"/>
              <a:gd name="connsiteX7" fmla="*/ 131597 w 1644711"/>
              <a:gd name="connsiteY7" fmla="*/ 77188 h 2138577"/>
              <a:gd name="connsiteX8" fmla="*/ 120711 w 1644711"/>
              <a:gd name="connsiteY8" fmla="*/ 22759 h 2138577"/>
              <a:gd name="connsiteX9" fmla="*/ 164254 w 1644711"/>
              <a:gd name="connsiteY9" fmla="*/ 11873 h 2138577"/>
              <a:gd name="connsiteX10" fmla="*/ 262225 w 1644711"/>
              <a:gd name="connsiteY10" fmla="*/ 33645 h 2138577"/>
              <a:gd name="connsiteX11" fmla="*/ 283997 w 1644711"/>
              <a:gd name="connsiteY11" fmla="*/ 55416 h 2138577"/>
              <a:gd name="connsiteX12" fmla="*/ 327540 w 1644711"/>
              <a:gd name="connsiteY12" fmla="*/ 77188 h 2138577"/>
              <a:gd name="connsiteX13" fmla="*/ 381968 w 1644711"/>
              <a:gd name="connsiteY13" fmla="*/ 120730 h 2138577"/>
              <a:gd name="connsiteX14" fmla="*/ 458168 w 1644711"/>
              <a:gd name="connsiteY14" fmla="*/ 109845 h 2138577"/>
              <a:gd name="connsiteX15" fmla="*/ 479940 w 1644711"/>
              <a:gd name="connsiteY15" fmla="*/ 88073 h 2138577"/>
              <a:gd name="connsiteX16" fmla="*/ 599682 w 1644711"/>
              <a:gd name="connsiteY16" fmla="*/ 55416 h 2138577"/>
              <a:gd name="connsiteX17" fmla="*/ 664997 w 1644711"/>
              <a:gd name="connsiteY17" fmla="*/ 88073 h 2138577"/>
              <a:gd name="connsiteX18" fmla="*/ 730311 w 1644711"/>
              <a:gd name="connsiteY18" fmla="*/ 131616 h 2138577"/>
              <a:gd name="connsiteX19" fmla="*/ 773854 w 1644711"/>
              <a:gd name="connsiteY19" fmla="*/ 120730 h 2138577"/>
              <a:gd name="connsiteX20" fmla="*/ 722671 w 1644711"/>
              <a:gd name="connsiteY20" fmla="*/ 12887 h 2138577"/>
              <a:gd name="connsiteX21" fmla="*/ 866687 w 1644711"/>
              <a:gd name="connsiteY21" fmla="*/ 84895 h 2138577"/>
              <a:gd name="connsiteX22" fmla="*/ 882711 w 1644711"/>
              <a:gd name="connsiteY22" fmla="*/ 131616 h 2138577"/>
              <a:gd name="connsiteX23" fmla="*/ 937140 w 1644711"/>
              <a:gd name="connsiteY23" fmla="*/ 77188 h 2138577"/>
              <a:gd name="connsiteX24" fmla="*/ 980682 w 1644711"/>
              <a:gd name="connsiteY24" fmla="*/ 44530 h 2138577"/>
              <a:gd name="connsiteX25" fmla="*/ 1002454 w 1644711"/>
              <a:gd name="connsiteY25" fmla="*/ 22759 h 2138577"/>
              <a:gd name="connsiteX26" fmla="*/ 1045997 w 1644711"/>
              <a:gd name="connsiteY26" fmla="*/ 98959 h 2138577"/>
              <a:gd name="connsiteX27" fmla="*/ 1089540 w 1644711"/>
              <a:gd name="connsiteY27" fmla="*/ 88073 h 2138577"/>
              <a:gd name="connsiteX28" fmla="*/ 1122197 w 1644711"/>
              <a:gd name="connsiteY28" fmla="*/ 66302 h 2138577"/>
              <a:gd name="connsiteX29" fmla="*/ 1143968 w 1644711"/>
              <a:gd name="connsiteY29" fmla="*/ 22759 h 2138577"/>
              <a:gd name="connsiteX30" fmla="*/ 1165740 w 1644711"/>
              <a:gd name="connsiteY30" fmla="*/ 44530 h 2138577"/>
              <a:gd name="connsiteX31" fmla="*/ 1231054 w 1644711"/>
              <a:gd name="connsiteY31" fmla="*/ 88073 h 2138577"/>
              <a:gd name="connsiteX32" fmla="*/ 1285482 w 1644711"/>
              <a:gd name="connsiteY32" fmla="*/ 142502 h 2138577"/>
              <a:gd name="connsiteX33" fmla="*/ 1285482 w 1644711"/>
              <a:gd name="connsiteY33" fmla="*/ 251359 h 2138577"/>
              <a:gd name="connsiteX34" fmla="*/ 1241940 w 1644711"/>
              <a:gd name="connsiteY34" fmla="*/ 207816 h 2138577"/>
              <a:gd name="connsiteX35" fmla="*/ 1187511 w 1644711"/>
              <a:gd name="connsiteY35" fmla="*/ 88073 h 2138577"/>
              <a:gd name="connsiteX36" fmla="*/ 1154854 w 1644711"/>
              <a:gd name="connsiteY36" fmla="*/ 77188 h 2138577"/>
              <a:gd name="connsiteX37" fmla="*/ 1111311 w 1644711"/>
              <a:gd name="connsiteY37" fmla="*/ 88073 h 2138577"/>
              <a:gd name="connsiteX38" fmla="*/ 1078654 w 1644711"/>
              <a:gd name="connsiteY38" fmla="*/ 153388 h 2138577"/>
              <a:gd name="connsiteX39" fmla="*/ 1045997 w 1644711"/>
              <a:gd name="connsiteY39" fmla="*/ 251359 h 2138577"/>
              <a:gd name="connsiteX40" fmla="*/ 980682 w 1644711"/>
              <a:gd name="connsiteY40" fmla="*/ 327559 h 2138577"/>
              <a:gd name="connsiteX41" fmla="*/ 1024225 w 1644711"/>
              <a:gd name="connsiteY41" fmla="*/ 414645 h 2138577"/>
              <a:gd name="connsiteX42" fmla="*/ 1056882 w 1644711"/>
              <a:gd name="connsiteY42" fmla="*/ 425530 h 2138577"/>
              <a:gd name="connsiteX43" fmla="*/ 1089540 w 1644711"/>
              <a:gd name="connsiteY43" fmla="*/ 447302 h 2138577"/>
              <a:gd name="connsiteX44" fmla="*/ 1111311 w 1644711"/>
              <a:gd name="connsiteY44" fmla="*/ 534388 h 2138577"/>
              <a:gd name="connsiteX45" fmla="*/ 1176625 w 1644711"/>
              <a:gd name="connsiteY45" fmla="*/ 490845 h 2138577"/>
              <a:gd name="connsiteX46" fmla="*/ 1154854 w 1644711"/>
              <a:gd name="connsiteY46" fmla="*/ 327559 h 2138577"/>
              <a:gd name="connsiteX47" fmla="*/ 1176625 w 1644711"/>
              <a:gd name="connsiteY47" fmla="*/ 294902 h 2138577"/>
              <a:gd name="connsiteX48" fmla="*/ 1220168 w 1644711"/>
              <a:gd name="connsiteY48" fmla="*/ 316673 h 2138577"/>
              <a:gd name="connsiteX49" fmla="*/ 1263711 w 1644711"/>
              <a:gd name="connsiteY49" fmla="*/ 371102 h 2138577"/>
              <a:gd name="connsiteX50" fmla="*/ 1296368 w 1644711"/>
              <a:gd name="connsiteY50" fmla="*/ 403759 h 2138577"/>
              <a:gd name="connsiteX51" fmla="*/ 1361682 w 1644711"/>
              <a:gd name="connsiteY51" fmla="*/ 414645 h 2138577"/>
              <a:gd name="connsiteX52" fmla="*/ 1383454 w 1644711"/>
              <a:gd name="connsiteY52" fmla="*/ 447302 h 2138577"/>
              <a:gd name="connsiteX53" fmla="*/ 1405225 w 1644711"/>
              <a:gd name="connsiteY53" fmla="*/ 501730 h 2138577"/>
              <a:gd name="connsiteX54" fmla="*/ 1437882 w 1644711"/>
              <a:gd name="connsiteY54" fmla="*/ 621473 h 2138577"/>
              <a:gd name="connsiteX55" fmla="*/ 1426997 w 1644711"/>
              <a:gd name="connsiteY55" fmla="*/ 654130 h 2138577"/>
              <a:gd name="connsiteX56" fmla="*/ 1405225 w 1644711"/>
              <a:gd name="connsiteY56" fmla="*/ 632359 h 2138577"/>
              <a:gd name="connsiteX57" fmla="*/ 1394340 w 1644711"/>
              <a:gd name="connsiteY57" fmla="*/ 599702 h 2138577"/>
              <a:gd name="connsiteX58" fmla="*/ 1372568 w 1644711"/>
              <a:gd name="connsiteY58" fmla="*/ 512616 h 2138577"/>
              <a:gd name="connsiteX59" fmla="*/ 1339911 w 1644711"/>
              <a:gd name="connsiteY59" fmla="*/ 523502 h 2138577"/>
              <a:gd name="connsiteX60" fmla="*/ 1329025 w 1644711"/>
              <a:gd name="connsiteY60" fmla="*/ 556159 h 2138577"/>
              <a:gd name="connsiteX61" fmla="*/ 1318140 w 1644711"/>
              <a:gd name="connsiteY61" fmla="*/ 632359 h 2138577"/>
              <a:gd name="connsiteX62" fmla="*/ 1241940 w 1644711"/>
              <a:gd name="connsiteY62" fmla="*/ 643245 h 2138577"/>
              <a:gd name="connsiteX63" fmla="*/ 1231054 w 1644711"/>
              <a:gd name="connsiteY63" fmla="*/ 752102 h 2138577"/>
              <a:gd name="connsiteX64" fmla="*/ 1176625 w 1644711"/>
              <a:gd name="connsiteY64" fmla="*/ 773873 h 2138577"/>
              <a:gd name="connsiteX65" fmla="*/ 1111311 w 1644711"/>
              <a:gd name="connsiteY65" fmla="*/ 828302 h 2138577"/>
              <a:gd name="connsiteX66" fmla="*/ 1100425 w 1644711"/>
              <a:gd name="connsiteY66" fmla="*/ 871845 h 2138577"/>
              <a:gd name="connsiteX67" fmla="*/ 1089540 w 1644711"/>
              <a:gd name="connsiteY67" fmla="*/ 937159 h 2138577"/>
              <a:gd name="connsiteX68" fmla="*/ 1056882 w 1644711"/>
              <a:gd name="connsiteY68" fmla="*/ 958930 h 2138577"/>
              <a:gd name="connsiteX69" fmla="*/ 1024225 w 1644711"/>
              <a:gd name="connsiteY69" fmla="*/ 926273 h 2138577"/>
              <a:gd name="connsiteX70" fmla="*/ 991568 w 1644711"/>
              <a:gd name="connsiteY70" fmla="*/ 871845 h 2138577"/>
              <a:gd name="connsiteX71" fmla="*/ 937140 w 1644711"/>
              <a:gd name="connsiteY71" fmla="*/ 893616 h 2138577"/>
              <a:gd name="connsiteX72" fmla="*/ 926254 w 1644711"/>
              <a:gd name="connsiteY72" fmla="*/ 926273 h 2138577"/>
              <a:gd name="connsiteX73" fmla="*/ 958911 w 1644711"/>
              <a:gd name="connsiteY73" fmla="*/ 1002473 h 2138577"/>
              <a:gd name="connsiteX74" fmla="*/ 980682 w 1644711"/>
              <a:gd name="connsiteY74" fmla="*/ 1024245 h 2138577"/>
              <a:gd name="connsiteX75" fmla="*/ 1035111 w 1644711"/>
              <a:gd name="connsiteY75" fmla="*/ 1035130 h 2138577"/>
              <a:gd name="connsiteX76" fmla="*/ 1067768 w 1644711"/>
              <a:gd name="connsiteY76" fmla="*/ 1046016 h 2138577"/>
              <a:gd name="connsiteX77" fmla="*/ 1100425 w 1644711"/>
              <a:gd name="connsiteY77" fmla="*/ 1176645 h 2138577"/>
              <a:gd name="connsiteX78" fmla="*/ 1133082 w 1644711"/>
              <a:gd name="connsiteY78" fmla="*/ 1187530 h 2138577"/>
              <a:gd name="connsiteX79" fmla="*/ 1231054 w 1644711"/>
              <a:gd name="connsiteY79" fmla="*/ 1154873 h 2138577"/>
              <a:gd name="connsiteX80" fmla="*/ 1263711 w 1644711"/>
              <a:gd name="connsiteY80" fmla="*/ 1143988 h 2138577"/>
              <a:gd name="connsiteX81" fmla="*/ 1339911 w 1644711"/>
              <a:gd name="connsiteY81" fmla="*/ 1154873 h 2138577"/>
              <a:gd name="connsiteX82" fmla="*/ 1370743 w 1644711"/>
              <a:gd name="connsiteY82" fmla="*/ 1237023 h 2138577"/>
              <a:gd name="connsiteX83" fmla="*/ 1370743 w 1644711"/>
              <a:gd name="connsiteY83" fmla="*/ 1165015 h 2138577"/>
              <a:gd name="connsiteX84" fmla="*/ 1514759 w 1644711"/>
              <a:gd name="connsiteY84" fmla="*/ 1237023 h 2138577"/>
              <a:gd name="connsiteX85" fmla="*/ 1568511 w 1644711"/>
              <a:gd name="connsiteY85" fmla="*/ 1274616 h 2138577"/>
              <a:gd name="connsiteX86" fmla="*/ 1622940 w 1644711"/>
              <a:gd name="connsiteY86" fmla="*/ 1329045 h 2138577"/>
              <a:gd name="connsiteX87" fmla="*/ 1644711 w 1644711"/>
              <a:gd name="connsiteY87" fmla="*/ 1361702 h 2138577"/>
              <a:gd name="connsiteX88" fmla="*/ 1633825 w 1644711"/>
              <a:gd name="connsiteY88" fmla="*/ 1448788 h 2138577"/>
              <a:gd name="connsiteX89" fmla="*/ 1622940 w 1644711"/>
              <a:gd name="connsiteY89" fmla="*/ 1481445 h 2138577"/>
              <a:gd name="connsiteX90" fmla="*/ 1590282 w 1644711"/>
              <a:gd name="connsiteY90" fmla="*/ 1492330 h 2138577"/>
              <a:gd name="connsiteX91" fmla="*/ 1535854 w 1644711"/>
              <a:gd name="connsiteY91" fmla="*/ 1546759 h 2138577"/>
              <a:gd name="connsiteX92" fmla="*/ 1514082 w 1644711"/>
              <a:gd name="connsiteY92" fmla="*/ 1568530 h 2138577"/>
              <a:gd name="connsiteX93" fmla="*/ 1492311 w 1644711"/>
              <a:gd name="connsiteY93" fmla="*/ 1590302 h 2138577"/>
              <a:gd name="connsiteX94" fmla="*/ 1470540 w 1644711"/>
              <a:gd name="connsiteY94" fmla="*/ 1666502 h 2138577"/>
              <a:gd name="connsiteX95" fmla="*/ 1459654 w 1644711"/>
              <a:gd name="connsiteY95" fmla="*/ 1699159 h 2138577"/>
              <a:gd name="connsiteX96" fmla="*/ 1394340 w 1644711"/>
              <a:gd name="connsiteY96" fmla="*/ 1742702 h 2138577"/>
              <a:gd name="connsiteX97" fmla="*/ 1372568 w 1644711"/>
              <a:gd name="connsiteY97" fmla="*/ 1764473 h 2138577"/>
              <a:gd name="connsiteX98" fmla="*/ 1350797 w 1644711"/>
              <a:gd name="connsiteY98" fmla="*/ 1797130 h 2138577"/>
              <a:gd name="connsiteX99" fmla="*/ 1329025 w 1644711"/>
              <a:gd name="connsiteY99" fmla="*/ 1818902 h 2138577"/>
              <a:gd name="connsiteX100" fmla="*/ 1285482 w 1644711"/>
              <a:gd name="connsiteY100" fmla="*/ 1884216 h 2138577"/>
              <a:gd name="connsiteX101" fmla="*/ 1252825 w 1644711"/>
              <a:gd name="connsiteY101" fmla="*/ 1927759 h 2138577"/>
              <a:gd name="connsiteX102" fmla="*/ 1241940 w 1644711"/>
              <a:gd name="connsiteY102" fmla="*/ 2123702 h 2138577"/>
              <a:gd name="connsiteX103" fmla="*/ 1209282 w 1644711"/>
              <a:gd name="connsiteY103" fmla="*/ 2091045 h 2138577"/>
              <a:gd name="connsiteX104" fmla="*/ 1176625 w 1644711"/>
              <a:gd name="connsiteY104" fmla="*/ 1949530 h 2138577"/>
              <a:gd name="connsiteX105" fmla="*/ 1165740 w 1644711"/>
              <a:gd name="connsiteY105" fmla="*/ 1742702 h 2138577"/>
              <a:gd name="connsiteX106" fmla="*/ 1187511 w 1644711"/>
              <a:gd name="connsiteY106" fmla="*/ 1601188 h 2138577"/>
              <a:gd name="connsiteX107" fmla="*/ 1231054 w 1644711"/>
              <a:gd name="connsiteY107" fmla="*/ 1514102 h 2138577"/>
              <a:gd name="connsiteX108" fmla="*/ 1209282 w 1644711"/>
              <a:gd name="connsiteY108" fmla="*/ 1437902 h 2138577"/>
              <a:gd name="connsiteX109" fmla="*/ 1165740 w 1644711"/>
              <a:gd name="connsiteY109" fmla="*/ 1383473 h 2138577"/>
              <a:gd name="connsiteX110" fmla="*/ 1154854 w 1644711"/>
              <a:gd name="connsiteY110" fmla="*/ 1350816 h 2138577"/>
              <a:gd name="connsiteX111" fmla="*/ 1133082 w 1644711"/>
              <a:gd name="connsiteY111" fmla="*/ 1241959 h 2138577"/>
              <a:gd name="connsiteX112" fmla="*/ 1089540 w 1644711"/>
              <a:gd name="connsiteY112" fmla="*/ 1187530 h 2138577"/>
              <a:gd name="connsiteX113" fmla="*/ 1024225 w 1644711"/>
              <a:gd name="connsiteY113" fmla="*/ 1133102 h 2138577"/>
              <a:gd name="connsiteX114" fmla="*/ 1002454 w 1644711"/>
              <a:gd name="connsiteY114" fmla="*/ 1100445 h 2138577"/>
              <a:gd name="connsiteX115" fmla="*/ 948025 w 1644711"/>
              <a:gd name="connsiteY115" fmla="*/ 1056902 h 2138577"/>
              <a:gd name="connsiteX116" fmla="*/ 937140 w 1644711"/>
              <a:gd name="connsiteY116" fmla="*/ 1089559 h 2138577"/>
              <a:gd name="connsiteX117" fmla="*/ 817397 w 1644711"/>
              <a:gd name="connsiteY117" fmla="*/ 1046016 h 2138577"/>
              <a:gd name="connsiteX118" fmla="*/ 795625 w 1644711"/>
              <a:gd name="connsiteY118" fmla="*/ 1024245 h 2138577"/>
              <a:gd name="connsiteX119" fmla="*/ 730311 w 1644711"/>
              <a:gd name="connsiteY119" fmla="*/ 980702 h 2138577"/>
              <a:gd name="connsiteX120" fmla="*/ 708540 w 1644711"/>
              <a:gd name="connsiteY120" fmla="*/ 926273 h 2138577"/>
              <a:gd name="connsiteX121" fmla="*/ 719425 w 1644711"/>
              <a:gd name="connsiteY121" fmla="*/ 893616 h 2138577"/>
              <a:gd name="connsiteX122" fmla="*/ 708540 w 1644711"/>
              <a:gd name="connsiteY122" fmla="*/ 958930 h 2138577"/>
              <a:gd name="connsiteX123" fmla="*/ 654111 w 1644711"/>
              <a:gd name="connsiteY123" fmla="*/ 937159 h 2138577"/>
              <a:gd name="connsiteX124" fmla="*/ 632340 w 1644711"/>
              <a:gd name="connsiteY124" fmla="*/ 871845 h 2138577"/>
              <a:gd name="connsiteX125" fmla="*/ 621454 w 1644711"/>
              <a:gd name="connsiteY125" fmla="*/ 839188 h 2138577"/>
              <a:gd name="connsiteX126" fmla="*/ 599682 w 1644711"/>
              <a:gd name="connsiteY126" fmla="*/ 817416 h 2138577"/>
              <a:gd name="connsiteX127" fmla="*/ 556140 w 1644711"/>
              <a:gd name="connsiteY127" fmla="*/ 719445 h 2138577"/>
              <a:gd name="connsiteX128" fmla="*/ 545254 w 1644711"/>
              <a:gd name="connsiteY128" fmla="*/ 675902 h 2138577"/>
              <a:gd name="connsiteX129" fmla="*/ 545254 w 1644711"/>
              <a:gd name="connsiteY129" fmla="*/ 523502 h 2138577"/>
              <a:gd name="connsiteX130" fmla="*/ 523482 w 1644711"/>
              <a:gd name="connsiteY130" fmla="*/ 501730 h 2138577"/>
              <a:gd name="connsiteX131" fmla="*/ 501711 w 1644711"/>
              <a:gd name="connsiteY131" fmla="*/ 469073 h 2138577"/>
              <a:gd name="connsiteX132" fmla="*/ 414625 w 1644711"/>
              <a:gd name="connsiteY132" fmla="*/ 403759 h 2138577"/>
              <a:gd name="connsiteX133" fmla="*/ 327540 w 1644711"/>
              <a:gd name="connsiteY133" fmla="*/ 316673 h 2138577"/>
              <a:gd name="connsiteX134" fmla="*/ 283997 w 1644711"/>
              <a:gd name="connsiteY134" fmla="*/ 327559 h 2138577"/>
              <a:gd name="connsiteX135" fmla="*/ 273111 w 1644711"/>
              <a:gd name="connsiteY135" fmla="*/ 403759 h 2138577"/>
              <a:gd name="connsiteX136" fmla="*/ 153368 w 1644711"/>
              <a:gd name="connsiteY136" fmla="*/ 414645 h 2138577"/>
              <a:gd name="connsiteX137" fmla="*/ 131597 w 1644711"/>
              <a:gd name="connsiteY137" fmla="*/ 360216 h 2138577"/>
              <a:gd name="connsiteX138" fmla="*/ 120711 w 1644711"/>
              <a:gd name="connsiteY138" fmla="*/ 327559 h 2138577"/>
              <a:gd name="connsiteX139" fmla="*/ 98940 w 1644711"/>
              <a:gd name="connsiteY139" fmla="*/ 327559 h 2138577"/>
              <a:gd name="connsiteX0" fmla="*/ 98940 w 1644711"/>
              <a:gd name="connsiteY0" fmla="*/ 327559 h 2138577"/>
              <a:gd name="connsiteX1" fmla="*/ 98940 w 1644711"/>
              <a:gd name="connsiteY1" fmla="*/ 327559 h 2138577"/>
              <a:gd name="connsiteX2" fmla="*/ 109825 w 1644711"/>
              <a:gd name="connsiteY2" fmla="*/ 229588 h 2138577"/>
              <a:gd name="connsiteX3" fmla="*/ 44511 w 1644711"/>
              <a:gd name="connsiteY3" fmla="*/ 218702 h 2138577"/>
              <a:gd name="connsiteX4" fmla="*/ 33625 w 1644711"/>
              <a:gd name="connsiteY4" fmla="*/ 186045 h 2138577"/>
              <a:gd name="connsiteX5" fmla="*/ 131597 w 1644711"/>
              <a:gd name="connsiteY5" fmla="*/ 175159 h 2138577"/>
              <a:gd name="connsiteX6" fmla="*/ 142482 w 1644711"/>
              <a:gd name="connsiteY6" fmla="*/ 142502 h 2138577"/>
              <a:gd name="connsiteX7" fmla="*/ 131597 w 1644711"/>
              <a:gd name="connsiteY7" fmla="*/ 77188 h 2138577"/>
              <a:gd name="connsiteX8" fmla="*/ 120711 w 1644711"/>
              <a:gd name="connsiteY8" fmla="*/ 22759 h 2138577"/>
              <a:gd name="connsiteX9" fmla="*/ 164254 w 1644711"/>
              <a:gd name="connsiteY9" fmla="*/ 11873 h 2138577"/>
              <a:gd name="connsiteX10" fmla="*/ 262225 w 1644711"/>
              <a:gd name="connsiteY10" fmla="*/ 33645 h 2138577"/>
              <a:gd name="connsiteX11" fmla="*/ 283997 w 1644711"/>
              <a:gd name="connsiteY11" fmla="*/ 55416 h 2138577"/>
              <a:gd name="connsiteX12" fmla="*/ 327540 w 1644711"/>
              <a:gd name="connsiteY12" fmla="*/ 77188 h 2138577"/>
              <a:gd name="connsiteX13" fmla="*/ 381968 w 1644711"/>
              <a:gd name="connsiteY13" fmla="*/ 120730 h 2138577"/>
              <a:gd name="connsiteX14" fmla="*/ 458168 w 1644711"/>
              <a:gd name="connsiteY14" fmla="*/ 109845 h 2138577"/>
              <a:gd name="connsiteX15" fmla="*/ 479940 w 1644711"/>
              <a:gd name="connsiteY15" fmla="*/ 88073 h 2138577"/>
              <a:gd name="connsiteX16" fmla="*/ 599682 w 1644711"/>
              <a:gd name="connsiteY16" fmla="*/ 55416 h 2138577"/>
              <a:gd name="connsiteX17" fmla="*/ 664997 w 1644711"/>
              <a:gd name="connsiteY17" fmla="*/ 88073 h 2138577"/>
              <a:gd name="connsiteX18" fmla="*/ 650663 w 1644711"/>
              <a:gd name="connsiteY18" fmla="*/ 84895 h 2138577"/>
              <a:gd name="connsiteX19" fmla="*/ 773854 w 1644711"/>
              <a:gd name="connsiteY19" fmla="*/ 120730 h 2138577"/>
              <a:gd name="connsiteX20" fmla="*/ 722671 w 1644711"/>
              <a:gd name="connsiteY20" fmla="*/ 12887 h 2138577"/>
              <a:gd name="connsiteX21" fmla="*/ 866687 w 1644711"/>
              <a:gd name="connsiteY21" fmla="*/ 84895 h 2138577"/>
              <a:gd name="connsiteX22" fmla="*/ 882711 w 1644711"/>
              <a:gd name="connsiteY22" fmla="*/ 131616 h 2138577"/>
              <a:gd name="connsiteX23" fmla="*/ 937140 w 1644711"/>
              <a:gd name="connsiteY23" fmla="*/ 77188 h 2138577"/>
              <a:gd name="connsiteX24" fmla="*/ 980682 w 1644711"/>
              <a:gd name="connsiteY24" fmla="*/ 44530 h 2138577"/>
              <a:gd name="connsiteX25" fmla="*/ 1002454 w 1644711"/>
              <a:gd name="connsiteY25" fmla="*/ 22759 h 2138577"/>
              <a:gd name="connsiteX26" fmla="*/ 1045997 w 1644711"/>
              <a:gd name="connsiteY26" fmla="*/ 98959 h 2138577"/>
              <a:gd name="connsiteX27" fmla="*/ 1089540 w 1644711"/>
              <a:gd name="connsiteY27" fmla="*/ 88073 h 2138577"/>
              <a:gd name="connsiteX28" fmla="*/ 1122197 w 1644711"/>
              <a:gd name="connsiteY28" fmla="*/ 66302 h 2138577"/>
              <a:gd name="connsiteX29" fmla="*/ 1143968 w 1644711"/>
              <a:gd name="connsiteY29" fmla="*/ 22759 h 2138577"/>
              <a:gd name="connsiteX30" fmla="*/ 1165740 w 1644711"/>
              <a:gd name="connsiteY30" fmla="*/ 44530 h 2138577"/>
              <a:gd name="connsiteX31" fmla="*/ 1231054 w 1644711"/>
              <a:gd name="connsiteY31" fmla="*/ 88073 h 2138577"/>
              <a:gd name="connsiteX32" fmla="*/ 1285482 w 1644711"/>
              <a:gd name="connsiteY32" fmla="*/ 142502 h 2138577"/>
              <a:gd name="connsiteX33" fmla="*/ 1285482 w 1644711"/>
              <a:gd name="connsiteY33" fmla="*/ 251359 h 2138577"/>
              <a:gd name="connsiteX34" fmla="*/ 1241940 w 1644711"/>
              <a:gd name="connsiteY34" fmla="*/ 207816 h 2138577"/>
              <a:gd name="connsiteX35" fmla="*/ 1187511 w 1644711"/>
              <a:gd name="connsiteY35" fmla="*/ 88073 h 2138577"/>
              <a:gd name="connsiteX36" fmla="*/ 1154854 w 1644711"/>
              <a:gd name="connsiteY36" fmla="*/ 77188 h 2138577"/>
              <a:gd name="connsiteX37" fmla="*/ 1111311 w 1644711"/>
              <a:gd name="connsiteY37" fmla="*/ 88073 h 2138577"/>
              <a:gd name="connsiteX38" fmla="*/ 1078654 w 1644711"/>
              <a:gd name="connsiteY38" fmla="*/ 153388 h 2138577"/>
              <a:gd name="connsiteX39" fmla="*/ 1045997 w 1644711"/>
              <a:gd name="connsiteY39" fmla="*/ 251359 h 2138577"/>
              <a:gd name="connsiteX40" fmla="*/ 980682 w 1644711"/>
              <a:gd name="connsiteY40" fmla="*/ 327559 h 2138577"/>
              <a:gd name="connsiteX41" fmla="*/ 1024225 w 1644711"/>
              <a:gd name="connsiteY41" fmla="*/ 414645 h 2138577"/>
              <a:gd name="connsiteX42" fmla="*/ 1056882 w 1644711"/>
              <a:gd name="connsiteY42" fmla="*/ 425530 h 2138577"/>
              <a:gd name="connsiteX43" fmla="*/ 1089540 w 1644711"/>
              <a:gd name="connsiteY43" fmla="*/ 447302 h 2138577"/>
              <a:gd name="connsiteX44" fmla="*/ 1111311 w 1644711"/>
              <a:gd name="connsiteY44" fmla="*/ 534388 h 2138577"/>
              <a:gd name="connsiteX45" fmla="*/ 1176625 w 1644711"/>
              <a:gd name="connsiteY45" fmla="*/ 490845 h 2138577"/>
              <a:gd name="connsiteX46" fmla="*/ 1154854 w 1644711"/>
              <a:gd name="connsiteY46" fmla="*/ 327559 h 2138577"/>
              <a:gd name="connsiteX47" fmla="*/ 1176625 w 1644711"/>
              <a:gd name="connsiteY47" fmla="*/ 294902 h 2138577"/>
              <a:gd name="connsiteX48" fmla="*/ 1220168 w 1644711"/>
              <a:gd name="connsiteY48" fmla="*/ 316673 h 2138577"/>
              <a:gd name="connsiteX49" fmla="*/ 1263711 w 1644711"/>
              <a:gd name="connsiteY49" fmla="*/ 371102 h 2138577"/>
              <a:gd name="connsiteX50" fmla="*/ 1296368 w 1644711"/>
              <a:gd name="connsiteY50" fmla="*/ 403759 h 2138577"/>
              <a:gd name="connsiteX51" fmla="*/ 1361682 w 1644711"/>
              <a:gd name="connsiteY51" fmla="*/ 414645 h 2138577"/>
              <a:gd name="connsiteX52" fmla="*/ 1383454 w 1644711"/>
              <a:gd name="connsiteY52" fmla="*/ 447302 h 2138577"/>
              <a:gd name="connsiteX53" fmla="*/ 1405225 w 1644711"/>
              <a:gd name="connsiteY53" fmla="*/ 501730 h 2138577"/>
              <a:gd name="connsiteX54" fmla="*/ 1437882 w 1644711"/>
              <a:gd name="connsiteY54" fmla="*/ 621473 h 2138577"/>
              <a:gd name="connsiteX55" fmla="*/ 1426997 w 1644711"/>
              <a:gd name="connsiteY55" fmla="*/ 654130 h 2138577"/>
              <a:gd name="connsiteX56" fmla="*/ 1405225 w 1644711"/>
              <a:gd name="connsiteY56" fmla="*/ 632359 h 2138577"/>
              <a:gd name="connsiteX57" fmla="*/ 1394340 w 1644711"/>
              <a:gd name="connsiteY57" fmla="*/ 599702 h 2138577"/>
              <a:gd name="connsiteX58" fmla="*/ 1372568 w 1644711"/>
              <a:gd name="connsiteY58" fmla="*/ 512616 h 2138577"/>
              <a:gd name="connsiteX59" fmla="*/ 1339911 w 1644711"/>
              <a:gd name="connsiteY59" fmla="*/ 523502 h 2138577"/>
              <a:gd name="connsiteX60" fmla="*/ 1329025 w 1644711"/>
              <a:gd name="connsiteY60" fmla="*/ 556159 h 2138577"/>
              <a:gd name="connsiteX61" fmla="*/ 1318140 w 1644711"/>
              <a:gd name="connsiteY61" fmla="*/ 632359 h 2138577"/>
              <a:gd name="connsiteX62" fmla="*/ 1241940 w 1644711"/>
              <a:gd name="connsiteY62" fmla="*/ 643245 h 2138577"/>
              <a:gd name="connsiteX63" fmla="*/ 1231054 w 1644711"/>
              <a:gd name="connsiteY63" fmla="*/ 752102 h 2138577"/>
              <a:gd name="connsiteX64" fmla="*/ 1176625 w 1644711"/>
              <a:gd name="connsiteY64" fmla="*/ 773873 h 2138577"/>
              <a:gd name="connsiteX65" fmla="*/ 1111311 w 1644711"/>
              <a:gd name="connsiteY65" fmla="*/ 828302 h 2138577"/>
              <a:gd name="connsiteX66" fmla="*/ 1100425 w 1644711"/>
              <a:gd name="connsiteY66" fmla="*/ 871845 h 2138577"/>
              <a:gd name="connsiteX67" fmla="*/ 1089540 w 1644711"/>
              <a:gd name="connsiteY67" fmla="*/ 937159 h 2138577"/>
              <a:gd name="connsiteX68" fmla="*/ 1056882 w 1644711"/>
              <a:gd name="connsiteY68" fmla="*/ 958930 h 2138577"/>
              <a:gd name="connsiteX69" fmla="*/ 1024225 w 1644711"/>
              <a:gd name="connsiteY69" fmla="*/ 926273 h 2138577"/>
              <a:gd name="connsiteX70" fmla="*/ 991568 w 1644711"/>
              <a:gd name="connsiteY70" fmla="*/ 871845 h 2138577"/>
              <a:gd name="connsiteX71" fmla="*/ 937140 w 1644711"/>
              <a:gd name="connsiteY71" fmla="*/ 893616 h 2138577"/>
              <a:gd name="connsiteX72" fmla="*/ 926254 w 1644711"/>
              <a:gd name="connsiteY72" fmla="*/ 926273 h 2138577"/>
              <a:gd name="connsiteX73" fmla="*/ 958911 w 1644711"/>
              <a:gd name="connsiteY73" fmla="*/ 1002473 h 2138577"/>
              <a:gd name="connsiteX74" fmla="*/ 980682 w 1644711"/>
              <a:gd name="connsiteY74" fmla="*/ 1024245 h 2138577"/>
              <a:gd name="connsiteX75" fmla="*/ 1035111 w 1644711"/>
              <a:gd name="connsiteY75" fmla="*/ 1035130 h 2138577"/>
              <a:gd name="connsiteX76" fmla="*/ 1067768 w 1644711"/>
              <a:gd name="connsiteY76" fmla="*/ 1046016 h 2138577"/>
              <a:gd name="connsiteX77" fmla="*/ 1100425 w 1644711"/>
              <a:gd name="connsiteY77" fmla="*/ 1176645 h 2138577"/>
              <a:gd name="connsiteX78" fmla="*/ 1133082 w 1644711"/>
              <a:gd name="connsiteY78" fmla="*/ 1187530 h 2138577"/>
              <a:gd name="connsiteX79" fmla="*/ 1231054 w 1644711"/>
              <a:gd name="connsiteY79" fmla="*/ 1154873 h 2138577"/>
              <a:gd name="connsiteX80" fmla="*/ 1263711 w 1644711"/>
              <a:gd name="connsiteY80" fmla="*/ 1143988 h 2138577"/>
              <a:gd name="connsiteX81" fmla="*/ 1339911 w 1644711"/>
              <a:gd name="connsiteY81" fmla="*/ 1154873 h 2138577"/>
              <a:gd name="connsiteX82" fmla="*/ 1370743 w 1644711"/>
              <a:gd name="connsiteY82" fmla="*/ 1237023 h 2138577"/>
              <a:gd name="connsiteX83" fmla="*/ 1370743 w 1644711"/>
              <a:gd name="connsiteY83" fmla="*/ 1165015 h 2138577"/>
              <a:gd name="connsiteX84" fmla="*/ 1514759 w 1644711"/>
              <a:gd name="connsiteY84" fmla="*/ 1237023 h 2138577"/>
              <a:gd name="connsiteX85" fmla="*/ 1568511 w 1644711"/>
              <a:gd name="connsiteY85" fmla="*/ 1274616 h 2138577"/>
              <a:gd name="connsiteX86" fmla="*/ 1622940 w 1644711"/>
              <a:gd name="connsiteY86" fmla="*/ 1329045 h 2138577"/>
              <a:gd name="connsiteX87" fmla="*/ 1644711 w 1644711"/>
              <a:gd name="connsiteY87" fmla="*/ 1361702 h 2138577"/>
              <a:gd name="connsiteX88" fmla="*/ 1633825 w 1644711"/>
              <a:gd name="connsiteY88" fmla="*/ 1448788 h 2138577"/>
              <a:gd name="connsiteX89" fmla="*/ 1622940 w 1644711"/>
              <a:gd name="connsiteY89" fmla="*/ 1481445 h 2138577"/>
              <a:gd name="connsiteX90" fmla="*/ 1590282 w 1644711"/>
              <a:gd name="connsiteY90" fmla="*/ 1492330 h 2138577"/>
              <a:gd name="connsiteX91" fmla="*/ 1535854 w 1644711"/>
              <a:gd name="connsiteY91" fmla="*/ 1546759 h 2138577"/>
              <a:gd name="connsiteX92" fmla="*/ 1514082 w 1644711"/>
              <a:gd name="connsiteY92" fmla="*/ 1568530 h 2138577"/>
              <a:gd name="connsiteX93" fmla="*/ 1492311 w 1644711"/>
              <a:gd name="connsiteY93" fmla="*/ 1590302 h 2138577"/>
              <a:gd name="connsiteX94" fmla="*/ 1470540 w 1644711"/>
              <a:gd name="connsiteY94" fmla="*/ 1666502 h 2138577"/>
              <a:gd name="connsiteX95" fmla="*/ 1459654 w 1644711"/>
              <a:gd name="connsiteY95" fmla="*/ 1699159 h 2138577"/>
              <a:gd name="connsiteX96" fmla="*/ 1394340 w 1644711"/>
              <a:gd name="connsiteY96" fmla="*/ 1742702 h 2138577"/>
              <a:gd name="connsiteX97" fmla="*/ 1372568 w 1644711"/>
              <a:gd name="connsiteY97" fmla="*/ 1764473 h 2138577"/>
              <a:gd name="connsiteX98" fmla="*/ 1350797 w 1644711"/>
              <a:gd name="connsiteY98" fmla="*/ 1797130 h 2138577"/>
              <a:gd name="connsiteX99" fmla="*/ 1329025 w 1644711"/>
              <a:gd name="connsiteY99" fmla="*/ 1818902 h 2138577"/>
              <a:gd name="connsiteX100" fmla="*/ 1285482 w 1644711"/>
              <a:gd name="connsiteY100" fmla="*/ 1884216 h 2138577"/>
              <a:gd name="connsiteX101" fmla="*/ 1252825 w 1644711"/>
              <a:gd name="connsiteY101" fmla="*/ 1927759 h 2138577"/>
              <a:gd name="connsiteX102" fmla="*/ 1241940 w 1644711"/>
              <a:gd name="connsiteY102" fmla="*/ 2123702 h 2138577"/>
              <a:gd name="connsiteX103" fmla="*/ 1209282 w 1644711"/>
              <a:gd name="connsiteY103" fmla="*/ 2091045 h 2138577"/>
              <a:gd name="connsiteX104" fmla="*/ 1176625 w 1644711"/>
              <a:gd name="connsiteY104" fmla="*/ 1949530 h 2138577"/>
              <a:gd name="connsiteX105" fmla="*/ 1165740 w 1644711"/>
              <a:gd name="connsiteY105" fmla="*/ 1742702 h 2138577"/>
              <a:gd name="connsiteX106" fmla="*/ 1187511 w 1644711"/>
              <a:gd name="connsiteY106" fmla="*/ 1601188 h 2138577"/>
              <a:gd name="connsiteX107" fmla="*/ 1231054 w 1644711"/>
              <a:gd name="connsiteY107" fmla="*/ 1514102 h 2138577"/>
              <a:gd name="connsiteX108" fmla="*/ 1209282 w 1644711"/>
              <a:gd name="connsiteY108" fmla="*/ 1437902 h 2138577"/>
              <a:gd name="connsiteX109" fmla="*/ 1165740 w 1644711"/>
              <a:gd name="connsiteY109" fmla="*/ 1383473 h 2138577"/>
              <a:gd name="connsiteX110" fmla="*/ 1154854 w 1644711"/>
              <a:gd name="connsiteY110" fmla="*/ 1350816 h 2138577"/>
              <a:gd name="connsiteX111" fmla="*/ 1133082 w 1644711"/>
              <a:gd name="connsiteY111" fmla="*/ 1241959 h 2138577"/>
              <a:gd name="connsiteX112" fmla="*/ 1089540 w 1644711"/>
              <a:gd name="connsiteY112" fmla="*/ 1187530 h 2138577"/>
              <a:gd name="connsiteX113" fmla="*/ 1024225 w 1644711"/>
              <a:gd name="connsiteY113" fmla="*/ 1133102 h 2138577"/>
              <a:gd name="connsiteX114" fmla="*/ 1002454 w 1644711"/>
              <a:gd name="connsiteY114" fmla="*/ 1100445 h 2138577"/>
              <a:gd name="connsiteX115" fmla="*/ 948025 w 1644711"/>
              <a:gd name="connsiteY115" fmla="*/ 1056902 h 2138577"/>
              <a:gd name="connsiteX116" fmla="*/ 937140 w 1644711"/>
              <a:gd name="connsiteY116" fmla="*/ 1089559 h 2138577"/>
              <a:gd name="connsiteX117" fmla="*/ 817397 w 1644711"/>
              <a:gd name="connsiteY117" fmla="*/ 1046016 h 2138577"/>
              <a:gd name="connsiteX118" fmla="*/ 795625 w 1644711"/>
              <a:gd name="connsiteY118" fmla="*/ 1024245 h 2138577"/>
              <a:gd name="connsiteX119" fmla="*/ 730311 w 1644711"/>
              <a:gd name="connsiteY119" fmla="*/ 980702 h 2138577"/>
              <a:gd name="connsiteX120" fmla="*/ 708540 w 1644711"/>
              <a:gd name="connsiteY120" fmla="*/ 926273 h 2138577"/>
              <a:gd name="connsiteX121" fmla="*/ 719425 w 1644711"/>
              <a:gd name="connsiteY121" fmla="*/ 893616 h 2138577"/>
              <a:gd name="connsiteX122" fmla="*/ 708540 w 1644711"/>
              <a:gd name="connsiteY122" fmla="*/ 958930 h 2138577"/>
              <a:gd name="connsiteX123" fmla="*/ 654111 w 1644711"/>
              <a:gd name="connsiteY123" fmla="*/ 937159 h 2138577"/>
              <a:gd name="connsiteX124" fmla="*/ 632340 w 1644711"/>
              <a:gd name="connsiteY124" fmla="*/ 871845 h 2138577"/>
              <a:gd name="connsiteX125" fmla="*/ 621454 w 1644711"/>
              <a:gd name="connsiteY125" fmla="*/ 839188 h 2138577"/>
              <a:gd name="connsiteX126" fmla="*/ 599682 w 1644711"/>
              <a:gd name="connsiteY126" fmla="*/ 817416 h 2138577"/>
              <a:gd name="connsiteX127" fmla="*/ 556140 w 1644711"/>
              <a:gd name="connsiteY127" fmla="*/ 719445 h 2138577"/>
              <a:gd name="connsiteX128" fmla="*/ 545254 w 1644711"/>
              <a:gd name="connsiteY128" fmla="*/ 675902 h 2138577"/>
              <a:gd name="connsiteX129" fmla="*/ 545254 w 1644711"/>
              <a:gd name="connsiteY129" fmla="*/ 523502 h 2138577"/>
              <a:gd name="connsiteX130" fmla="*/ 523482 w 1644711"/>
              <a:gd name="connsiteY130" fmla="*/ 501730 h 2138577"/>
              <a:gd name="connsiteX131" fmla="*/ 501711 w 1644711"/>
              <a:gd name="connsiteY131" fmla="*/ 469073 h 2138577"/>
              <a:gd name="connsiteX132" fmla="*/ 414625 w 1644711"/>
              <a:gd name="connsiteY132" fmla="*/ 403759 h 2138577"/>
              <a:gd name="connsiteX133" fmla="*/ 327540 w 1644711"/>
              <a:gd name="connsiteY133" fmla="*/ 316673 h 2138577"/>
              <a:gd name="connsiteX134" fmla="*/ 283997 w 1644711"/>
              <a:gd name="connsiteY134" fmla="*/ 327559 h 2138577"/>
              <a:gd name="connsiteX135" fmla="*/ 273111 w 1644711"/>
              <a:gd name="connsiteY135" fmla="*/ 403759 h 2138577"/>
              <a:gd name="connsiteX136" fmla="*/ 153368 w 1644711"/>
              <a:gd name="connsiteY136" fmla="*/ 414645 h 2138577"/>
              <a:gd name="connsiteX137" fmla="*/ 131597 w 1644711"/>
              <a:gd name="connsiteY137" fmla="*/ 360216 h 2138577"/>
              <a:gd name="connsiteX138" fmla="*/ 120711 w 1644711"/>
              <a:gd name="connsiteY138" fmla="*/ 327559 h 2138577"/>
              <a:gd name="connsiteX139" fmla="*/ 98940 w 1644711"/>
              <a:gd name="connsiteY139" fmla="*/ 327559 h 2138577"/>
              <a:gd name="connsiteX0" fmla="*/ 98940 w 1644711"/>
              <a:gd name="connsiteY0" fmla="*/ 327559 h 2138577"/>
              <a:gd name="connsiteX1" fmla="*/ 98940 w 1644711"/>
              <a:gd name="connsiteY1" fmla="*/ 327559 h 2138577"/>
              <a:gd name="connsiteX2" fmla="*/ 109825 w 1644711"/>
              <a:gd name="connsiteY2" fmla="*/ 229588 h 2138577"/>
              <a:gd name="connsiteX3" fmla="*/ 44511 w 1644711"/>
              <a:gd name="connsiteY3" fmla="*/ 218702 h 2138577"/>
              <a:gd name="connsiteX4" fmla="*/ 33625 w 1644711"/>
              <a:gd name="connsiteY4" fmla="*/ 186045 h 2138577"/>
              <a:gd name="connsiteX5" fmla="*/ 131597 w 1644711"/>
              <a:gd name="connsiteY5" fmla="*/ 175159 h 2138577"/>
              <a:gd name="connsiteX6" fmla="*/ 142482 w 1644711"/>
              <a:gd name="connsiteY6" fmla="*/ 142502 h 2138577"/>
              <a:gd name="connsiteX7" fmla="*/ 131597 w 1644711"/>
              <a:gd name="connsiteY7" fmla="*/ 77188 h 2138577"/>
              <a:gd name="connsiteX8" fmla="*/ 120711 w 1644711"/>
              <a:gd name="connsiteY8" fmla="*/ 22759 h 2138577"/>
              <a:gd name="connsiteX9" fmla="*/ 164254 w 1644711"/>
              <a:gd name="connsiteY9" fmla="*/ 11873 h 2138577"/>
              <a:gd name="connsiteX10" fmla="*/ 262225 w 1644711"/>
              <a:gd name="connsiteY10" fmla="*/ 33645 h 2138577"/>
              <a:gd name="connsiteX11" fmla="*/ 283997 w 1644711"/>
              <a:gd name="connsiteY11" fmla="*/ 55416 h 2138577"/>
              <a:gd name="connsiteX12" fmla="*/ 327540 w 1644711"/>
              <a:gd name="connsiteY12" fmla="*/ 77188 h 2138577"/>
              <a:gd name="connsiteX13" fmla="*/ 381968 w 1644711"/>
              <a:gd name="connsiteY13" fmla="*/ 120730 h 2138577"/>
              <a:gd name="connsiteX14" fmla="*/ 458168 w 1644711"/>
              <a:gd name="connsiteY14" fmla="*/ 109845 h 2138577"/>
              <a:gd name="connsiteX15" fmla="*/ 479940 w 1644711"/>
              <a:gd name="connsiteY15" fmla="*/ 88073 h 2138577"/>
              <a:gd name="connsiteX16" fmla="*/ 599682 w 1644711"/>
              <a:gd name="connsiteY16" fmla="*/ 55416 h 2138577"/>
              <a:gd name="connsiteX17" fmla="*/ 664997 w 1644711"/>
              <a:gd name="connsiteY17" fmla="*/ 88073 h 2138577"/>
              <a:gd name="connsiteX18" fmla="*/ 650663 w 1644711"/>
              <a:gd name="connsiteY18" fmla="*/ 84895 h 2138577"/>
              <a:gd name="connsiteX19" fmla="*/ 722671 w 1644711"/>
              <a:gd name="connsiteY19" fmla="*/ 12887 h 2138577"/>
              <a:gd name="connsiteX20" fmla="*/ 722671 w 1644711"/>
              <a:gd name="connsiteY20" fmla="*/ 12887 h 2138577"/>
              <a:gd name="connsiteX21" fmla="*/ 866687 w 1644711"/>
              <a:gd name="connsiteY21" fmla="*/ 84895 h 2138577"/>
              <a:gd name="connsiteX22" fmla="*/ 882711 w 1644711"/>
              <a:gd name="connsiteY22" fmla="*/ 131616 h 2138577"/>
              <a:gd name="connsiteX23" fmla="*/ 937140 w 1644711"/>
              <a:gd name="connsiteY23" fmla="*/ 77188 h 2138577"/>
              <a:gd name="connsiteX24" fmla="*/ 980682 w 1644711"/>
              <a:gd name="connsiteY24" fmla="*/ 44530 h 2138577"/>
              <a:gd name="connsiteX25" fmla="*/ 1002454 w 1644711"/>
              <a:gd name="connsiteY25" fmla="*/ 22759 h 2138577"/>
              <a:gd name="connsiteX26" fmla="*/ 1045997 w 1644711"/>
              <a:gd name="connsiteY26" fmla="*/ 98959 h 2138577"/>
              <a:gd name="connsiteX27" fmla="*/ 1089540 w 1644711"/>
              <a:gd name="connsiteY27" fmla="*/ 88073 h 2138577"/>
              <a:gd name="connsiteX28" fmla="*/ 1122197 w 1644711"/>
              <a:gd name="connsiteY28" fmla="*/ 66302 h 2138577"/>
              <a:gd name="connsiteX29" fmla="*/ 1143968 w 1644711"/>
              <a:gd name="connsiteY29" fmla="*/ 22759 h 2138577"/>
              <a:gd name="connsiteX30" fmla="*/ 1165740 w 1644711"/>
              <a:gd name="connsiteY30" fmla="*/ 44530 h 2138577"/>
              <a:gd name="connsiteX31" fmla="*/ 1231054 w 1644711"/>
              <a:gd name="connsiteY31" fmla="*/ 88073 h 2138577"/>
              <a:gd name="connsiteX32" fmla="*/ 1285482 w 1644711"/>
              <a:gd name="connsiteY32" fmla="*/ 142502 h 2138577"/>
              <a:gd name="connsiteX33" fmla="*/ 1285482 w 1644711"/>
              <a:gd name="connsiteY33" fmla="*/ 251359 h 2138577"/>
              <a:gd name="connsiteX34" fmla="*/ 1241940 w 1644711"/>
              <a:gd name="connsiteY34" fmla="*/ 207816 h 2138577"/>
              <a:gd name="connsiteX35" fmla="*/ 1187511 w 1644711"/>
              <a:gd name="connsiteY35" fmla="*/ 88073 h 2138577"/>
              <a:gd name="connsiteX36" fmla="*/ 1154854 w 1644711"/>
              <a:gd name="connsiteY36" fmla="*/ 77188 h 2138577"/>
              <a:gd name="connsiteX37" fmla="*/ 1111311 w 1644711"/>
              <a:gd name="connsiteY37" fmla="*/ 88073 h 2138577"/>
              <a:gd name="connsiteX38" fmla="*/ 1078654 w 1644711"/>
              <a:gd name="connsiteY38" fmla="*/ 153388 h 2138577"/>
              <a:gd name="connsiteX39" fmla="*/ 1045997 w 1644711"/>
              <a:gd name="connsiteY39" fmla="*/ 251359 h 2138577"/>
              <a:gd name="connsiteX40" fmla="*/ 980682 w 1644711"/>
              <a:gd name="connsiteY40" fmla="*/ 327559 h 2138577"/>
              <a:gd name="connsiteX41" fmla="*/ 1024225 w 1644711"/>
              <a:gd name="connsiteY41" fmla="*/ 414645 h 2138577"/>
              <a:gd name="connsiteX42" fmla="*/ 1056882 w 1644711"/>
              <a:gd name="connsiteY42" fmla="*/ 425530 h 2138577"/>
              <a:gd name="connsiteX43" fmla="*/ 1089540 w 1644711"/>
              <a:gd name="connsiteY43" fmla="*/ 447302 h 2138577"/>
              <a:gd name="connsiteX44" fmla="*/ 1111311 w 1644711"/>
              <a:gd name="connsiteY44" fmla="*/ 534388 h 2138577"/>
              <a:gd name="connsiteX45" fmla="*/ 1176625 w 1644711"/>
              <a:gd name="connsiteY45" fmla="*/ 490845 h 2138577"/>
              <a:gd name="connsiteX46" fmla="*/ 1154854 w 1644711"/>
              <a:gd name="connsiteY46" fmla="*/ 327559 h 2138577"/>
              <a:gd name="connsiteX47" fmla="*/ 1176625 w 1644711"/>
              <a:gd name="connsiteY47" fmla="*/ 294902 h 2138577"/>
              <a:gd name="connsiteX48" fmla="*/ 1220168 w 1644711"/>
              <a:gd name="connsiteY48" fmla="*/ 316673 h 2138577"/>
              <a:gd name="connsiteX49" fmla="*/ 1263711 w 1644711"/>
              <a:gd name="connsiteY49" fmla="*/ 371102 h 2138577"/>
              <a:gd name="connsiteX50" fmla="*/ 1296368 w 1644711"/>
              <a:gd name="connsiteY50" fmla="*/ 403759 h 2138577"/>
              <a:gd name="connsiteX51" fmla="*/ 1361682 w 1644711"/>
              <a:gd name="connsiteY51" fmla="*/ 414645 h 2138577"/>
              <a:gd name="connsiteX52" fmla="*/ 1383454 w 1644711"/>
              <a:gd name="connsiteY52" fmla="*/ 447302 h 2138577"/>
              <a:gd name="connsiteX53" fmla="*/ 1405225 w 1644711"/>
              <a:gd name="connsiteY53" fmla="*/ 501730 h 2138577"/>
              <a:gd name="connsiteX54" fmla="*/ 1437882 w 1644711"/>
              <a:gd name="connsiteY54" fmla="*/ 621473 h 2138577"/>
              <a:gd name="connsiteX55" fmla="*/ 1426997 w 1644711"/>
              <a:gd name="connsiteY55" fmla="*/ 654130 h 2138577"/>
              <a:gd name="connsiteX56" fmla="*/ 1405225 w 1644711"/>
              <a:gd name="connsiteY56" fmla="*/ 632359 h 2138577"/>
              <a:gd name="connsiteX57" fmla="*/ 1394340 w 1644711"/>
              <a:gd name="connsiteY57" fmla="*/ 599702 h 2138577"/>
              <a:gd name="connsiteX58" fmla="*/ 1372568 w 1644711"/>
              <a:gd name="connsiteY58" fmla="*/ 512616 h 2138577"/>
              <a:gd name="connsiteX59" fmla="*/ 1339911 w 1644711"/>
              <a:gd name="connsiteY59" fmla="*/ 523502 h 2138577"/>
              <a:gd name="connsiteX60" fmla="*/ 1329025 w 1644711"/>
              <a:gd name="connsiteY60" fmla="*/ 556159 h 2138577"/>
              <a:gd name="connsiteX61" fmla="*/ 1318140 w 1644711"/>
              <a:gd name="connsiteY61" fmla="*/ 632359 h 2138577"/>
              <a:gd name="connsiteX62" fmla="*/ 1241940 w 1644711"/>
              <a:gd name="connsiteY62" fmla="*/ 643245 h 2138577"/>
              <a:gd name="connsiteX63" fmla="*/ 1231054 w 1644711"/>
              <a:gd name="connsiteY63" fmla="*/ 752102 h 2138577"/>
              <a:gd name="connsiteX64" fmla="*/ 1176625 w 1644711"/>
              <a:gd name="connsiteY64" fmla="*/ 773873 h 2138577"/>
              <a:gd name="connsiteX65" fmla="*/ 1111311 w 1644711"/>
              <a:gd name="connsiteY65" fmla="*/ 828302 h 2138577"/>
              <a:gd name="connsiteX66" fmla="*/ 1100425 w 1644711"/>
              <a:gd name="connsiteY66" fmla="*/ 871845 h 2138577"/>
              <a:gd name="connsiteX67" fmla="*/ 1089540 w 1644711"/>
              <a:gd name="connsiteY67" fmla="*/ 937159 h 2138577"/>
              <a:gd name="connsiteX68" fmla="*/ 1056882 w 1644711"/>
              <a:gd name="connsiteY68" fmla="*/ 958930 h 2138577"/>
              <a:gd name="connsiteX69" fmla="*/ 1024225 w 1644711"/>
              <a:gd name="connsiteY69" fmla="*/ 926273 h 2138577"/>
              <a:gd name="connsiteX70" fmla="*/ 991568 w 1644711"/>
              <a:gd name="connsiteY70" fmla="*/ 871845 h 2138577"/>
              <a:gd name="connsiteX71" fmla="*/ 937140 w 1644711"/>
              <a:gd name="connsiteY71" fmla="*/ 893616 h 2138577"/>
              <a:gd name="connsiteX72" fmla="*/ 926254 w 1644711"/>
              <a:gd name="connsiteY72" fmla="*/ 926273 h 2138577"/>
              <a:gd name="connsiteX73" fmla="*/ 958911 w 1644711"/>
              <a:gd name="connsiteY73" fmla="*/ 1002473 h 2138577"/>
              <a:gd name="connsiteX74" fmla="*/ 980682 w 1644711"/>
              <a:gd name="connsiteY74" fmla="*/ 1024245 h 2138577"/>
              <a:gd name="connsiteX75" fmla="*/ 1035111 w 1644711"/>
              <a:gd name="connsiteY75" fmla="*/ 1035130 h 2138577"/>
              <a:gd name="connsiteX76" fmla="*/ 1067768 w 1644711"/>
              <a:gd name="connsiteY76" fmla="*/ 1046016 h 2138577"/>
              <a:gd name="connsiteX77" fmla="*/ 1100425 w 1644711"/>
              <a:gd name="connsiteY77" fmla="*/ 1176645 h 2138577"/>
              <a:gd name="connsiteX78" fmla="*/ 1133082 w 1644711"/>
              <a:gd name="connsiteY78" fmla="*/ 1187530 h 2138577"/>
              <a:gd name="connsiteX79" fmla="*/ 1231054 w 1644711"/>
              <a:gd name="connsiteY79" fmla="*/ 1154873 h 2138577"/>
              <a:gd name="connsiteX80" fmla="*/ 1263711 w 1644711"/>
              <a:gd name="connsiteY80" fmla="*/ 1143988 h 2138577"/>
              <a:gd name="connsiteX81" fmla="*/ 1339911 w 1644711"/>
              <a:gd name="connsiteY81" fmla="*/ 1154873 h 2138577"/>
              <a:gd name="connsiteX82" fmla="*/ 1370743 w 1644711"/>
              <a:gd name="connsiteY82" fmla="*/ 1237023 h 2138577"/>
              <a:gd name="connsiteX83" fmla="*/ 1370743 w 1644711"/>
              <a:gd name="connsiteY83" fmla="*/ 1165015 h 2138577"/>
              <a:gd name="connsiteX84" fmla="*/ 1514759 w 1644711"/>
              <a:gd name="connsiteY84" fmla="*/ 1237023 h 2138577"/>
              <a:gd name="connsiteX85" fmla="*/ 1568511 w 1644711"/>
              <a:gd name="connsiteY85" fmla="*/ 1274616 h 2138577"/>
              <a:gd name="connsiteX86" fmla="*/ 1622940 w 1644711"/>
              <a:gd name="connsiteY86" fmla="*/ 1329045 h 2138577"/>
              <a:gd name="connsiteX87" fmla="*/ 1644711 w 1644711"/>
              <a:gd name="connsiteY87" fmla="*/ 1361702 h 2138577"/>
              <a:gd name="connsiteX88" fmla="*/ 1633825 w 1644711"/>
              <a:gd name="connsiteY88" fmla="*/ 1448788 h 2138577"/>
              <a:gd name="connsiteX89" fmla="*/ 1622940 w 1644711"/>
              <a:gd name="connsiteY89" fmla="*/ 1481445 h 2138577"/>
              <a:gd name="connsiteX90" fmla="*/ 1590282 w 1644711"/>
              <a:gd name="connsiteY90" fmla="*/ 1492330 h 2138577"/>
              <a:gd name="connsiteX91" fmla="*/ 1535854 w 1644711"/>
              <a:gd name="connsiteY91" fmla="*/ 1546759 h 2138577"/>
              <a:gd name="connsiteX92" fmla="*/ 1514082 w 1644711"/>
              <a:gd name="connsiteY92" fmla="*/ 1568530 h 2138577"/>
              <a:gd name="connsiteX93" fmla="*/ 1492311 w 1644711"/>
              <a:gd name="connsiteY93" fmla="*/ 1590302 h 2138577"/>
              <a:gd name="connsiteX94" fmla="*/ 1470540 w 1644711"/>
              <a:gd name="connsiteY94" fmla="*/ 1666502 h 2138577"/>
              <a:gd name="connsiteX95" fmla="*/ 1459654 w 1644711"/>
              <a:gd name="connsiteY95" fmla="*/ 1699159 h 2138577"/>
              <a:gd name="connsiteX96" fmla="*/ 1394340 w 1644711"/>
              <a:gd name="connsiteY96" fmla="*/ 1742702 h 2138577"/>
              <a:gd name="connsiteX97" fmla="*/ 1372568 w 1644711"/>
              <a:gd name="connsiteY97" fmla="*/ 1764473 h 2138577"/>
              <a:gd name="connsiteX98" fmla="*/ 1350797 w 1644711"/>
              <a:gd name="connsiteY98" fmla="*/ 1797130 h 2138577"/>
              <a:gd name="connsiteX99" fmla="*/ 1329025 w 1644711"/>
              <a:gd name="connsiteY99" fmla="*/ 1818902 h 2138577"/>
              <a:gd name="connsiteX100" fmla="*/ 1285482 w 1644711"/>
              <a:gd name="connsiteY100" fmla="*/ 1884216 h 2138577"/>
              <a:gd name="connsiteX101" fmla="*/ 1252825 w 1644711"/>
              <a:gd name="connsiteY101" fmla="*/ 1927759 h 2138577"/>
              <a:gd name="connsiteX102" fmla="*/ 1241940 w 1644711"/>
              <a:gd name="connsiteY102" fmla="*/ 2123702 h 2138577"/>
              <a:gd name="connsiteX103" fmla="*/ 1209282 w 1644711"/>
              <a:gd name="connsiteY103" fmla="*/ 2091045 h 2138577"/>
              <a:gd name="connsiteX104" fmla="*/ 1176625 w 1644711"/>
              <a:gd name="connsiteY104" fmla="*/ 1949530 h 2138577"/>
              <a:gd name="connsiteX105" fmla="*/ 1165740 w 1644711"/>
              <a:gd name="connsiteY105" fmla="*/ 1742702 h 2138577"/>
              <a:gd name="connsiteX106" fmla="*/ 1187511 w 1644711"/>
              <a:gd name="connsiteY106" fmla="*/ 1601188 h 2138577"/>
              <a:gd name="connsiteX107" fmla="*/ 1231054 w 1644711"/>
              <a:gd name="connsiteY107" fmla="*/ 1514102 h 2138577"/>
              <a:gd name="connsiteX108" fmla="*/ 1209282 w 1644711"/>
              <a:gd name="connsiteY108" fmla="*/ 1437902 h 2138577"/>
              <a:gd name="connsiteX109" fmla="*/ 1165740 w 1644711"/>
              <a:gd name="connsiteY109" fmla="*/ 1383473 h 2138577"/>
              <a:gd name="connsiteX110" fmla="*/ 1154854 w 1644711"/>
              <a:gd name="connsiteY110" fmla="*/ 1350816 h 2138577"/>
              <a:gd name="connsiteX111" fmla="*/ 1133082 w 1644711"/>
              <a:gd name="connsiteY111" fmla="*/ 1241959 h 2138577"/>
              <a:gd name="connsiteX112" fmla="*/ 1089540 w 1644711"/>
              <a:gd name="connsiteY112" fmla="*/ 1187530 h 2138577"/>
              <a:gd name="connsiteX113" fmla="*/ 1024225 w 1644711"/>
              <a:gd name="connsiteY113" fmla="*/ 1133102 h 2138577"/>
              <a:gd name="connsiteX114" fmla="*/ 1002454 w 1644711"/>
              <a:gd name="connsiteY114" fmla="*/ 1100445 h 2138577"/>
              <a:gd name="connsiteX115" fmla="*/ 948025 w 1644711"/>
              <a:gd name="connsiteY115" fmla="*/ 1056902 h 2138577"/>
              <a:gd name="connsiteX116" fmla="*/ 937140 w 1644711"/>
              <a:gd name="connsiteY116" fmla="*/ 1089559 h 2138577"/>
              <a:gd name="connsiteX117" fmla="*/ 817397 w 1644711"/>
              <a:gd name="connsiteY117" fmla="*/ 1046016 h 2138577"/>
              <a:gd name="connsiteX118" fmla="*/ 795625 w 1644711"/>
              <a:gd name="connsiteY118" fmla="*/ 1024245 h 2138577"/>
              <a:gd name="connsiteX119" fmla="*/ 730311 w 1644711"/>
              <a:gd name="connsiteY119" fmla="*/ 980702 h 2138577"/>
              <a:gd name="connsiteX120" fmla="*/ 708540 w 1644711"/>
              <a:gd name="connsiteY120" fmla="*/ 926273 h 2138577"/>
              <a:gd name="connsiteX121" fmla="*/ 719425 w 1644711"/>
              <a:gd name="connsiteY121" fmla="*/ 893616 h 2138577"/>
              <a:gd name="connsiteX122" fmla="*/ 708540 w 1644711"/>
              <a:gd name="connsiteY122" fmla="*/ 958930 h 2138577"/>
              <a:gd name="connsiteX123" fmla="*/ 654111 w 1644711"/>
              <a:gd name="connsiteY123" fmla="*/ 937159 h 2138577"/>
              <a:gd name="connsiteX124" fmla="*/ 632340 w 1644711"/>
              <a:gd name="connsiteY124" fmla="*/ 871845 h 2138577"/>
              <a:gd name="connsiteX125" fmla="*/ 621454 w 1644711"/>
              <a:gd name="connsiteY125" fmla="*/ 839188 h 2138577"/>
              <a:gd name="connsiteX126" fmla="*/ 599682 w 1644711"/>
              <a:gd name="connsiteY126" fmla="*/ 817416 h 2138577"/>
              <a:gd name="connsiteX127" fmla="*/ 556140 w 1644711"/>
              <a:gd name="connsiteY127" fmla="*/ 719445 h 2138577"/>
              <a:gd name="connsiteX128" fmla="*/ 545254 w 1644711"/>
              <a:gd name="connsiteY128" fmla="*/ 675902 h 2138577"/>
              <a:gd name="connsiteX129" fmla="*/ 545254 w 1644711"/>
              <a:gd name="connsiteY129" fmla="*/ 523502 h 2138577"/>
              <a:gd name="connsiteX130" fmla="*/ 523482 w 1644711"/>
              <a:gd name="connsiteY130" fmla="*/ 501730 h 2138577"/>
              <a:gd name="connsiteX131" fmla="*/ 501711 w 1644711"/>
              <a:gd name="connsiteY131" fmla="*/ 469073 h 2138577"/>
              <a:gd name="connsiteX132" fmla="*/ 414625 w 1644711"/>
              <a:gd name="connsiteY132" fmla="*/ 403759 h 2138577"/>
              <a:gd name="connsiteX133" fmla="*/ 327540 w 1644711"/>
              <a:gd name="connsiteY133" fmla="*/ 316673 h 2138577"/>
              <a:gd name="connsiteX134" fmla="*/ 283997 w 1644711"/>
              <a:gd name="connsiteY134" fmla="*/ 327559 h 2138577"/>
              <a:gd name="connsiteX135" fmla="*/ 273111 w 1644711"/>
              <a:gd name="connsiteY135" fmla="*/ 403759 h 2138577"/>
              <a:gd name="connsiteX136" fmla="*/ 153368 w 1644711"/>
              <a:gd name="connsiteY136" fmla="*/ 414645 h 2138577"/>
              <a:gd name="connsiteX137" fmla="*/ 131597 w 1644711"/>
              <a:gd name="connsiteY137" fmla="*/ 360216 h 2138577"/>
              <a:gd name="connsiteX138" fmla="*/ 120711 w 1644711"/>
              <a:gd name="connsiteY138" fmla="*/ 327559 h 2138577"/>
              <a:gd name="connsiteX139" fmla="*/ 98940 w 1644711"/>
              <a:gd name="connsiteY139" fmla="*/ 327559 h 2138577"/>
              <a:gd name="connsiteX0" fmla="*/ 98940 w 1644711"/>
              <a:gd name="connsiteY0" fmla="*/ 327559 h 2138577"/>
              <a:gd name="connsiteX1" fmla="*/ 98940 w 1644711"/>
              <a:gd name="connsiteY1" fmla="*/ 327559 h 2138577"/>
              <a:gd name="connsiteX2" fmla="*/ 109825 w 1644711"/>
              <a:gd name="connsiteY2" fmla="*/ 229588 h 2138577"/>
              <a:gd name="connsiteX3" fmla="*/ 44511 w 1644711"/>
              <a:gd name="connsiteY3" fmla="*/ 218702 h 2138577"/>
              <a:gd name="connsiteX4" fmla="*/ 33625 w 1644711"/>
              <a:gd name="connsiteY4" fmla="*/ 186045 h 2138577"/>
              <a:gd name="connsiteX5" fmla="*/ 131597 w 1644711"/>
              <a:gd name="connsiteY5" fmla="*/ 175159 h 2138577"/>
              <a:gd name="connsiteX6" fmla="*/ 142482 w 1644711"/>
              <a:gd name="connsiteY6" fmla="*/ 142502 h 2138577"/>
              <a:gd name="connsiteX7" fmla="*/ 131597 w 1644711"/>
              <a:gd name="connsiteY7" fmla="*/ 77188 h 2138577"/>
              <a:gd name="connsiteX8" fmla="*/ 120711 w 1644711"/>
              <a:gd name="connsiteY8" fmla="*/ 22759 h 2138577"/>
              <a:gd name="connsiteX9" fmla="*/ 164254 w 1644711"/>
              <a:gd name="connsiteY9" fmla="*/ 11873 h 2138577"/>
              <a:gd name="connsiteX10" fmla="*/ 262225 w 1644711"/>
              <a:gd name="connsiteY10" fmla="*/ 33645 h 2138577"/>
              <a:gd name="connsiteX11" fmla="*/ 283997 w 1644711"/>
              <a:gd name="connsiteY11" fmla="*/ 55416 h 2138577"/>
              <a:gd name="connsiteX12" fmla="*/ 327540 w 1644711"/>
              <a:gd name="connsiteY12" fmla="*/ 77188 h 2138577"/>
              <a:gd name="connsiteX13" fmla="*/ 381968 w 1644711"/>
              <a:gd name="connsiteY13" fmla="*/ 120730 h 2138577"/>
              <a:gd name="connsiteX14" fmla="*/ 458168 w 1644711"/>
              <a:gd name="connsiteY14" fmla="*/ 109845 h 2138577"/>
              <a:gd name="connsiteX15" fmla="*/ 479940 w 1644711"/>
              <a:gd name="connsiteY15" fmla="*/ 88073 h 2138577"/>
              <a:gd name="connsiteX16" fmla="*/ 599682 w 1644711"/>
              <a:gd name="connsiteY16" fmla="*/ 55416 h 2138577"/>
              <a:gd name="connsiteX17" fmla="*/ 664997 w 1644711"/>
              <a:gd name="connsiteY17" fmla="*/ 88073 h 2138577"/>
              <a:gd name="connsiteX18" fmla="*/ 650663 w 1644711"/>
              <a:gd name="connsiteY18" fmla="*/ 84895 h 2138577"/>
              <a:gd name="connsiteX19" fmla="*/ 722671 w 1644711"/>
              <a:gd name="connsiteY19" fmla="*/ 12887 h 2138577"/>
              <a:gd name="connsiteX20" fmla="*/ 722671 w 1644711"/>
              <a:gd name="connsiteY20" fmla="*/ 12887 h 2138577"/>
              <a:gd name="connsiteX21" fmla="*/ 866687 w 1644711"/>
              <a:gd name="connsiteY21" fmla="*/ 84895 h 2138577"/>
              <a:gd name="connsiteX22" fmla="*/ 882711 w 1644711"/>
              <a:gd name="connsiteY22" fmla="*/ 131616 h 2138577"/>
              <a:gd name="connsiteX23" fmla="*/ 937140 w 1644711"/>
              <a:gd name="connsiteY23" fmla="*/ 77188 h 2138577"/>
              <a:gd name="connsiteX24" fmla="*/ 980682 w 1644711"/>
              <a:gd name="connsiteY24" fmla="*/ 44530 h 2138577"/>
              <a:gd name="connsiteX25" fmla="*/ 1002454 w 1644711"/>
              <a:gd name="connsiteY25" fmla="*/ 22759 h 2138577"/>
              <a:gd name="connsiteX26" fmla="*/ 1045997 w 1644711"/>
              <a:gd name="connsiteY26" fmla="*/ 98959 h 2138577"/>
              <a:gd name="connsiteX27" fmla="*/ 1089540 w 1644711"/>
              <a:gd name="connsiteY27" fmla="*/ 88073 h 2138577"/>
              <a:gd name="connsiteX28" fmla="*/ 1122197 w 1644711"/>
              <a:gd name="connsiteY28" fmla="*/ 66302 h 2138577"/>
              <a:gd name="connsiteX29" fmla="*/ 1143968 w 1644711"/>
              <a:gd name="connsiteY29" fmla="*/ 22759 h 2138577"/>
              <a:gd name="connsiteX30" fmla="*/ 1165740 w 1644711"/>
              <a:gd name="connsiteY30" fmla="*/ 44530 h 2138577"/>
              <a:gd name="connsiteX31" fmla="*/ 1231054 w 1644711"/>
              <a:gd name="connsiteY31" fmla="*/ 88073 h 2138577"/>
              <a:gd name="connsiteX32" fmla="*/ 1285482 w 1644711"/>
              <a:gd name="connsiteY32" fmla="*/ 142502 h 2138577"/>
              <a:gd name="connsiteX33" fmla="*/ 1285482 w 1644711"/>
              <a:gd name="connsiteY33" fmla="*/ 251359 h 2138577"/>
              <a:gd name="connsiteX34" fmla="*/ 1241940 w 1644711"/>
              <a:gd name="connsiteY34" fmla="*/ 207816 h 2138577"/>
              <a:gd name="connsiteX35" fmla="*/ 1187511 w 1644711"/>
              <a:gd name="connsiteY35" fmla="*/ 88073 h 2138577"/>
              <a:gd name="connsiteX36" fmla="*/ 1154854 w 1644711"/>
              <a:gd name="connsiteY36" fmla="*/ 77188 h 2138577"/>
              <a:gd name="connsiteX37" fmla="*/ 1082711 w 1644711"/>
              <a:gd name="connsiteY37" fmla="*/ 12887 h 2138577"/>
              <a:gd name="connsiteX38" fmla="*/ 1078654 w 1644711"/>
              <a:gd name="connsiteY38" fmla="*/ 153388 h 2138577"/>
              <a:gd name="connsiteX39" fmla="*/ 1045997 w 1644711"/>
              <a:gd name="connsiteY39" fmla="*/ 251359 h 2138577"/>
              <a:gd name="connsiteX40" fmla="*/ 980682 w 1644711"/>
              <a:gd name="connsiteY40" fmla="*/ 327559 h 2138577"/>
              <a:gd name="connsiteX41" fmla="*/ 1024225 w 1644711"/>
              <a:gd name="connsiteY41" fmla="*/ 414645 h 2138577"/>
              <a:gd name="connsiteX42" fmla="*/ 1056882 w 1644711"/>
              <a:gd name="connsiteY42" fmla="*/ 425530 h 2138577"/>
              <a:gd name="connsiteX43" fmla="*/ 1089540 w 1644711"/>
              <a:gd name="connsiteY43" fmla="*/ 447302 h 2138577"/>
              <a:gd name="connsiteX44" fmla="*/ 1111311 w 1644711"/>
              <a:gd name="connsiteY44" fmla="*/ 534388 h 2138577"/>
              <a:gd name="connsiteX45" fmla="*/ 1176625 w 1644711"/>
              <a:gd name="connsiteY45" fmla="*/ 490845 h 2138577"/>
              <a:gd name="connsiteX46" fmla="*/ 1154854 w 1644711"/>
              <a:gd name="connsiteY46" fmla="*/ 327559 h 2138577"/>
              <a:gd name="connsiteX47" fmla="*/ 1176625 w 1644711"/>
              <a:gd name="connsiteY47" fmla="*/ 294902 h 2138577"/>
              <a:gd name="connsiteX48" fmla="*/ 1220168 w 1644711"/>
              <a:gd name="connsiteY48" fmla="*/ 316673 h 2138577"/>
              <a:gd name="connsiteX49" fmla="*/ 1263711 w 1644711"/>
              <a:gd name="connsiteY49" fmla="*/ 371102 h 2138577"/>
              <a:gd name="connsiteX50" fmla="*/ 1296368 w 1644711"/>
              <a:gd name="connsiteY50" fmla="*/ 403759 h 2138577"/>
              <a:gd name="connsiteX51" fmla="*/ 1361682 w 1644711"/>
              <a:gd name="connsiteY51" fmla="*/ 414645 h 2138577"/>
              <a:gd name="connsiteX52" fmla="*/ 1383454 w 1644711"/>
              <a:gd name="connsiteY52" fmla="*/ 447302 h 2138577"/>
              <a:gd name="connsiteX53" fmla="*/ 1405225 w 1644711"/>
              <a:gd name="connsiteY53" fmla="*/ 501730 h 2138577"/>
              <a:gd name="connsiteX54" fmla="*/ 1437882 w 1644711"/>
              <a:gd name="connsiteY54" fmla="*/ 621473 h 2138577"/>
              <a:gd name="connsiteX55" fmla="*/ 1426997 w 1644711"/>
              <a:gd name="connsiteY55" fmla="*/ 654130 h 2138577"/>
              <a:gd name="connsiteX56" fmla="*/ 1405225 w 1644711"/>
              <a:gd name="connsiteY56" fmla="*/ 632359 h 2138577"/>
              <a:gd name="connsiteX57" fmla="*/ 1394340 w 1644711"/>
              <a:gd name="connsiteY57" fmla="*/ 599702 h 2138577"/>
              <a:gd name="connsiteX58" fmla="*/ 1372568 w 1644711"/>
              <a:gd name="connsiteY58" fmla="*/ 512616 h 2138577"/>
              <a:gd name="connsiteX59" fmla="*/ 1339911 w 1644711"/>
              <a:gd name="connsiteY59" fmla="*/ 523502 h 2138577"/>
              <a:gd name="connsiteX60" fmla="*/ 1329025 w 1644711"/>
              <a:gd name="connsiteY60" fmla="*/ 556159 h 2138577"/>
              <a:gd name="connsiteX61" fmla="*/ 1318140 w 1644711"/>
              <a:gd name="connsiteY61" fmla="*/ 632359 h 2138577"/>
              <a:gd name="connsiteX62" fmla="*/ 1241940 w 1644711"/>
              <a:gd name="connsiteY62" fmla="*/ 643245 h 2138577"/>
              <a:gd name="connsiteX63" fmla="*/ 1231054 w 1644711"/>
              <a:gd name="connsiteY63" fmla="*/ 752102 h 2138577"/>
              <a:gd name="connsiteX64" fmla="*/ 1176625 w 1644711"/>
              <a:gd name="connsiteY64" fmla="*/ 773873 h 2138577"/>
              <a:gd name="connsiteX65" fmla="*/ 1111311 w 1644711"/>
              <a:gd name="connsiteY65" fmla="*/ 828302 h 2138577"/>
              <a:gd name="connsiteX66" fmla="*/ 1100425 w 1644711"/>
              <a:gd name="connsiteY66" fmla="*/ 871845 h 2138577"/>
              <a:gd name="connsiteX67" fmla="*/ 1089540 w 1644711"/>
              <a:gd name="connsiteY67" fmla="*/ 937159 h 2138577"/>
              <a:gd name="connsiteX68" fmla="*/ 1056882 w 1644711"/>
              <a:gd name="connsiteY68" fmla="*/ 958930 h 2138577"/>
              <a:gd name="connsiteX69" fmla="*/ 1024225 w 1644711"/>
              <a:gd name="connsiteY69" fmla="*/ 926273 h 2138577"/>
              <a:gd name="connsiteX70" fmla="*/ 991568 w 1644711"/>
              <a:gd name="connsiteY70" fmla="*/ 871845 h 2138577"/>
              <a:gd name="connsiteX71" fmla="*/ 937140 w 1644711"/>
              <a:gd name="connsiteY71" fmla="*/ 893616 h 2138577"/>
              <a:gd name="connsiteX72" fmla="*/ 926254 w 1644711"/>
              <a:gd name="connsiteY72" fmla="*/ 926273 h 2138577"/>
              <a:gd name="connsiteX73" fmla="*/ 958911 w 1644711"/>
              <a:gd name="connsiteY73" fmla="*/ 1002473 h 2138577"/>
              <a:gd name="connsiteX74" fmla="*/ 980682 w 1644711"/>
              <a:gd name="connsiteY74" fmla="*/ 1024245 h 2138577"/>
              <a:gd name="connsiteX75" fmla="*/ 1035111 w 1644711"/>
              <a:gd name="connsiteY75" fmla="*/ 1035130 h 2138577"/>
              <a:gd name="connsiteX76" fmla="*/ 1067768 w 1644711"/>
              <a:gd name="connsiteY76" fmla="*/ 1046016 h 2138577"/>
              <a:gd name="connsiteX77" fmla="*/ 1100425 w 1644711"/>
              <a:gd name="connsiteY77" fmla="*/ 1176645 h 2138577"/>
              <a:gd name="connsiteX78" fmla="*/ 1133082 w 1644711"/>
              <a:gd name="connsiteY78" fmla="*/ 1187530 h 2138577"/>
              <a:gd name="connsiteX79" fmla="*/ 1231054 w 1644711"/>
              <a:gd name="connsiteY79" fmla="*/ 1154873 h 2138577"/>
              <a:gd name="connsiteX80" fmla="*/ 1263711 w 1644711"/>
              <a:gd name="connsiteY80" fmla="*/ 1143988 h 2138577"/>
              <a:gd name="connsiteX81" fmla="*/ 1339911 w 1644711"/>
              <a:gd name="connsiteY81" fmla="*/ 1154873 h 2138577"/>
              <a:gd name="connsiteX82" fmla="*/ 1370743 w 1644711"/>
              <a:gd name="connsiteY82" fmla="*/ 1237023 h 2138577"/>
              <a:gd name="connsiteX83" fmla="*/ 1370743 w 1644711"/>
              <a:gd name="connsiteY83" fmla="*/ 1165015 h 2138577"/>
              <a:gd name="connsiteX84" fmla="*/ 1514759 w 1644711"/>
              <a:gd name="connsiteY84" fmla="*/ 1237023 h 2138577"/>
              <a:gd name="connsiteX85" fmla="*/ 1568511 w 1644711"/>
              <a:gd name="connsiteY85" fmla="*/ 1274616 h 2138577"/>
              <a:gd name="connsiteX86" fmla="*/ 1622940 w 1644711"/>
              <a:gd name="connsiteY86" fmla="*/ 1329045 h 2138577"/>
              <a:gd name="connsiteX87" fmla="*/ 1644711 w 1644711"/>
              <a:gd name="connsiteY87" fmla="*/ 1361702 h 2138577"/>
              <a:gd name="connsiteX88" fmla="*/ 1633825 w 1644711"/>
              <a:gd name="connsiteY88" fmla="*/ 1448788 h 2138577"/>
              <a:gd name="connsiteX89" fmla="*/ 1622940 w 1644711"/>
              <a:gd name="connsiteY89" fmla="*/ 1481445 h 2138577"/>
              <a:gd name="connsiteX90" fmla="*/ 1590282 w 1644711"/>
              <a:gd name="connsiteY90" fmla="*/ 1492330 h 2138577"/>
              <a:gd name="connsiteX91" fmla="*/ 1535854 w 1644711"/>
              <a:gd name="connsiteY91" fmla="*/ 1546759 h 2138577"/>
              <a:gd name="connsiteX92" fmla="*/ 1514082 w 1644711"/>
              <a:gd name="connsiteY92" fmla="*/ 1568530 h 2138577"/>
              <a:gd name="connsiteX93" fmla="*/ 1492311 w 1644711"/>
              <a:gd name="connsiteY93" fmla="*/ 1590302 h 2138577"/>
              <a:gd name="connsiteX94" fmla="*/ 1470540 w 1644711"/>
              <a:gd name="connsiteY94" fmla="*/ 1666502 h 2138577"/>
              <a:gd name="connsiteX95" fmla="*/ 1459654 w 1644711"/>
              <a:gd name="connsiteY95" fmla="*/ 1699159 h 2138577"/>
              <a:gd name="connsiteX96" fmla="*/ 1394340 w 1644711"/>
              <a:gd name="connsiteY96" fmla="*/ 1742702 h 2138577"/>
              <a:gd name="connsiteX97" fmla="*/ 1372568 w 1644711"/>
              <a:gd name="connsiteY97" fmla="*/ 1764473 h 2138577"/>
              <a:gd name="connsiteX98" fmla="*/ 1350797 w 1644711"/>
              <a:gd name="connsiteY98" fmla="*/ 1797130 h 2138577"/>
              <a:gd name="connsiteX99" fmla="*/ 1329025 w 1644711"/>
              <a:gd name="connsiteY99" fmla="*/ 1818902 h 2138577"/>
              <a:gd name="connsiteX100" fmla="*/ 1285482 w 1644711"/>
              <a:gd name="connsiteY100" fmla="*/ 1884216 h 2138577"/>
              <a:gd name="connsiteX101" fmla="*/ 1252825 w 1644711"/>
              <a:gd name="connsiteY101" fmla="*/ 1927759 h 2138577"/>
              <a:gd name="connsiteX102" fmla="*/ 1241940 w 1644711"/>
              <a:gd name="connsiteY102" fmla="*/ 2123702 h 2138577"/>
              <a:gd name="connsiteX103" fmla="*/ 1209282 w 1644711"/>
              <a:gd name="connsiteY103" fmla="*/ 2091045 h 2138577"/>
              <a:gd name="connsiteX104" fmla="*/ 1176625 w 1644711"/>
              <a:gd name="connsiteY104" fmla="*/ 1949530 h 2138577"/>
              <a:gd name="connsiteX105" fmla="*/ 1165740 w 1644711"/>
              <a:gd name="connsiteY105" fmla="*/ 1742702 h 2138577"/>
              <a:gd name="connsiteX106" fmla="*/ 1187511 w 1644711"/>
              <a:gd name="connsiteY106" fmla="*/ 1601188 h 2138577"/>
              <a:gd name="connsiteX107" fmla="*/ 1231054 w 1644711"/>
              <a:gd name="connsiteY107" fmla="*/ 1514102 h 2138577"/>
              <a:gd name="connsiteX108" fmla="*/ 1209282 w 1644711"/>
              <a:gd name="connsiteY108" fmla="*/ 1437902 h 2138577"/>
              <a:gd name="connsiteX109" fmla="*/ 1165740 w 1644711"/>
              <a:gd name="connsiteY109" fmla="*/ 1383473 h 2138577"/>
              <a:gd name="connsiteX110" fmla="*/ 1154854 w 1644711"/>
              <a:gd name="connsiteY110" fmla="*/ 1350816 h 2138577"/>
              <a:gd name="connsiteX111" fmla="*/ 1133082 w 1644711"/>
              <a:gd name="connsiteY111" fmla="*/ 1241959 h 2138577"/>
              <a:gd name="connsiteX112" fmla="*/ 1089540 w 1644711"/>
              <a:gd name="connsiteY112" fmla="*/ 1187530 h 2138577"/>
              <a:gd name="connsiteX113" fmla="*/ 1024225 w 1644711"/>
              <a:gd name="connsiteY113" fmla="*/ 1133102 h 2138577"/>
              <a:gd name="connsiteX114" fmla="*/ 1002454 w 1644711"/>
              <a:gd name="connsiteY114" fmla="*/ 1100445 h 2138577"/>
              <a:gd name="connsiteX115" fmla="*/ 948025 w 1644711"/>
              <a:gd name="connsiteY115" fmla="*/ 1056902 h 2138577"/>
              <a:gd name="connsiteX116" fmla="*/ 937140 w 1644711"/>
              <a:gd name="connsiteY116" fmla="*/ 1089559 h 2138577"/>
              <a:gd name="connsiteX117" fmla="*/ 817397 w 1644711"/>
              <a:gd name="connsiteY117" fmla="*/ 1046016 h 2138577"/>
              <a:gd name="connsiteX118" fmla="*/ 795625 w 1644711"/>
              <a:gd name="connsiteY118" fmla="*/ 1024245 h 2138577"/>
              <a:gd name="connsiteX119" fmla="*/ 730311 w 1644711"/>
              <a:gd name="connsiteY119" fmla="*/ 980702 h 2138577"/>
              <a:gd name="connsiteX120" fmla="*/ 708540 w 1644711"/>
              <a:gd name="connsiteY120" fmla="*/ 926273 h 2138577"/>
              <a:gd name="connsiteX121" fmla="*/ 719425 w 1644711"/>
              <a:gd name="connsiteY121" fmla="*/ 893616 h 2138577"/>
              <a:gd name="connsiteX122" fmla="*/ 708540 w 1644711"/>
              <a:gd name="connsiteY122" fmla="*/ 958930 h 2138577"/>
              <a:gd name="connsiteX123" fmla="*/ 654111 w 1644711"/>
              <a:gd name="connsiteY123" fmla="*/ 937159 h 2138577"/>
              <a:gd name="connsiteX124" fmla="*/ 632340 w 1644711"/>
              <a:gd name="connsiteY124" fmla="*/ 871845 h 2138577"/>
              <a:gd name="connsiteX125" fmla="*/ 621454 w 1644711"/>
              <a:gd name="connsiteY125" fmla="*/ 839188 h 2138577"/>
              <a:gd name="connsiteX126" fmla="*/ 599682 w 1644711"/>
              <a:gd name="connsiteY126" fmla="*/ 817416 h 2138577"/>
              <a:gd name="connsiteX127" fmla="*/ 556140 w 1644711"/>
              <a:gd name="connsiteY127" fmla="*/ 719445 h 2138577"/>
              <a:gd name="connsiteX128" fmla="*/ 545254 w 1644711"/>
              <a:gd name="connsiteY128" fmla="*/ 675902 h 2138577"/>
              <a:gd name="connsiteX129" fmla="*/ 545254 w 1644711"/>
              <a:gd name="connsiteY129" fmla="*/ 523502 h 2138577"/>
              <a:gd name="connsiteX130" fmla="*/ 523482 w 1644711"/>
              <a:gd name="connsiteY130" fmla="*/ 501730 h 2138577"/>
              <a:gd name="connsiteX131" fmla="*/ 501711 w 1644711"/>
              <a:gd name="connsiteY131" fmla="*/ 469073 h 2138577"/>
              <a:gd name="connsiteX132" fmla="*/ 414625 w 1644711"/>
              <a:gd name="connsiteY132" fmla="*/ 403759 h 2138577"/>
              <a:gd name="connsiteX133" fmla="*/ 327540 w 1644711"/>
              <a:gd name="connsiteY133" fmla="*/ 316673 h 2138577"/>
              <a:gd name="connsiteX134" fmla="*/ 283997 w 1644711"/>
              <a:gd name="connsiteY134" fmla="*/ 327559 h 2138577"/>
              <a:gd name="connsiteX135" fmla="*/ 273111 w 1644711"/>
              <a:gd name="connsiteY135" fmla="*/ 403759 h 2138577"/>
              <a:gd name="connsiteX136" fmla="*/ 153368 w 1644711"/>
              <a:gd name="connsiteY136" fmla="*/ 414645 h 2138577"/>
              <a:gd name="connsiteX137" fmla="*/ 131597 w 1644711"/>
              <a:gd name="connsiteY137" fmla="*/ 360216 h 2138577"/>
              <a:gd name="connsiteX138" fmla="*/ 120711 w 1644711"/>
              <a:gd name="connsiteY138" fmla="*/ 327559 h 2138577"/>
              <a:gd name="connsiteX139" fmla="*/ 98940 w 1644711"/>
              <a:gd name="connsiteY139" fmla="*/ 327559 h 2138577"/>
              <a:gd name="connsiteX0" fmla="*/ 98940 w 1644711"/>
              <a:gd name="connsiteY0" fmla="*/ 327559 h 2138577"/>
              <a:gd name="connsiteX1" fmla="*/ 98940 w 1644711"/>
              <a:gd name="connsiteY1" fmla="*/ 327559 h 2138577"/>
              <a:gd name="connsiteX2" fmla="*/ 109825 w 1644711"/>
              <a:gd name="connsiteY2" fmla="*/ 229588 h 2138577"/>
              <a:gd name="connsiteX3" fmla="*/ 44511 w 1644711"/>
              <a:gd name="connsiteY3" fmla="*/ 218702 h 2138577"/>
              <a:gd name="connsiteX4" fmla="*/ 33625 w 1644711"/>
              <a:gd name="connsiteY4" fmla="*/ 186045 h 2138577"/>
              <a:gd name="connsiteX5" fmla="*/ 131597 w 1644711"/>
              <a:gd name="connsiteY5" fmla="*/ 175159 h 2138577"/>
              <a:gd name="connsiteX6" fmla="*/ 142482 w 1644711"/>
              <a:gd name="connsiteY6" fmla="*/ 142502 h 2138577"/>
              <a:gd name="connsiteX7" fmla="*/ 131597 w 1644711"/>
              <a:gd name="connsiteY7" fmla="*/ 77188 h 2138577"/>
              <a:gd name="connsiteX8" fmla="*/ 120711 w 1644711"/>
              <a:gd name="connsiteY8" fmla="*/ 22759 h 2138577"/>
              <a:gd name="connsiteX9" fmla="*/ 164254 w 1644711"/>
              <a:gd name="connsiteY9" fmla="*/ 11873 h 2138577"/>
              <a:gd name="connsiteX10" fmla="*/ 262225 w 1644711"/>
              <a:gd name="connsiteY10" fmla="*/ 33645 h 2138577"/>
              <a:gd name="connsiteX11" fmla="*/ 283997 w 1644711"/>
              <a:gd name="connsiteY11" fmla="*/ 55416 h 2138577"/>
              <a:gd name="connsiteX12" fmla="*/ 327540 w 1644711"/>
              <a:gd name="connsiteY12" fmla="*/ 77188 h 2138577"/>
              <a:gd name="connsiteX13" fmla="*/ 381968 w 1644711"/>
              <a:gd name="connsiteY13" fmla="*/ 120730 h 2138577"/>
              <a:gd name="connsiteX14" fmla="*/ 458168 w 1644711"/>
              <a:gd name="connsiteY14" fmla="*/ 109845 h 2138577"/>
              <a:gd name="connsiteX15" fmla="*/ 479940 w 1644711"/>
              <a:gd name="connsiteY15" fmla="*/ 88073 h 2138577"/>
              <a:gd name="connsiteX16" fmla="*/ 599682 w 1644711"/>
              <a:gd name="connsiteY16" fmla="*/ 55416 h 2138577"/>
              <a:gd name="connsiteX17" fmla="*/ 664997 w 1644711"/>
              <a:gd name="connsiteY17" fmla="*/ 88073 h 2138577"/>
              <a:gd name="connsiteX18" fmla="*/ 650663 w 1644711"/>
              <a:gd name="connsiteY18" fmla="*/ 84895 h 2138577"/>
              <a:gd name="connsiteX19" fmla="*/ 722671 w 1644711"/>
              <a:gd name="connsiteY19" fmla="*/ 12887 h 2138577"/>
              <a:gd name="connsiteX20" fmla="*/ 722671 w 1644711"/>
              <a:gd name="connsiteY20" fmla="*/ 12887 h 2138577"/>
              <a:gd name="connsiteX21" fmla="*/ 866687 w 1644711"/>
              <a:gd name="connsiteY21" fmla="*/ 84895 h 2138577"/>
              <a:gd name="connsiteX22" fmla="*/ 882711 w 1644711"/>
              <a:gd name="connsiteY22" fmla="*/ 131616 h 2138577"/>
              <a:gd name="connsiteX23" fmla="*/ 937140 w 1644711"/>
              <a:gd name="connsiteY23" fmla="*/ 77188 h 2138577"/>
              <a:gd name="connsiteX24" fmla="*/ 980682 w 1644711"/>
              <a:gd name="connsiteY24" fmla="*/ 44530 h 2138577"/>
              <a:gd name="connsiteX25" fmla="*/ 1002454 w 1644711"/>
              <a:gd name="connsiteY25" fmla="*/ 22759 h 2138577"/>
              <a:gd name="connsiteX26" fmla="*/ 1045997 w 1644711"/>
              <a:gd name="connsiteY26" fmla="*/ 98959 h 2138577"/>
              <a:gd name="connsiteX27" fmla="*/ 1089540 w 1644711"/>
              <a:gd name="connsiteY27" fmla="*/ 88073 h 2138577"/>
              <a:gd name="connsiteX28" fmla="*/ 1122197 w 1644711"/>
              <a:gd name="connsiteY28" fmla="*/ 66302 h 2138577"/>
              <a:gd name="connsiteX29" fmla="*/ 1143968 w 1644711"/>
              <a:gd name="connsiteY29" fmla="*/ 22759 h 2138577"/>
              <a:gd name="connsiteX30" fmla="*/ 1165740 w 1644711"/>
              <a:gd name="connsiteY30" fmla="*/ 44530 h 2138577"/>
              <a:gd name="connsiteX31" fmla="*/ 1231054 w 1644711"/>
              <a:gd name="connsiteY31" fmla="*/ 88073 h 2138577"/>
              <a:gd name="connsiteX32" fmla="*/ 1285482 w 1644711"/>
              <a:gd name="connsiteY32" fmla="*/ 142502 h 2138577"/>
              <a:gd name="connsiteX33" fmla="*/ 1285482 w 1644711"/>
              <a:gd name="connsiteY33" fmla="*/ 251359 h 2138577"/>
              <a:gd name="connsiteX34" fmla="*/ 1241940 w 1644711"/>
              <a:gd name="connsiteY34" fmla="*/ 207816 h 2138577"/>
              <a:gd name="connsiteX35" fmla="*/ 1187511 w 1644711"/>
              <a:gd name="connsiteY35" fmla="*/ 88073 h 2138577"/>
              <a:gd name="connsiteX36" fmla="*/ 1154854 w 1644711"/>
              <a:gd name="connsiteY36" fmla="*/ 77188 h 2138577"/>
              <a:gd name="connsiteX37" fmla="*/ 1082711 w 1644711"/>
              <a:gd name="connsiteY37" fmla="*/ 12887 h 2138577"/>
              <a:gd name="connsiteX38" fmla="*/ 1078654 w 1644711"/>
              <a:gd name="connsiteY38" fmla="*/ 153388 h 2138577"/>
              <a:gd name="connsiteX39" fmla="*/ 1045997 w 1644711"/>
              <a:gd name="connsiteY39" fmla="*/ 251359 h 2138577"/>
              <a:gd name="connsiteX40" fmla="*/ 980682 w 1644711"/>
              <a:gd name="connsiteY40" fmla="*/ 327559 h 2138577"/>
              <a:gd name="connsiteX41" fmla="*/ 1024225 w 1644711"/>
              <a:gd name="connsiteY41" fmla="*/ 414645 h 2138577"/>
              <a:gd name="connsiteX42" fmla="*/ 1056882 w 1644711"/>
              <a:gd name="connsiteY42" fmla="*/ 425530 h 2138577"/>
              <a:gd name="connsiteX43" fmla="*/ 1089540 w 1644711"/>
              <a:gd name="connsiteY43" fmla="*/ 447302 h 2138577"/>
              <a:gd name="connsiteX44" fmla="*/ 1111311 w 1644711"/>
              <a:gd name="connsiteY44" fmla="*/ 534388 h 2138577"/>
              <a:gd name="connsiteX45" fmla="*/ 1176625 w 1644711"/>
              <a:gd name="connsiteY45" fmla="*/ 490845 h 2138577"/>
              <a:gd name="connsiteX46" fmla="*/ 1154854 w 1644711"/>
              <a:gd name="connsiteY46" fmla="*/ 327559 h 2138577"/>
              <a:gd name="connsiteX47" fmla="*/ 1176625 w 1644711"/>
              <a:gd name="connsiteY47" fmla="*/ 294902 h 2138577"/>
              <a:gd name="connsiteX48" fmla="*/ 1220168 w 1644711"/>
              <a:gd name="connsiteY48" fmla="*/ 316673 h 2138577"/>
              <a:gd name="connsiteX49" fmla="*/ 1263711 w 1644711"/>
              <a:gd name="connsiteY49" fmla="*/ 371102 h 2138577"/>
              <a:gd name="connsiteX50" fmla="*/ 1296368 w 1644711"/>
              <a:gd name="connsiteY50" fmla="*/ 403759 h 2138577"/>
              <a:gd name="connsiteX51" fmla="*/ 1361682 w 1644711"/>
              <a:gd name="connsiteY51" fmla="*/ 414645 h 2138577"/>
              <a:gd name="connsiteX52" fmla="*/ 1383454 w 1644711"/>
              <a:gd name="connsiteY52" fmla="*/ 447302 h 2138577"/>
              <a:gd name="connsiteX53" fmla="*/ 1405225 w 1644711"/>
              <a:gd name="connsiteY53" fmla="*/ 501730 h 2138577"/>
              <a:gd name="connsiteX54" fmla="*/ 1437882 w 1644711"/>
              <a:gd name="connsiteY54" fmla="*/ 621473 h 2138577"/>
              <a:gd name="connsiteX55" fmla="*/ 1426997 w 1644711"/>
              <a:gd name="connsiteY55" fmla="*/ 654130 h 2138577"/>
              <a:gd name="connsiteX56" fmla="*/ 1405225 w 1644711"/>
              <a:gd name="connsiteY56" fmla="*/ 632359 h 2138577"/>
              <a:gd name="connsiteX57" fmla="*/ 1394340 w 1644711"/>
              <a:gd name="connsiteY57" fmla="*/ 599702 h 2138577"/>
              <a:gd name="connsiteX58" fmla="*/ 1372568 w 1644711"/>
              <a:gd name="connsiteY58" fmla="*/ 512616 h 2138577"/>
              <a:gd name="connsiteX59" fmla="*/ 1339911 w 1644711"/>
              <a:gd name="connsiteY59" fmla="*/ 523502 h 2138577"/>
              <a:gd name="connsiteX60" fmla="*/ 1329025 w 1644711"/>
              <a:gd name="connsiteY60" fmla="*/ 556159 h 2138577"/>
              <a:gd name="connsiteX61" fmla="*/ 1318140 w 1644711"/>
              <a:gd name="connsiteY61" fmla="*/ 632359 h 2138577"/>
              <a:gd name="connsiteX62" fmla="*/ 1241940 w 1644711"/>
              <a:gd name="connsiteY62" fmla="*/ 643245 h 2138577"/>
              <a:gd name="connsiteX63" fmla="*/ 1231054 w 1644711"/>
              <a:gd name="connsiteY63" fmla="*/ 752102 h 2138577"/>
              <a:gd name="connsiteX64" fmla="*/ 1176625 w 1644711"/>
              <a:gd name="connsiteY64" fmla="*/ 773873 h 2138577"/>
              <a:gd name="connsiteX65" fmla="*/ 1111311 w 1644711"/>
              <a:gd name="connsiteY65" fmla="*/ 828302 h 2138577"/>
              <a:gd name="connsiteX66" fmla="*/ 1100425 w 1644711"/>
              <a:gd name="connsiteY66" fmla="*/ 871845 h 2138577"/>
              <a:gd name="connsiteX67" fmla="*/ 1089540 w 1644711"/>
              <a:gd name="connsiteY67" fmla="*/ 937159 h 2138577"/>
              <a:gd name="connsiteX68" fmla="*/ 1056882 w 1644711"/>
              <a:gd name="connsiteY68" fmla="*/ 958930 h 2138577"/>
              <a:gd name="connsiteX69" fmla="*/ 1024225 w 1644711"/>
              <a:gd name="connsiteY69" fmla="*/ 926273 h 2138577"/>
              <a:gd name="connsiteX70" fmla="*/ 991568 w 1644711"/>
              <a:gd name="connsiteY70" fmla="*/ 871845 h 2138577"/>
              <a:gd name="connsiteX71" fmla="*/ 937140 w 1644711"/>
              <a:gd name="connsiteY71" fmla="*/ 893616 h 2138577"/>
              <a:gd name="connsiteX72" fmla="*/ 926254 w 1644711"/>
              <a:gd name="connsiteY72" fmla="*/ 926273 h 2138577"/>
              <a:gd name="connsiteX73" fmla="*/ 958911 w 1644711"/>
              <a:gd name="connsiteY73" fmla="*/ 1002473 h 2138577"/>
              <a:gd name="connsiteX74" fmla="*/ 980682 w 1644711"/>
              <a:gd name="connsiteY74" fmla="*/ 1024245 h 2138577"/>
              <a:gd name="connsiteX75" fmla="*/ 1035111 w 1644711"/>
              <a:gd name="connsiteY75" fmla="*/ 1035130 h 2138577"/>
              <a:gd name="connsiteX76" fmla="*/ 1067768 w 1644711"/>
              <a:gd name="connsiteY76" fmla="*/ 1046016 h 2138577"/>
              <a:gd name="connsiteX77" fmla="*/ 1100425 w 1644711"/>
              <a:gd name="connsiteY77" fmla="*/ 1176645 h 2138577"/>
              <a:gd name="connsiteX78" fmla="*/ 1133082 w 1644711"/>
              <a:gd name="connsiteY78" fmla="*/ 1187530 h 2138577"/>
              <a:gd name="connsiteX79" fmla="*/ 1231054 w 1644711"/>
              <a:gd name="connsiteY79" fmla="*/ 1154873 h 2138577"/>
              <a:gd name="connsiteX80" fmla="*/ 1263711 w 1644711"/>
              <a:gd name="connsiteY80" fmla="*/ 1143988 h 2138577"/>
              <a:gd name="connsiteX81" fmla="*/ 1339911 w 1644711"/>
              <a:gd name="connsiteY81" fmla="*/ 1154873 h 2138577"/>
              <a:gd name="connsiteX82" fmla="*/ 1370743 w 1644711"/>
              <a:gd name="connsiteY82" fmla="*/ 1237023 h 2138577"/>
              <a:gd name="connsiteX83" fmla="*/ 1370743 w 1644711"/>
              <a:gd name="connsiteY83" fmla="*/ 1165015 h 2138577"/>
              <a:gd name="connsiteX84" fmla="*/ 1514759 w 1644711"/>
              <a:gd name="connsiteY84" fmla="*/ 1237023 h 2138577"/>
              <a:gd name="connsiteX85" fmla="*/ 1568511 w 1644711"/>
              <a:gd name="connsiteY85" fmla="*/ 1274616 h 2138577"/>
              <a:gd name="connsiteX86" fmla="*/ 1622940 w 1644711"/>
              <a:gd name="connsiteY86" fmla="*/ 1329045 h 2138577"/>
              <a:gd name="connsiteX87" fmla="*/ 1644711 w 1644711"/>
              <a:gd name="connsiteY87" fmla="*/ 1361702 h 2138577"/>
              <a:gd name="connsiteX88" fmla="*/ 1633825 w 1644711"/>
              <a:gd name="connsiteY88" fmla="*/ 1448788 h 2138577"/>
              <a:gd name="connsiteX89" fmla="*/ 1622940 w 1644711"/>
              <a:gd name="connsiteY89" fmla="*/ 1481445 h 2138577"/>
              <a:gd name="connsiteX90" fmla="*/ 1590282 w 1644711"/>
              <a:gd name="connsiteY90" fmla="*/ 1492330 h 2138577"/>
              <a:gd name="connsiteX91" fmla="*/ 1535854 w 1644711"/>
              <a:gd name="connsiteY91" fmla="*/ 1546759 h 2138577"/>
              <a:gd name="connsiteX92" fmla="*/ 1514082 w 1644711"/>
              <a:gd name="connsiteY92" fmla="*/ 1568530 h 2138577"/>
              <a:gd name="connsiteX93" fmla="*/ 1492311 w 1644711"/>
              <a:gd name="connsiteY93" fmla="*/ 1590302 h 2138577"/>
              <a:gd name="connsiteX94" fmla="*/ 1470540 w 1644711"/>
              <a:gd name="connsiteY94" fmla="*/ 1666502 h 2138577"/>
              <a:gd name="connsiteX95" fmla="*/ 1459654 w 1644711"/>
              <a:gd name="connsiteY95" fmla="*/ 1699159 h 2138577"/>
              <a:gd name="connsiteX96" fmla="*/ 1394340 w 1644711"/>
              <a:gd name="connsiteY96" fmla="*/ 1742702 h 2138577"/>
              <a:gd name="connsiteX97" fmla="*/ 1372568 w 1644711"/>
              <a:gd name="connsiteY97" fmla="*/ 1764473 h 2138577"/>
              <a:gd name="connsiteX98" fmla="*/ 1350797 w 1644711"/>
              <a:gd name="connsiteY98" fmla="*/ 1797130 h 2138577"/>
              <a:gd name="connsiteX99" fmla="*/ 1329025 w 1644711"/>
              <a:gd name="connsiteY99" fmla="*/ 1818902 h 2138577"/>
              <a:gd name="connsiteX100" fmla="*/ 1285482 w 1644711"/>
              <a:gd name="connsiteY100" fmla="*/ 1884216 h 2138577"/>
              <a:gd name="connsiteX101" fmla="*/ 1252825 w 1644711"/>
              <a:gd name="connsiteY101" fmla="*/ 1927759 h 2138577"/>
              <a:gd name="connsiteX102" fmla="*/ 1241940 w 1644711"/>
              <a:gd name="connsiteY102" fmla="*/ 2123702 h 2138577"/>
              <a:gd name="connsiteX103" fmla="*/ 1209282 w 1644711"/>
              <a:gd name="connsiteY103" fmla="*/ 2091045 h 2138577"/>
              <a:gd name="connsiteX104" fmla="*/ 1176625 w 1644711"/>
              <a:gd name="connsiteY104" fmla="*/ 1949530 h 2138577"/>
              <a:gd name="connsiteX105" fmla="*/ 1165740 w 1644711"/>
              <a:gd name="connsiteY105" fmla="*/ 1742702 h 2138577"/>
              <a:gd name="connsiteX106" fmla="*/ 1187511 w 1644711"/>
              <a:gd name="connsiteY106" fmla="*/ 1601188 h 2138577"/>
              <a:gd name="connsiteX107" fmla="*/ 1231054 w 1644711"/>
              <a:gd name="connsiteY107" fmla="*/ 1514102 h 2138577"/>
              <a:gd name="connsiteX108" fmla="*/ 1209282 w 1644711"/>
              <a:gd name="connsiteY108" fmla="*/ 1437902 h 2138577"/>
              <a:gd name="connsiteX109" fmla="*/ 1165740 w 1644711"/>
              <a:gd name="connsiteY109" fmla="*/ 1383473 h 2138577"/>
              <a:gd name="connsiteX110" fmla="*/ 1082711 w 1644711"/>
              <a:gd name="connsiteY110" fmla="*/ 1381039 h 2138577"/>
              <a:gd name="connsiteX111" fmla="*/ 1133082 w 1644711"/>
              <a:gd name="connsiteY111" fmla="*/ 1241959 h 2138577"/>
              <a:gd name="connsiteX112" fmla="*/ 1089540 w 1644711"/>
              <a:gd name="connsiteY112" fmla="*/ 1187530 h 2138577"/>
              <a:gd name="connsiteX113" fmla="*/ 1024225 w 1644711"/>
              <a:gd name="connsiteY113" fmla="*/ 1133102 h 2138577"/>
              <a:gd name="connsiteX114" fmla="*/ 1002454 w 1644711"/>
              <a:gd name="connsiteY114" fmla="*/ 1100445 h 2138577"/>
              <a:gd name="connsiteX115" fmla="*/ 948025 w 1644711"/>
              <a:gd name="connsiteY115" fmla="*/ 1056902 h 2138577"/>
              <a:gd name="connsiteX116" fmla="*/ 937140 w 1644711"/>
              <a:gd name="connsiteY116" fmla="*/ 1089559 h 2138577"/>
              <a:gd name="connsiteX117" fmla="*/ 817397 w 1644711"/>
              <a:gd name="connsiteY117" fmla="*/ 1046016 h 2138577"/>
              <a:gd name="connsiteX118" fmla="*/ 795625 w 1644711"/>
              <a:gd name="connsiteY118" fmla="*/ 1024245 h 2138577"/>
              <a:gd name="connsiteX119" fmla="*/ 730311 w 1644711"/>
              <a:gd name="connsiteY119" fmla="*/ 980702 h 2138577"/>
              <a:gd name="connsiteX120" fmla="*/ 708540 w 1644711"/>
              <a:gd name="connsiteY120" fmla="*/ 926273 h 2138577"/>
              <a:gd name="connsiteX121" fmla="*/ 719425 w 1644711"/>
              <a:gd name="connsiteY121" fmla="*/ 893616 h 2138577"/>
              <a:gd name="connsiteX122" fmla="*/ 708540 w 1644711"/>
              <a:gd name="connsiteY122" fmla="*/ 958930 h 2138577"/>
              <a:gd name="connsiteX123" fmla="*/ 654111 w 1644711"/>
              <a:gd name="connsiteY123" fmla="*/ 937159 h 2138577"/>
              <a:gd name="connsiteX124" fmla="*/ 632340 w 1644711"/>
              <a:gd name="connsiteY124" fmla="*/ 871845 h 2138577"/>
              <a:gd name="connsiteX125" fmla="*/ 621454 w 1644711"/>
              <a:gd name="connsiteY125" fmla="*/ 839188 h 2138577"/>
              <a:gd name="connsiteX126" fmla="*/ 599682 w 1644711"/>
              <a:gd name="connsiteY126" fmla="*/ 817416 h 2138577"/>
              <a:gd name="connsiteX127" fmla="*/ 556140 w 1644711"/>
              <a:gd name="connsiteY127" fmla="*/ 719445 h 2138577"/>
              <a:gd name="connsiteX128" fmla="*/ 545254 w 1644711"/>
              <a:gd name="connsiteY128" fmla="*/ 675902 h 2138577"/>
              <a:gd name="connsiteX129" fmla="*/ 545254 w 1644711"/>
              <a:gd name="connsiteY129" fmla="*/ 523502 h 2138577"/>
              <a:gd name="connsiteX130" fmla="*/ 523482 w 1644711"/>
              <a:gd name="connsiteY130" fmla="*/ 501730 h 2138577"/>
              <a:gd name="connsiteX131" fmla="*/ 501711 w 1644711"/>
              <a:gd name="connsiteY131" fmla="*/ 469073 h 2138577"/>
              <a:gd name="connsiteX132" fmla="*/ 414625 w 1644711"/>
              <a:gd name="connsiteY132" fmla="*/ 403759 h 2138577"/>
              <a:gd name="connsiteX133" fmla="*/ 327540 w 1644711"/>
              <a:gd name="connsiteY133" fmla="*/ 316673 h 2138577"/>
              <a:gd name="connsiteX134" fmla="*/ 283997 w 1644711"/>
              <a:gd name="connsiteY134" fmla="*/ 327559 h 2138577"/>
              <a:gd name="connsiteX135" fmla="*/ 273111 w 1644711"/>
              <a:gd name="connsiteY135" fmla="*/ 403759 h 2138577"/>
              <a:gd name="connsiteX136" fmla="*/ 153368 w 1644711"/>
              <a:gd name="connsiteY136" fmla="*/ 414645 h 2138577"/>
              <a:gd name="connsiteX137" fmla="*/ 131597 w 1644711"/>
              <a:gd name="connsiteY137" fmla="*/ 360216 h 2138577"/>
              <a:gd name="connsiteX138" fmla="*/ 120711 w 1644711"/>
              <a:gd name="connsiteY138" fmla="*/ 327559 h 2138577"/>
              <a:gd name="connsiteX139" fmla="*/ 98940 w 1644711"/>
              <a:gd name="connsiteY139" fmla="*/ 327559 h 2138577"/>
              <a:gd name="connsiteX0" fmla="*/ 98940 w 1644711"/>
              <a:gd name="connsiteY0" fmla="*/ 327559 h 2138577"/>
              <a:gd name="connsiteX1" fmla="*/ 98940 w 1644711"/>
              <a:gd name="connsiteY1" fmla="*/ 327559 h 2138577"/>
              <a:gd name="connsiteX2" fmla="*/ 109825 w 1644711"/>
              <a:gd name="connsiteY2" fmla="*/ 229588 h 2138577"/>
              <a:gd name="connsiteX3" fmla="*/ 44511 w 1644711"/>
              <a:gd name="connsiteY3" fmla="*/ 218702 h 2138577"/>
              <a:gd name="connsiteX4" fmla="*/ 33625 w 1644711"/>
              <a:gd name="connsiteY4" fmla="*/ 186045 h 2138577"/>
              <a:gd name="connsiteX5" fmla="*/ 131597 w 1644711"/>
              <a:gd name="connsiteY5" fmla="*/ 175159 h 2138577"/>
              <a:gd name="connsiteX6" fmla="*/ 142482 w 1644711"/>
              <a:gd name="connsiteY6" fmla="*/ 142502 h 2138577"/>
              <a:gd name="connsiteX7" fmla="*/ 131597 w 1644711"/>
              <a:gd name="connsiteY7" fmla="*/ 77188 h 2138577"/>
              <a:gd name="connsiteX8" fmla="*/ 120711 w 1644711"/>
              <a:gd name="connsiteY8" fmla="*/ 22759 h 2138577"/>
              <a:gd name="connsiteX9" fmla="*/ 164254 w 1644711"/>
              <a:gd name="connsiteY9" fmla="*/ 11873 h 2138577"/>
              <a:gd name="connsiteX10" fmla="*/ 262225 w 1644711"/>
              <a:gd name="connsiteY10" fmla="*/ 33645 h 2138577"/>
              <a:gd name="connsiteX11" fmla="*/ 283997 w 1644711"/>
              <a:gd name="connsiteY11" fmla="*/ 55416 h 2138577"/>
              <a:gd name="connsiteX12" fmla="*/ 327540 w 1644711"/>
              <a:gd name="connsiteY12" fmla="*/ 77188 h 2138577"/>
              <a:gd name="connsiteX13" fmla="*/ 381968 w 1644711"/>
              <a:gd name="connsiteY13" fmla="*/ 120730 h 2138577"/>
              <a:gd name="connsiteX14" fmla="*/ 458168 w 1644711"/>
              <a:gd name="connsiteY14" fmla="*/ 109845 h 2138577"/>
              <a:gd name="connsiteX15" fmla="*/ 479940 w 1644711"/>
              <a:gd name="connsiteY15" fmla="*/ 88073 h 2138577"/>
              <a:gd name="connsiteX16" fmla="*/ 599682 w 1644711"/>
              <a:gd name="connsiteY16" fmla="*/ 55416 h 2138577"/>
              <a:gd name="connsiteX17" fmla="*/ 664997 w 1644711"/>
              <a:gd name="connsiteY17" fmla="*/ 88073 h 2138577"/>
              <a:gd name="connsiteX18" fmla="*/ 650663 w 1644711"/>
              <a:gd name="connsiteY18" fmla="*/ 84895 h 2138577"/>
              <a:gd name="connsiteX19" fmla="*/ 722671 w 1644711"/>
              <a:gd name="connsiteY19" fmla="*/ 12887 h 2138577"/>
              <a:gd name="connsiteX20" fmla="*/ 722671 w 1644711"/>
              <a:gd name="connsiteY20" fmla="*/ 12887 h 2138577"/>
              <a:gd name="connsiteX21" fmla="*/ 866687 w 1644711"/>
              <a:gd name="connsiteY21" fmla="*/ 84895 h 2138577"/>
              <a:gd name="connsiteX22" fmla="*/ 882711 w 1644711"/>
              <a:gd name="connsiteY22" fmla="*/ 131616 h 2138577"/>
              <a:gd name="connsiteX23" fmla="*/ 937140 w 1644711"/>
              <a:gd name="connsiteY23" fmla="*/ 77188 h 2138577"/>
              <a:gd name="connsiteX24" fmla="*/ 980682 w 1644711"/>
              <a:gd name="connsiteY24" fmla="*/ 44530 h 2138577"/>
              <a:gd name="connsiteX25" fmla="*/ 1002454 w 1644711"/>
              <a:gd name="connsiteY25" fmla="*/ 22759 h 2138577"/>
              <a:gd name="connsiteX26" fmla="*/ 1045997 w 1644711"/>
              <a:gd name="connsiteY26" fmla="*/ 98959 h 2138577"/>
              <a:gd name="connsiteX27" fmla="*/ 1089540 w 1644711"/>
              <a:gd name="connsiteY27" fmla="*/ 88073 h 2138577"/>
              <a:gd name="connsiteX28" fmla="*/ 1122197 w 1644711"/>
              <a:gd name="connsiteY28" fmla="*/ 66302 h 2138577"/>
              <a:gd name="connsiteX29" fmla="*/ 1143968 w 1644711"/>
              <a:gd name="connsiteY29" fmla="*/ 22759 h 2138577"/>
              <a:gd name="connsiteX30" fmla="*/ 1165740 w 1644711"/>
              <a:gd name="connsiteY30" fmla="*/ 44530 h 2138577"/>
              <a:gd name="connsiteX31" fmla="*/ 1231054 w 1644711"/>
              <a:gd name="connsiteY31" fmla="*/ 88073 h 2138577"/>
              <a:gd name="connsiteX32" fmla="*/ 1285482 w 1644711"/>
              <a:gd name="connsiteY32" fmla="*/ 142502 h 2138577"/>
              <a:gd name="connsiteX33" fmla="*/ 1285482 w 1644711"/>
              <a:gd name="connsiteY33" fmla="*/ 251359 h 2138577"/>
              <a:gd name="connsiteX34" fmla="*/ 1241940 w 1644711"/>
              <a:gd name="connsiteY34" fmla="*/ 207816 h 2138577"/>
              <a:gd name="connsiteX35" fmla="*/ 1187511 w 1644711"/>
              <a:gd name="connsiteY35" fmla="*/ 88073 h 2138577"/>
              <a:gd name="connsiteX36" fmla="*/ 1154854 w 1644711"/>
              <a:gd name="connsiteY36" fmla="*/ 77188 h 2138577"/>
              <a:gd name="connsiteX37" fmla="*/ 1082711 w 1644711"/>
              <a:gd name="connsiteY37" fmla="*/ 12887 h 2138577"/>
              <a:gd name="connsiteX38" fmla="*/ 1078654 w 1644711"/>
              <a:gd name="connsiteY38" fmla="*/ 153388 h 2138577"/>
              <a:gd name="connsiteX39" fmla="*/ 1045997 w 1644711"/>
              <a:gd name="connsiteY39" fmla="*/ 251359 h 2138577"/>
              <a:gd name="connsiteX40" fmla="*/ 980682 w 1644711"/>
              <a:gd name="connsiteY40" fmla="*/ 327559 h 2138577"/>
              <a:gd name="connsiteX41" fmla="*/ 1024225 w 1644711"/>
              <a:gd name="connsiteY41" fmla="*/ 414645 h 2138577"/>
              <a:gd name="connsiteX42" fmla="*/ 1056882 w 1644711"/>
              <a:gd name="connsiteY42" fmla="*/ 425530 h 2138577"/>
              <a:gd name="connsiteX43" fmla="*/ 1089540 w 1644711"/>
              <a:gd name="connsiteY43" fmla="*/ 447302 h 2138577"/>
              <a:gd name="connsiteX44" fmla="*/ 1111311 w 1644711"/>
              <a:gd name="connsiteY44" fmla="*/ 534388 h 2138577"/>
              <a:gd name="connsiteX45" fmla="*/ 1176625 w 1644711"/>
              <a:gd name="connsiteY45" fmla="*/ 490845 h 2138577"/>
              <a:gd name="connsiteX46" fmla="*/ 1154854 w 1644711"/>
              <a:gd name="connsiteY46" fmla="*/ 327559 h 2138577"/>
              <a:gd name="connsiteX47" fmla="*/ 1176625 w 1644711"/>
              <a:gd name="connsiteY47" fmla="*/ 294902 h 2138577"/>
              <a:gd name="connsiteX48" fmla="*/ 1220168 w 1644711"/>
              <a:gd name="connsiteY48" fmla="*/ 316673 h 2138577"/>
              <a:gd name="connsiteX49" fmla="*/ 1263711 w 1644711"/>
              <a:gd name="connsiteY49" fmla="*/ 371102 h 2138577"/>
              <a:gd name="connsiteX50" fmla="*/ 1296368 w 1644711"/>
              <a:gd name="connsiteY50" fmla="*/ 403759 h 2138577"/>
              <a:gd name="connsiteX51" fmla="*/ 1361682 w 1644711"/>
              <a:gd name="connsiteY51" fmla="*/ 414645 h 2138577"/>
              <a:gd name="connsiteX52" fmla="*/ 1383454 w 1644711"/>
              <a:gd name="connsiteY52" fmla="*/ 447302 h 2138577"/>
              <a:gd name="connsiteX53" fmla="*/ 1405225 w 1644711"/>
              <a:gd name="connsiteY53" fmla="*/ 501730 h 2138577"/>
              <a:gd name="connsiteX54" fmla="*/ 1437882 w 1644711"/>
              <a:gd name="connsiteY54" fmla="*/ 621473 h 2138577"/>
              <a:gd name="connsiteX55" fmla="*/ 1426997 w 1644711"/>
              <a:gd name="connsiteY55" fmla="*/ 654130 h 2138577"/>
              <a:gd name="connsiteX56" fmla="*/ 1405225 w 1644711"/>
              <a:gd name="connsiteY56" fmla="*/ 632359 h 2138577"/>
              <a:gd name="connsiteX57" fmla="*/ 1394340 w 1644711"/>
              <a:gd name="connsiteY57" fmla="*/ 599702 h 2138577"/>
              <a:gd name="connsiteX58" fmla="*/ 1372568 w 1644711"/>
              <a:gd name="connsiteY58" fmla="*/ 512616 h 2138577"/>
              <a:gd name="connsiteX59" fmla="*/ 1339911 w 1644711"/>
              <a:gd name="connsiteY59" fmla="*/ 523502 h 2138577"/>
              <a:gd name="connsiteX60" fmla="*/ 1329025 w 1644711"/>
              <a:gd name="connsiteY60" fmla="*/ 556159 h 2138577"/>
              <a:gd name="connsiteX61" fmla="*/ 1318140 w 1644711"/>
              <a:gd name="connsiteY61" fmla="*/ 632359 h 2138577"/>
              <a:gd name="connsiteX62" fmla="*/ 1241940 w 1644711"/>
              <a:gd name="connsiteY62" fmla="*/ 643245 h 2138577"/>
              <a:gd name="connsiteX63" fmla="*/ 1231054 w 1644711"/>
              <a:gd name="connsiteY63" fmla="*/ 752102 h 2138577"/>
              <a:gd name="connsiteX64" fmla="*/ 1176625 w 1644711"/>
              <a:gd name="connsiteY64" fmla="*/ 773873 h 2138577"/>
              <a:gd name="connsiteX65" fmla="*/ 1111311 w 1644711"/>
              <a:gd name="connsiteY65" fmla="*/ 828302 h 2138577"/>
              <a:gd name="connsiteX66" fmla="*/ 1100425 w 1644711"/>
              <a:gd name="connsiteY66" fmla="*/ 871845 h 2138577"/>
              <a:gd name="connsiteX67" fmla="*/ 1089540 w 1644711"/>
              <a:gd name="connsiteY67" fmla="*/ 937159 h 2138577"/>
              <a:gd name="connsiteX68" fmla="*/ 1056882 w 1644711"/>
              <a:gd name="connsiteY68" fmla="*/ 958930 h 2138577"/>
              <a:gd name="connsiteX69" fmla="*/ 1024225 w 1644711"/>
              <a:gd name="connsiteY69" fmla="*/ 926273 h 2138577"/>
              <a:gd name="connsiteX70" fmla="*/ 991568 w 1644711"/>
              <a:gd name="connsiteY70" fmla="*/ 871845 h 2138577"/>
              <a:gd name="connsiteX71" fmla="*/ 937140 w 1644711"/>
              <a:gd name="connsiteY71" fmla="*/ 893616 h 2138577"/>
              <a:gd name="connsiteX72" fmla="*/ 926254 w 1644711"/>
              <a:gd name="connsiteY72" fmla="*/ 926273 h 2138577"/>
              <a:gd name="connsiteX73" fmla="*/ 958911 w 1644711"/>
              <a:gd name="connsiteY73" fmla="*/ 1002473 h 2138577"/>
              <a:gd name="connsiteX74" fmla="*/ 980682 w 1644711"/>
              <a:gd name="connsiteY74" fmla="*/ 1024245 h 2138577"/>
              <a:gd name="connsiteX75" fmla="*/ 1035111 w 1644711"/>
              <a:gd name="connsiteY75" fmla="*/ 1035130 h 2138577"/>
              <a:gd name="connsiteX76" fmla="*/ 1067768 w 1644711"/>
              <a:gd name="connsiteY76" fmla="*/ 1046016 h 2138577"/>
              <a:gd name="connsiteX77" fmla="*/ 1100425 w 1644711"/>
              <a:gd name="connsiteY77" fmla="*/ 1176645 h 2138577"/>
              <a:gd name="connsiteX78" fmla="*/ 1133082 w 1644711"/>
              <a:gd name="connsiteY78" fmla="*/ 1187530 h 2138577"/>
              <a:gd name="connsiteX79" fmla="*/ 1231054 w 1644711"/>
              <a:gd name="connsiteY79" fmla="*/ 1154873 h 2138577"/>
              <a:gd name="connsiteX80" fmla="*/ 1263711 w 1644711"/>
              <a:gd name="connsiteY80" fmla="*/ 1143988 h 2138577"/>
              <a:gd name="connsiteX81" fmla="*/ 1339911 w 1644711"/>
              <a:gd name="connsiteY81" fmla="*/ 1154873 h 2138577"/>
              <a:gd name="connsiteX82" fmla="*/ 1370743 w 1644711"/>
              <a:gd name="connsiteY82" fmla="*/ 1237023 h 2138577"/>
              <a:gd name="connsiteX83" fmla="*/ 1370743 w 1644711"/>
              <a:gd name="connsiteY83" fmla="*/ 1165015 h 2138577"/>
              <a:gd name="connsiteX84" fmla="*/ 1514759 w 1644711"/>
              <a:gd name="connsiteY84" fmla="*/ 1237023 h 2138577"/>
              <a:gd name="connsiteX85" fmla="*/ 1568511 w 1644711"/>
              <a:gd name="connsiteY85" fmla="*/ 1274616 h 2138577"/>
              <a:gd name="connsiteX86" fmla="*/ 1622940 w 1644711"/>
              <a:gd name="connsiteY86" fmla="*/ 1329045 h 2138577"/>
              <a:gd name="connsiteX87" fmla="*/ 1644711 w 1644711"/>
              <a:gd name="connsiteY87" fmla="*/ 1361702 h 2138577"/>
              <a:gd name="connsiteX88" fmla="*/ 1633825 w 1644711"/>
              <a:gd name="connsiteY88" fmla="*/ 1448788 h 2138577"/>
              <a:gd name="connsiteX89" fmla="*/ 1622940 w 1644711"/>
              <a:gd name="connsiteY89" fmla="*/ 1481445 h 2138577"/>
              <a:gd name="connsiteX90" fmla="*/ 1590282 w 1644711"/>
              <a:gd name="connsiteY90" fmla="*/ 1492330 h 2138577"/>
              <a:gd name="connsiteX91" fmla="*/ 1535854 w 1644711"/>
              <a:gd name="connsiteY91" fmla="*/ 1546759 h 2138577"/>
              <a:gd name="connsiteX92" fmla="*/ 1514082 w 1644711"/>
              <a:gd name="connsiteY92" fmla="*/ 1568530 h 2138577"/>
              <a:gd name="connsiteX93" fmla="*/ 1492311 w 1644711"/>
              <a:gd name="connsiteY93" fmla="*/ 1590302 h 2138577"/>
              <a:gd name="connsiteX94" fmla="*/ 1470540 w 1644711"/>
              <a:gd name="connsiteY94" fmla="*/ 1666502 h 2138577"/>
              <a:gd name="connsiteX95" fmla="*/ 1459654 w 1644711"/>
              <a:gd name="connsiteY95" fmla="*/ 1699159 h 2138577"/>
              <a:gd name="connsiteX96" fmla="*/ 1394340 w 1644711"/>
              <a:gd name="connsiteY96" fmla="*/ 1742702 h 2138577"/>
              <a:gd name="connsiteX97" fmla="*/ 1372568 w 1644711"/>
              <a:gd name="connsiteY97" fmla="*/ 1764473 h 2138577"/>
              <a:gd name="connsiteX98" fmla="*/ 1350797 w 1644711"/>
              <a:gd name="connsiteY98" fmla="*/ 1797130 h 2138577"/>
              <a:gd name="connsiteX99" fmla="*/ 1329025 w 1644711"/>
              <a:gd name="connsiteY99" fmla="*/ 1818902 h 2138577"/>
              <a:gd name="connsiteX100" fmla="*/ 1285482 w 1644711"/>
              <a:gd name="connsiteY100" fmla="*/ 1884216 h 2138577"/>
              <a:gd name="connsiteX101" fmla="*/ 1252825 w 1644711"/>
              <a:gd name="connsiteY101" fmla="*/ 1927759 h 2138577"/>
              <a:gd name="connsiteX102" fmla="*/ 1241940 w 1644711"/>
              <a:gd name="connsiteY102" fmla="*/ 2123702 h 2138577"/>
              <a:gd name="connsiteX103" fmla="*/ 1209282 w 1644711"/>
              <a:gd name="connsiteY103" fmla="*/ 2091045 h 2138577"/>
              <a:gd name="connsiteX104" fmla="*/ 1176625 w 1644711"/>
              <a:gd name="connsiteY104" fmla="*/ 1949530 h 2138577"/>
              <a:gd name="connsiteX105" fmla="*/ 1165740 w 1644711"/>
              <a:gd name="connsiteY105" fmla="*/ 1742702 h 2138577"/>
              <a:gd name="connsiteX106" fmla="*/ 1187511 w 1644711"/>
              <a:gd name="connsiteY106" fmla="*/ 1601188 h 2138577"/>
              <a:gd name="connsiteX107" fmla="*/ 1231054 w 1644711"/>
              <a:gd name="connsiteY107" fmla="*/ 1514102 h 2138577"/>
              <a:gd name="connsiteX108" fmla="*/ 1209282 w 1644711"/>
              <a:gd name="connsiteY108" fmla="*/ 1437902 h 2138577"/>
              <a:gd name="connsiteX109" fmla="*/ 1154719 w 1644711"/>
              <a:gd name="connsiteY109" fmla="*/ 1453047 h 2138577"/>
              <a:gd name="connsiteX110" fmla="*/ 1082711 w 1644711"/>
              <a:gd name="connsiteY110" fmla="*/ 1381039 h 2138577"/>
              <a:gd name="connsiteX111" fmla="*/ 1133082 w 1644711"/>
              <a:gd name="connsiteY111" fmla="*/ 1241959 h 2138577"/>
              <a:gd name="connsiteX112" fmla="*/ 1089540 w 1644711"/>
              <a:gd name="connsiteY112" fmla="*/ 1187530 h 2138577"/>
              <a:gd name="connsiteX113" fmla="*/ 1024225 w 1644711"/>
              <a:gd name="connsiteY113" fmla="*/ 1133102 h 2138577"/>
              <a:gd name="connsiteX114" fmla="*/ 1002454 w 1644711"/>
              <a:gd name="connsiteY114" fmla="*/ 1100445 h 2138577"/>
              <a:gd name="connsiteX115" fmla="*/ 948025 w 1644711"/>
              <a:gd name="connsiteY115" fmla="*/ 1056902 h 2138577"/>
              <a:gd name="connsiteX116" fmla="*/ 937140 w 1644711"/>
              <a:gd name="connsiteY116" fmla="*/ 1089559 h 2138577"/>
              <a:gd name="connsiteX117" fmla="*/ 817397 w 1644711"/>
              <a:gd name="connsiteY117" fmla="*/ 1046016 h 2138577"/>
              <a:gd name="connsiteX118" fmla="*/ 795625 w 1644711"/>
              <a:gd name="connsiteY118" fmla="*/ 1024245 h 2138577"/>
              <a:gd name="connsiteX119" fmla="*/ 730311 w 1644711"/>
              <a:gd name="connsiteY119" fmla="*/ 980702 h 2138577"/>
              <a:gd name="connsiteX120" fmla="*/ 708540 w 1644711"/>
              <a:gd name="connsiteY120" fmla="*/ 926273 h 2138577"/>
              <a:gd name="connsiteX121" fmla="*/ 719425 w 1644711"/>
              <a:gd name="connsiteY121" fmla="*/ 893616 h 2138577"/>
              <a:gd name="connsiteX122" fmla="*/ 708540 w 1644711"/>
              <a:gd name="connsiteY122" fmla="*/ 958930 h 2138577"/>
              <a:gd name="connsiteX123" fmla="*/ 654111 w 1644711"/>
              <a:gd name="connsiteY123" fmla="*/ 937159 h 2138577"/>
              <a:gd name="connsiteX124" fmla="*/ 632340 w 1644711"/>
              <a:gd name="connsiteY124" fmla="*/ 871845 h 2138577"/>
              <a:gd name="connsiteX125" fmla="*/ 621454 w 1644711"/>
              <a:gd name="connsiteY125" fmla="*/ 839188 h 2138577"/>
              <a:gd name="connsiteX126" fmla="*/ 599682 w 1644711"/>
              <a:gd name="connsiteY126" fmla="*/ 817416 h 2138577"/>
              <a:gd name="connsiteX127" fmla="*/ 556140 w 1644711"/>
              <a:gd name="connsiteY127" fmla="*/ 719445 h 2138577"/>
              <a:gd name="connsiteX128" fmla="*/ 545254 w 1644711"/>
              <a:gd name="connsiteY128" fmla="*/ 675902 h 2138577"/>
              <a:gd name="connsiteX129" fmla="*/ 545254 w 1644711"/>
              <a:gd name="connsiteY129" fmla="*/ 523502 h 2138577"/>
              <a:gd name="connsiteX130" fmla="*/ 523482 w 1644711"/>
              <a:gd name="connsiteY130" fmla="*/ 501730 h 2138577"/>
              <a:gd name="connsiteX131" fmla="*/ 501711 w 1644711"/>
              <a:gd name="connsiteY131" fmla="*/ 469073 h 2138577"/>
              <a:gd name="connsiteX132" fmla="*/ 414625 w 1644711"/>
              <a:gd name="connsiteY132" fmla="*/ 403759 h 2138577"/>
              <a:gd name="connsiteX133" fmla="*/ 327540 w 1644711"/>
              <a:gd name="connsiteY133" fmla="*/ 316673 h 2138577"/>
              <a:gd name="connsiteX134" fmla="*/ 283997 w 1644711"/>
              <a:gd name="connsiteY134" fmla="*/ 327559 h 2138577"/>
              <a:gd name="connsiteX135" fmla="*/ 273111 w 1644711"/>
              <a:gd name="connsiteY135" fmla="*/ 403759 h 2138577"/>
              <a:gd name="connsiteX136" fmla="*/ 153368 w 1644711"/>
              <a:gd name="connsiteY136" fmla="*/ 414645 h 2138577"/>
              <a:gd name="connsiteX137" fmla="*/ 131597 w 1644711"/>
              <a:gd name="connsiteY137" fmla="*/ 360216 h 2138577"/>
              <a:gd name="connsiteX138" fmla="*/ 120711 w 1644711"/>
              <a:gd name="connsiteY138" fmla="*/ 327559 h 2138577"/>
              <a:gd name="connsiteX139" fmla="*/ 98940 w 1644711"/>
              <a:gd name="connsiteY139" fmla="*/ 327559 h 2138577"/>
              <a:gd name="connsiteX0" fmla="*/ 98940 w 1644711"/>
              <a:gd name="connsiteY0" fmla="*/ 327559 h 2138577"/>
              <a:gd name="connsiteX1" fmla="*/ 98940 w 1644711"/>
              <a:gd name="connsiteY1" fmla="*/ 327559 h 2138577"/>
              <a:gd name="connsiteX2" fmla="*/ 109825 w 1644711"/>
              <a:gd name="connsiteY2" fmla="*/ 229588 h 2138577"/>
              <a:gd name="connsiteX3" fmla="*/ 44511 w 1644711"/>
              <a:gd name="connsiteY3" fmla="*/ 218702 h 2138577"/>
              <a:gd name="connsiteX4" fmla="*/ 33625 w 1644711"/>
              <a:gd name="connsiteY4" fmla="*/ 186045 h 2138577"/>
              <a:gd name="connsiteX5" fmla="*/ 131597 w 1644711"/>
              <a:gd name="connsiteY5" fmla="*/ 175159 h 2138577"/>
              <a:gd name="connsiteX6" fmla="*/ 142482 w 1644711"/>
              <a:gd name="connsiteY6" fmla="*/ 142502 h 2138577"/>
              <a:gd name="connsiteX7" fmla="*/ 131597 w 1644711"/>
              <a:gd name="connsiteY7" fmla="*/ 77188 h 2138577"/>
              <a:gd name="connsiteX8" fmla="*/ 120711 w 1644711"/>
              <a:gd name="connsiteY8" fmla="*/ 22759 h 2138577"/>
              <a:gd name="connsiteX9" fmla="*/ 164254 w 1644711"/>
              <a:gd name="connsiteY9" fmla="*/ 11873 h 2138577"/>
              <a:gd name="connsiteX10" fmla="*/ 262225 w 1644711"/>
              <a:gd name="connsiteY10" fmla="*/ 33645 h 2138577"/>
              <a:gd name="connsiteX11" fmla="*/ 283997 w 1644711"/>
              <a:gd name="connsiteY11" fmla="*/ 55416 h 2138577"/>
              <a:gd name="connsiteX12" fmla="*/ 327540 w 1644711"/>
              <a:gd name="connsiteY12" fmla="*/ 77188 h 2138577"/>
              <a:gd name="connsiteX13" fmla="*/ 381968 w 1644711"/>
              <a:gd name="connsiteY13" fmla="*/ 120730 h 2138577"/>
              <a:gd name="connsiteX14" fmla="*/ 458168 w 1644711"/>
              <a:gd name="connsiteY14" fmla="*/ 109845 h 2138577"/>
              <a:gd name="connsiteX15" fmla="*/ 479940 w 1644711"/>
              <a:gd name="connsiteY15" fmla="*/ 88073 h 2138577"/>
              <a:gd name="connsiteX16" fmla="*/ 599682 w 1644711"/>
              <a:gd name="connsiteY16" fmla="*/ 55416 h 2138577"/>
              <a:gd name="connsiteX17" fmla="*/ 664997 w 1644711"/>
              <a:gd name="connsiteY17" fmla="*/ 88073 h 2138577"/>
              <a:gd name="connsiteX18" fmla="*/ 650663 w 1644711"/>
              <a:gd name="connsiteY18" fmla="*/ 84895 h 2138577"/>
              <a:gd name="connsiteX19" fmla="*/ 722671 w 1644711"/>
              <a:gd name="connsiteY19" fmla="*/ 12887 h 2138577"/>
              <a:gd name="connsiteX20" fmla="*/ 722671 w 1644711"/>
              <a:gd name="connsiteY20" fmla="*/ 12887 h 2138577"/>
              <a:gd name="connsiteX21" fmla="*/ 866687 w 1644711"/>
              <a:gd name="connsiteY21" fmla="*/ 84895 h 2138577"/>
              <a:gd name="connsiteX22" fmla="*/ 882711 w 1644711"/>
              <a:gd name="connsiteY22" fmla="*/ 131616 h 2138577"/>
              <a:gd name="connsiteX23" fmla="*/ 937140 w 1644711"/>
              <a:gd name="connsiteY23" fmla="*/ 77188 h 2138577"/>
              <a:gd name="connsiteX24" fmla="*/ 980682 w 1644711"/>
              <a:gd name="connsiteY24" fmla="*/ 44530 h 2138577"/>
              <a:gd name="connsiteX25" fmla="*/ 1002454 w 1644711"/>
              <a:gd name="connsiteY25" fmla="*/ 22759 h 2138577"/>
              <a:gd name="connsiteX26" fmla="*/ 1045997 w 1644711"/>
              <a:gd name="connsiteY26" fmla="*/ 98959 h 2138577"/>
              <a:gd name="connsiteX27" fmla="*/ 1089540 w 1644711"/>
              <a:gd name="connsiteY27" fmla="*/ 88073 h 2138577"/>
              <a:gd name="connsiteX28" fmla="*/ 1122197 w 1644711"/>
              <a:gd name="connsiteY28" fmla="*/ 66302 h 2138577"/>
              <a:gd name="connsiteX29" fmla="*/ 1143968 w 1644711"/>
              <a:gd name="connsiteY29" fmla="*/ 22759 h 2138577"/>
              <a:gd name="connsiteX30" fmla="*/ 1165740 w 1644711"/>
              <a:gd name="connsiteY30" fmla="*/ 44530 h 2138577"/>
              <a:gd name="connsiteX31" fmla="*/ 1231054 w 1644711"/>
              <a:gd name="connsiteY31" fmla="*/ 88073 h 2138577"/>
              <a:gd name="connsiteX32" fmla="*/ 1285482 w 1644711"/>
              <a:gd name="connsiteY32" fmla="*/ 142502 h 2138577"/>
              <a:gd name="connsiteX33" fmla="*/ 1285482 w 1644711"/>
              <a:gd name="connsiteY33" fmla="*/ 251359 h 2138577"/>
              <a:gd name="connsiteX34" fmla="*/ 1241940 w 1644711"/>
              <a:gd name="connsiteY34" fmla="*/ 207816 h 2138577"/>
              <a:gd name="connsiteX35" fmla="*/ 1187511 w 1644711"/>
              <a:gd name="connsiteY35" fmla="*/ 88073 h 2138577"/>
              <a:gd name="connsiteX36" fmla="*/ 1154854 w 1644711"/>
              <a:gd name="connsiteY36" fmla="*/ 77188 h 2138577"/>
              <a:gd name="connsiteX37" fmla="*/ 1082711 w 1644711"/>
              <a:gd name="connsiteY37" fmla="*/ 12887 h 2138577"/>
              <a:gd name="connsiteX38" fmla="*/ 1078654 w 1644711"/>
              <a:gd name="connsiteY38" fmla="*/ 153388 h 2138577"/>
              <a:gd name="connsiteX39" fmla="*/ 1045997 w 1644711"/>
              <a:gd name="connsiteY39" fmla="*/ 251359 h 2138577"/>
              <a:gd name="connsiteX40" fmla="*/ 980682 w 1644711"/>
              <a:gd name="connsiteY40" fmla="*/ 327559 h 2138577"/>
              <a:gd name="connsiteX41" fmla="*/ 1024225 w 1644711"/>
              <a:gd name="connsiteY41" fmla="*/ 414645 h 2138577"/>
              <a:gd name="connsiteX42" fmla="*/ 1056882 w 1644711"/>
              <a:gd name="connsiteY42" fmla="*/ 425530 h 2138577"/>
              <a:gd name="connsiteX43" fmla="*/ 1089540 w 1644711"/>
              <a:gd name="connsiteY43" fmla="*/ 447302 h 2138577"/>
              <a:gd name="connsiteX44" fmla="*/ 1111311 w 1644711"/>
              <a:gd name="connsiteY44" fmla="*/ 534388 h 2138577"/>
              <a:gd name="connsiteX45" fmla="*/ 1176625 w 1644711"/>
              <a:gd name="connsiteY45" fmla="*/ 490845 h 2138577"/>
              <a:gd name="connsiteX46" fmla="*/ 1154854 w 1644711"/>
              <a:gd name="connsiteY46" fmla="*/ 327559 h 2138577"/>
              <a:gd name="connsiteX47" fmla="*/ 1176625 w 1644711"/>
              <a:gd name="connsiteY47" fmla="*/ 294902 h 2138577"/>
              <a:gd name="connsiteX48" fmla="*/ 1220168 w 1644711"/>
              <a:gd name="connsiteY48" fmla="*/ 316673 h 2138577"/>
              <a:gd name="connsiteX49" fmla="*/ 1263711 w 1644711"/>
              <a:gd name="connsiteY49" fmla="*/ 371102 h 2138577"/>
              <a:gd name="connsiteX50" fmla="*/ 1296368 w 1644711"/>
              <a:gd name="connsiteY50" fmla="*/ 403759 h 2138577"/>
              <a:gd name="connsiteX51" fmla="*/ 1361682 w 1644711"/>
              <a:gd name="connsiteY51" fmla="*/ 414645 h 2138577"/>
              <a:gd name="connsiteX52" fmla="*/ 1383454 w 1644711"/>
              <a:gd name="connsiteY52" fmla="*/ 447302 h 2138577"/>
              <a:gd name="connsiteX53" fmla="*/ 1405225 w 1644711"/>
              <a:gd name="connsiteY53" fmla="*/ 501730 h 2138577"/>
              <a:gd name="connsiteX54" fmla="*/ 1437882 w 1644711"/>
              <a:gd name="connsiteY54" fmla="*/ 621473 h 2138577"/>
              <a:gd name="connsiteX55" fmla="*/ 1426997 w 1644711"/>
              <a:gd name="connsiteY55" fmla="*/ 654130 h 2138577"/>
              <a:gd name="connsiteX56" fmla="*/ 1405225 w 1644711"/>
              <a:gd name="connsiteY56" fmla="*/ 632359 h 2138577"/>
              <a:gd name="connsiteX57" fmla="*/ 1394340 w 1644711"/>
              <a:gd name="connsiteY57" fmla="*/ 599702 h 2138577"/>
              <a:gd name="connsiteX58" fmla="*/ 1372568 w 1644711"/>
              <a:gd name="connsiteY58" fmla="*/ 512616 h 2138577"/>
              <a:gd name="connsiteX59" fmla="*/ 1339911 w 1644711"/>
              <a:gd name="connsiteY59" fmla="*/ 523502 h 2138577"/>
              <a:gd name="connsiteX60" fmla="*/ 1329025 w 1644711"/>
              <a:gd name="connsiteY60" fmla="*/ 556159 h 2138577"/>
              <a:gd name="connsiteX61" fmla="*/ 1318140 w 1644711"/>
              <a:gd name="connsiteY61" fmla="*/ 632359 h 2138577"/>
              <a:gd name="connsiteX62" fmla="*/ 1241940 w 1644711"/>
              <a:gd name="connsiteY62" fmla="*/ 643245 h 2138577"/>
              <a:gd name="connsiteX63" fmla="*/ 1231054 w 1644711"/>
              <a:gd name="connsiteY63" fmla="*/ 752102 h 2138577"/>
              <a:gd name="connsiteX64" fmla="*/ 1176625 w 1644711"/>
              <a:gd name="connsiteY64" fmla="*/ 773873 h 2138577"/>
              <a:gd name="connsiteX65" fmla="*/ 1111311 w 1644711"/>
              <a:gd name="connsiteY65" fmla="*/ 828302 h 2138577"/>
              <a:gd name="connsiteX66" fmla="*/ 1100425 w 1644711"/>
              <a:gd name="connsiteY66" fmla="*/ 871845 h 2138577"/>
              <a:gd name="connsiteX67" fmla="*/ 1089540 w 1644711"/>
              <a:gd name="connsiteY67" fmla="*/ 937159 h 2138577"/>
              <a:gd name="connsiteX68" fmla="*/ 1056882 w 1644711"/>
              <a:gd name="connsiteY68" fmla="*/ 958930 h 2138577"/>
              <a:gd name="connsiteX69" fmla="*/ 1024225 w 1644711"/>
              <a:gd name="connsiteY69" fmla="*/ 926273 h 2138577"/>
              <a:gd name="connsiteX70" fmla="*/ 991568 w 1644711"/>
              <a:gd name="connsiteY70" fmla="*/ 871845 h 2138577"/>
              <a:gd name="connsiteX71" fmla="*/ 937140 w 1644711"/>
              <a:gd name="connsiteY71" fmla="*/ 893616 h 2138577"/>
              <a:gd name="connsiteX72" fmla="*/ 926254 w 1644711"/>
              <a:gd name="connsiteY72" fmla="*/ 926273 h 2138577"/>
              <a:gd name="connsiteX73" fmla="*/ 958911 w 1644711"/>
              <a:gd name="connsiteY73" fmla="*/ 1002473 h 2138577"/>
              <a:gd name="connsiteX74" fmla="*/ 980682 w 1644711"/>
              <a:gd name="connsiteY74" fmla="*/ 1024245 h 2138577"/>
              <a:gd name="connsiteX75" fmla="*/ 1035111 w 1644711"/>
              <a:gd name="connsiteY75" fmla="*/ 1035130 h 2138577"/>
              <a:gd name="connsiteX76" fmla="*/ 1067768 w 1644711"/>
              <a:gd name="connsiteY76" fmla="*/ 1046016 h 2138577"/>
              <a:gd name="connsiteX77" fmla="*/ 1100425 w 1644711"/>
              <a:gd name="connsiteY77" fmla="*/ 1176645 h 2138577"/>
              <a:gd name="connsiteX78" fmla="*/ 1133082 w 1644711"/>
              <a:gd name="connsiteY78" fmla="*/ 1187530 h 2138577"/>
              <a:gd name="connsiteX79" fmla="*/ 1231054 w 1644711"/>
              <a:gd name="connsiteY79" fmla="*/ 1154873 h 2138577"/>
              <a:gd name="connsiteX80" fmla="*/ 1263711 w 1644711"/>
              <a:gd name="connsiteY80" fmla="*/ 1143988 h 2138577"/>
              <a:gd name="connsiteX81" fmla="*/ 1339911 w 1644711"/>
              <a:gd name="connsiteY81" fmla="*/ 1154873 h 2138577"/>
              <a:gd name="connsiteX82" fmla="*/ 1370743 w 1644711"/>
              <a:gd name="connsiteY82" fmla="*/ 1237023 h 2138577"/>
              <a:gd name="connsiteX83" fmla="*/ 1370743 w 1644711"/>
              <a:gd name="connsiteY83" fmla="*/ 1165015 h 2138577"/>
              <a:gd name="connsiteX84" fmla="*/ 1514759 w 1644711"/>
              <a:gd name="connsiteY84" fmla="*/ 1237023 h 2138577"/>
              <a:gd name="connsiteX85" fmla="*/ 1568511 w 1644711"/>
              <a:gd name="connsiteY85" fmla="*/ 1274616 h 2138577"/>
              <a:gd name="connsiteX86" fmla="*/ 1622940 w 1644711"/>
              <a:gd name="connsiteY86" fmla="*/ 1329045 h 2138577"/>
              <a:gd name="connsiteX87" fmla="*/ 1644711 w 1644711"/>
              <a:gd name="connsiteY87" fmla="*/ 1361702 h 2138577"/>
              <a:gd name="connsiteX88" fmla="*/ 1633825 w 1644711"/>
              <a:gd name="connsiteY88" fmla="*/ 1448788 h 2138577"/>
              <a:gd name="connsiteX89" fmla="*/ 1622940 w 1644711"/>
              <a:gd name="connsiteY89" fmla="*/ 1481445 h 2138577"/>
              <a:gd name="connsiteX90" fmla="*/ 1590282 w 1644711"/>
              <a:gd name="connsiteY90" fmla="*/ 1492330 h 2138577"/>
              <a:gd name="connsiteX91" fmla="*/ 1535854 w 1644711"/>
              <a:gd name="connsiteY91" fmla="*/ 1546759 h 2138577"/>
              <a:gd name="connsiteX92" fmla="*/ 1514082 w 1644711"/>
              <a:gd name="connsiteY92" fmla="*/ 1568530 h 2138577"/>
              <a:gd name="connsiteX93" fmla="*/ 1492311 w 1644711"/>
              <a:gd name="connsiteY93" fmla="*/ 1590302 h 2138577"/>
              <a:gd name="connsiteX94" fmla="*/ 1470540 w 1644711"/>
              <a:gd name="connsiteY94" fmla="*/ 1666502 h 2138577"/>
              <a:gd name="connsiteX95" fmla="*/ 1459654 w 1644711"/>
              <a:gd name="connsiteY95" fmla="*/ 1699159 h 2138577"/>
              <a:gd name="connsiteX96" fmla="*/ 1394340 w 1644711"/>
              <a:gd name="connsiteY96" fmla="*/ 1742702 h 2138577"/>
              <a:gd name="connsiteX97" fmla="*/ 1372568 w 1644711"/>
              <a:gd name="connsiteY97" fmla="*/ 1764473 h 2138577"/>
              <a:gd name="connsiteX98" fmla="*/ 1350797 w 1644711"/>
              <a:gd name="connsiteY98" fmla="*/ 1797130 h 2138577"/>
              <a:gd name="connsiteX99" fmla="*/ 1329025 w 1644711"/>
              <a:gd name="connsiteY99" fmla="*/ 1818902 h 2138577"/>
              <a:gd name="connsiteX100" fmla="*/ 1285482 w 1644711"/>
              <a:gd name="connsiteY100" fmla="*/ 1884216 h 2138577"/>
              <a:gd name="connsiteX101" fmla="*/ 1252825 w 1644711"/>
              <a:gd name="connsiteY101" fmla="*/ 1927759 h 2138577"/>
              <a:gd name="connsiteX102" fmla="*/ 1241940 w 1644711"/>
              <a:gd name="connsiteY102" fmla="*/ 2123702 h 2138577"/>
              <a:gd name="connsiteX103" fmla="*/ 1209282 w 1644711"/>
              <a:gd name="connsiteY103" fmla="*/ 2091045 h 2138577"/>
              <a:gd name="connsiteX104" fmla="*/ 1176625 w 1644711"/>
              <a:gd name="connsiteY104" fmla="*/ 1949530 h 2138577"/>
              <a:gd name="connsiteX105" fmla="*/ 1165740 w 1644711"/>
              <a:gd name="connsiteY105" fmla="*/ 1742702 h 2138577"/>
              <a:gd name="connsiteX106" fmla="*/ 1187511 w 1644711"/>
              <a:gd name="connsiteY106" fmla="*/ 1601188 h 2138577"/>
              <a:gd name="connsiteX107" fmla="*/ 1231054 w 1644711"/>
              <a:gd name="connsiteY107" fmla="*/ 1514102 h 2138577"/>
              <a:gd name="connsiteX108" fmla="*/ 1226727 w 1644711"/>
              <a:gd name="connsiteY108" fmla="*/ 1453047 h 2138577"/>
              <a:gd name="connsiteX109" fmla="*/ 1154719 w 1644711"/>
              <a:gd name="connsiteY109" fmla="*/ 1453047 h 2138577"/>
              <a:gd name="connsiteX110" fmla="*/ 1082711 w 1644711"/>
              <a:gd name="connsiteY110" fmla="*/ 1381039 h 2138577"/>
              <a:gd name="connsiteX111" fmla="*/ 1133082 w 1644711"/>
              <a:gd name="connsiteY111" fmla="*/ 1241959 h 2138577"/>
              <a:gd name="connsiteX112" fmla="*/ 1089540 w 1644711"/>
              <a:gd name="connsiteY112" fmla="*/ 1187530 h 2138577"/>
              <a:gd name="connsiteX113" fmla="*/ 1024225 w 1644711"/>
              <a:gd name="connsiteY113" fmla="*/ 1133102 h 2138577"/>
              <a:gd name="connsiteX114" fmla="*/ 1002454 w 1644711"/>
              <a:gd name="connsiteY114" fmla="*/ 1100445 h 2138577"/>
              <a:gd name="connsiteX115" fmla="*/ 948025 w 1644711"/>
              <a:gd name="connsiteY115" fmla="*/ 1056902 h 2138577"/>
              <a:gd name="connsiteX116" fmla="*/ 937140 w 1644711"/>
              <a:gd name="connsiteY116" fmla="*/ 1089559 h 2138577"/>
              <a:gd name="connsiteX117" fmla="*/ 817397 w 1644711"/>
              <a:gd name="connsiteY117" fmla="*/ 1046016 h 2138577"/>
              <a:gd name="connsiteX118" fmla="*/ 795625 w 1644711"/>
              <a:gd name="connsiteY118" fmla="*/ 1024245 h 2138577"/>
              <a:gd name="connsiteX119" fmla="*/ 730311 w 1644711"/>
              <a:gd name="connsiteY119" fmla="*/ 980702 h 2138577"/>
              <a:gd name="connsiteX120" fmla="*/ 708540 w 1644711"/>
              <a:gd name="connsiteY120" fmla="*/ 926273 h 2138577"/>
              <a:gd name="connsiteX121" fmla="*/ 719425 w 1644711"/>
              <a:gd name="connsiteY121" fmla="*/ 893616 h 2138577"/>
              <a:gd name="connsiteX122" fmla="*/ 708540 w 1644711"/>
              <a:gd name="connsiteY122" fmla="*/ 958930 h 2138577"/>
              <a:gd name="connsiteX123" fmla="*/ 654111 w 1644711"/>
              <a:gd name="connsiteY123" fmla="*/ 937159 h 2138577"/>
              <a:gd name="connsiteX124" fmla="*/ 632340 w 1644711"/>
              <a:gd name="connsiteY124" fmla="*/ 871845 h 2138577"/>
              <a:gd name="connsiteX125" fmla="*/ 621454 w 1644711"/>
              <a:gd name="connsiteY125" fmla="*/ 839188 h 2138577"/>
              <a:gd name="connsiteX126" fmla="*/ 599682 w 1644711"/>
              <a:gd name="connsiteY126" fmla="*/ 817416 h 2138577"/>
              <a:gd name="connsiteX127" fmla="*/ 556140 w 1644711"/>
              <a:gd name="connsiteY127" fmla="*/ 719445 h 2138577"/>
              <a:gd name="connsiteX128" fmla="*/ 545254 w 1644711"/>
              <a:gd name="connsiteY128" fmla="*/ 675902 h 2138577"/>
              <a:gd name="connsiteX129" fmla="*/ 545254 w 1644711"/>
              <a:gd name="connsiteY129" fmla="*/ 523502 h 2138577"/>
              <a:gd name="connsiteX130" fmla="*/ 523482 w 1644711"/>
              <a:gd name="connsiteY130" fmla="*/ 501730 h 2138577"/>
              <a:gd name="connsiteX131" fmla="*/ 501711 w 1644711"/>
              <a:gd name="connsiteY131" fmla="*/ 469073 h 2138577"/>
              <a:gd name="connsiteX132" fmla="*/ 414625 w 1644711"/>
              <a:gd name="connsiteY132" fmla="*/ 403759 h 2138577"/>
              <a:gd name="connsiteX133" fmla="*/ 327540 w 1644711"/>
              <a:gd name="connsiteY133" fmla="*/ 316673 h 2138577"/>
              <a:gd name="connsiteX134" fmla="*/ 283997 w 1644711"/>
              <a:gd name="connsiteY134" fmla="*/ 327559 h 2138577"/>
              <a:gd name="connsiteX135" fmla="*/ 273111 w 1644711"/>
              <a:gd name="connsiteY135" fmla="*/ 403759 h 2138577"/>
              <a:gd name="connsiteX136" fmla="*/ 153368 w 1644711"/>
              <a:gd name="connsiteY136" fmla="*/ 414645 h 2138577"/>
              <a:gd name="connsiteX137" fmla="*/ 131597 w 1644711"/>
              <a:gd name="connsiteY137" fmla="*/ 360216 h 2138577"/>
              <a:gd name="connsiteX138" fmla="*/ 120711 w 1644711"/>
              <a:gd name="connsiteY138" fmla="*/ 327559 h 2138577"/>
              <a:gd name="connsiteX139" fmla="*/ 98940 w 1644711"/>
              <a:gd name="connsiteY139" fmla="*/ 327559 h 2138577"/>
              <a:gd name="connsiteX0" fmla="*/ 98940 w 1644711"/>
              <a:gd name="connsiteY0" fmla="*/ 327559 h 2138577"/>
              <a:gd name="connsiteX1" fmla="*/ 98940 w 1644711"/>
              <a:gd name="connsiteY1" fmla="*/ 327559 h 2138577"/>
              <a:gd name="connsiteX2" fmla="*/ 109825 w 1644711"/>
              <a:gd name="connsiteY2" fmla="*/ 229588 h 2138577"/>
              <a:gd name="connsiteX3" fmla="*/ 44511 w 1644711"/>
              <a:gd name="connsiteY3" fmla="*/ 218702 h 2138577"/>
              <a:gd name="connsiteX4" fmla="*/ 33625 w 1644711"/>
              <a:gd name="connsiteY4" fmla="*/ 186045 h 2138577"/>
              <a:gd name="connsiteX5" fmla="*/ 131597 w 1644711"/>
              <a:gd name="connsiteY5" fmla="*/ 175159 h 2138577"/>
              <a:gd name="connsiteX6" fmla="*/ 142482 w 1644711"/>
              <a:gd name="connsiteY6" fmla="*/ 142502 h 2138577"/>
              <a:gd name="connsiteX7" fmla="*/ 131597 w 1644711"/>
              <a:gd name="connsiteY7" fmla="*/ 77188 h 2138577"/>
              <a:gd name="connsiteX8" fmla="*/ 120711 w 1644711"/>
              <a:gd name="connsiteY8" fmla="*/ 22759 h 2138577"/>
              <a:gd name="connsiteX9" fmla="*/ 164254 w 1644711"/>
              <a:gd name="connsiteY9" fmla="*/ 11873 h 2138577"/>
              <a:gd name="connsiteX10" fmla="*/ 262225 w 1644711"/>
              <a:gd name="connsiteY10" fmla="*/ 33645 h 2138577"/>
              <a:gd name="connsiteX11" fmla="*/ 283997 w 1644711"/>
              <a:gd name="connsiteY11" fmla="*/ 55416 h 2138577"/>
              <a:gd name="connsiteX12" fmla="*/ 327540 w 1644711"/>
              <a:gd name="connsiteY12" fmla="*/ 77188 h 2138577"/>
              <a:gd name="connsiteX13" fmla="*/ 362631 w 1644711"/>
              <a:gd name="connsiteY13" fmla="*/ 84895 h 2138577"/>
              <a:gd name="connsiteX14" fmla="*/ 458168 w 1644711"/>
              <a:gd name="connsiteY14" fmla="*/ 109845 h 2138577"/>
              <a:gd name="connsiteX15" fmla="*/ 479940 w 1644711"/>
              <a:gd name="connsiteY15" fmla="*/ 88073 h 2138577"/>
              <a:gd name="connsiteX16" fmla="*/ 599682 w 1644711"/>
              <a:gd name="connsiteY16" fmla="*/ 55416 h 2138577"/>
              <a:gd name="connsiteX17" fmla="*/ 664997 w 1644711"/>
              <a:gd name="connsiteY17" fmla="*/ 88073 h 2138577"/>
              <a:gd name="connsiteX18" fmla="*/ 650663 w 1644711"/>
              <a:gd name="connsiteY18" fmla="*/ 84895 h 2138577"/>
              <a:gd name="connsiteX19" fmla="*/ 722671 w 1644711"/>
              <a:gd name="connsiteY19" fmla="*/ 12887 h 2138577"/>
              <a:gd name="connsiteX20" fmla="*/ 722671 w 1644711"/>
              <a:gd name="connsiteY20" fmla="*/ 12887 h 2138577"/>
              <a:gd name="connsiteX21" fmla="*/ 866687 w 1644711"/>
              <a:gd name="connsiteY21" fmla="*/ 84895 h 2138577"/>
              <a:gd name="connsiteX22" fmla="*/ 882711 w 1644711"/>
              <a:gd name="connsiteY22" fmla="*/ 131616 h 2138577"/>
              <a:gd name="connsiteX23" fmla="*/ 937140 w 1644711"/>
              <a:gd name="connsiteY23" fmla="*/ 77188 h 2138577"/>
              <a:gd name="connsiteX24" fmla="*/ 980682 w 1644711"/>
              <a:gd name="connsiteY24" fmla="*/ 44530 h 2138577"/>
              <a:gd name="connsiteX25" fmla="*/ 1002454 w 1644711"/>
              <a:gd name="connsiteY25" fmla="*/ 22759 h 2138577"/>
              <a:gd name="connsiteX26" fmla="*/ 1045997 w 1644711"/>
              <a:gd name="connsiteY26" fmla="*/ 98959 h 2138577"/>
              <a:gd name="connsiteX27" fmla="*/ 1089540 w 1644711"/>
              <a:gd name="connsiteY27" fmla="*/ 88073 h 2138577"/>
              <a:gd name="connsiteX28" fmla="*/ 1122197 w 1644711"/>
              <a:gd name="connsiteY28" fmla="*/ 66302 h 2138577"/>
              <a:gd name="connsiteX29" fmla="*/ 1143968 w 1644711"/>
              <a:gd name="connsiteY29" fmla="*/ 22759 h 2138577"/>
              <a:gd name="connsiteX30" fmla="*/ 1165740 w 1644711"/>
              <a:gd name="connsiteY30" fmla="*/ 44530 h 2138577"/>
              <a:gd name="connsiteX31" fmla="*/ 1231054 w 1644711"/>
              <a:gd name="connsiteY31" fmla="*/ 88073 h 2138577"/>
              <a:gd name="connsiteX32" fmla="*/ 1285482 w 1644711"/>
              <a:gd name="connsiteY32" fmla="*/ 142502 h 2138577"/>
              <a:gd name="connsiteX33" fmla="*/ 1285482 w 1644711"/>
              <a:gd name="connsiteY33" fmla="*/ 251359 h 2138577"/>
              <a:gd name="connsiteX34" fmla="*/ 1241940 w 1644711"/>
              <a:gd name="connsiteY34" fmla="*/ 207816 h 2138577"/>
              <a:gd name="connsiteX35" fmla="*/ 1187511 w 1644711"/>
              <a:gd name="connsiteY35" fmla="*/ 88073 h 2138577"/>
              <a:gd name="connsiteX36" fmla="*/ 1154854 w 1644711"/>
              <a:gd name="connsiteY36" fmla="*/ 77188 h 2138577"/>
              <a:gd name="connsiteX37" fmla="*/ 1082711 w 1644711"/>
              <a:gd name="connsiteY37" fmla="*/ 12887 h 2138577"/>
              <a:gd name="connsiteX38" fmla="*/ 1078654 w 1644711"/>
              <a:gd name="connsiteY38" fmla="*/ 153388 h 2138577"/>
              <a:gd name="connsiteX39" fmla="*/ 1045997 w 1644711"/>
              <a:gd name="connsiteY39" fmla="*/ 251359 h 2138577"/>
              <a:gd name="connsiteX40" fmla="*/ 980682 w 1644711"/>
              <a:gd name="connsiteY40" fmla="*/ 327559 h 2138577"/>
              <a:gd name="connsiteX41" fmla="*/ 1024225 w 1644711"/>
              <a:gd name="connsiteY41" fmla="*/ 414645 h 2138577"/>
              <a:gd name="connsiteX42" fmla="*/ 1056882 w 1644711"/>
              <a:gd name="connsiteY42" fmla="*/ 425530 h 2138577"/>
              <a:gd name="connsiteX43" fmla="*/ 1089540 w 1644711"/>
              <a:gd name="connsiteY43" fmla="*/ 447302 h 2138577"/>
              <a:gd name="connsiteX44" fmla="*/ 1111311 w 1644711"/>
              <a:gd name="connsiteY44" fmla="*/ 534388 h 2138577"/>
              <a:gd name="connsiteX45" fmla="*/ 1176625 w 1644711"/>
              <a:gd name="connsiteY45" fmla="*/ 490845 h 2138577"/>
              <a:gd name="connsiteX46" fmla="*/ 1154854 w 1644711"/>
              <a:gd name="connsiteY46" fmla="*/ 327559 h 2138577"/>
              <a:gd name="connsiteX47" fmla="*/ 1176625 w 1644711"/>
              <a:gd name="connsiteY47" fmla="*/ 294902 h 2138577"/>
              <a:gd name="connsiteX48" fmla="*/ 1220168 w 1644711"/>
              <a:gd name="connsiteY48" fmla="*/ 316673 h 2138577"/>
              <a:gd name="connsiteX49" fmla="*/ 1263711 w 1644711"/>
              <a:gd name="connsiteY49" fmla="*/ 371102 h 2138577"/>
              <a:gd name="connsiteX50" fmla="*/ 1296368 w 1644711"/>
              <a:gd name="connsiteY50" fmla="*/ 403759 h 2138577"/>
              <a:gd name="connsiteX51" fmla="*/ 1361682 w 1644711"/>
              <a:gd name="connsiteY51" fmla="*/ 414645 h 2138577"/>
              <a:gd name="connsiteX52" fmla="*/ 1383454 w 1644711"/>
              <a:gd name="connsiteY52" fmla="*/ 447302 h 2138577"/>
              <a:gd name="connsiteX53" fmla="*/ 1405225 w 1644711"/>
              <a:gd name="connsiteY53" fmla="*/ 501730 h 2138577"/>
              <a:gd name="connsiteX54" fmla="*/ 1437882 w 1644711"/>
              <a:gd name="connsiteY54" fmla="*/ 621473 h 2138577"/>
              <a:gd name="connsiteX55" fmla="*/ 1426997 w 1644711"/>
              <a:gd name="connsiteY55" fmla="*/ 654130 h 2138577"/>
              <a:gd name="connsiteX56" fmla="*/ 1405225 w 1644711"/>
              <a:gd name="connsiteY56" fmla="*/ 632359 h 2138577"/>
              <a:gd name="connsiteX57" fmla="*/ 1394340 w 1644711"/>
              <a:gd name="connsiteY57" fmla="*/ 599702 h 2138577"/>
              <a:gd name="connsiteX58" fmla="*/ 1372568 w 1644711"/>
              <a:gd name="connsiteY58" fmla="*/ 512616 h 2138577"/>
              <a:gd name="connsiteX59" fmla="*/ 1339911 w 1644711"/>
              <a:gd name="connsiteY59" fmla="*/ 523502 h 2138577"/>
              <a:gd name="connsiteX60" fmla="*/ 1329025 w 1644711"/>
              <a:gd name="connsiteY60" fmla="*/ 556159 h 2138577"/>
              <a:gd name="connsiteX61" fmla="*/ 1318140 w 1644711"/>
              <a:gd name="connsiteY61" fmla="*/ 632359 h 2138577"/>
              <a:gd name="connsiteX62" fmla="*/ 1241940 w 1644711"/>
              <a:gd name="connsiteY62" fmla="*/ 643245 h 2138577"/>
              <a:gd name="connsiteX63" fmla="*/ 1231054 w 1644711"/>
              <a:gd name="connsiteY63" fmla="*/ 752102 h 2138577"/>
              <a:gd name="connsiteX64" fmla="*/ 1176625 w 1644711"/>
              <a:gd name="connsiteY64" fmla="*/ 773873 h 2138577"/>
              <a:gd name="connsiteX65" fmla="*/ 1111311 w 1644711"/>
              <a:gd name="connsiteY65" fmla="*/ 828302 h 2138577"/>
              <a:gd name="connsiteX66" fmla="*/ 1100425 w 1644711"/>
              <a:gd name="connsiteY66" fmla="*/ 871845 h 2138577"/>
              <a:gd name="connsiteX67" fmla="*/ 1089540 w 1644711"/>
              <a:gd name="connsiteY67" fmla="*/ 937159 h 2138577"/>
              <a:gd name="connsiteX68" fmla="*/ 1056882 w 1644711"/>
              <a:gd name="connsiteY68" fmla="*/ 958930 h 2138577"/>
              <a:gd name="connsiteX69" fmla="*/ 1024225 w 1644711"/>
              <a:gd name="connsiteY69" fmla="*/ 926273 h 2138577"/>
              <a:gd name="connsiteX70" fmla="*/ 991568 w 1644711"/>
              <a:gd name="connsiteY70" fmla="*/ 871845 h 2138577"/>
              <a:gd name="connsiteX71" fmla="*/ 937140 w 1644711"/>
              <a:gd name="connsiteY71" fmla="*/ 893616 h 2138577"/>
              <a:gd name="connsiteX72" fmla="*/ 926254 w 1644711"/>
              <a:gd name="connsiteY72" fmla="*/ 926273 h 2138577"/>
              <a:gd name="connsiteX73" fmla="*/ 958911 w 1644711"/>
              <a:gd name="connsiteY73" fmla="*/ 1002473 h 2138577"/>
              <a:gd name="connsiteX74" fmla="*/ 980682 w 1644711"/>
              <a:gd name="connsiteY74" fmla="*/ 1024245 h 2138577"/>
              <a:gd name="connsiteX75" fmla="*/ 1035111 w 1644711"/>
              <a:gd name="connsiteY75" fmla="*/ 1035130 h 2138577"/>
              <a:gd name="connsiteX76" fmla="*/ 1067768 w 1644711"/>
              <a:gd name="connsiteY76" fmla="*/ 1046016 h 2138577"/>
              <a:gd name="connsiteX77" fmla="*/ 1100425 w 1644711"/>
              <a:gd name="connsiteY77" fmla="*/ 1176645 h 2138577"/>
              <a:gd name="connsiteX78" fmla="*/ 1133082 w 1644711"/>
              <a:gd name="connsiteY78" fmla="*/ 1187530 h 2138577"/>
              <a:gd name="connsiteX79" fmla="*/ 1231054 w 1644711"/>
              <a:gd name="connsiteY79" fmla="*/ 1154873 h 2138577"/>
              <a:gd name="connsiteX80" fmla="*/ 1263711 w 1644711"/>
              <a:gd name="connsiteY80" fmla="*/ 1143988 h 2138577"/>
              <a:gd name="connsiteX81" fmla="*/ 1339911 w 1644711"/>
              <a:gd name="connsiteY81" fmla="*/ 1154873 h 2138577"/>
              <a:gd name="connsiteX82" fmla="*/ 1370743 w 1644711"/>
              <a:gd name="connsiteY82" fmla="*/ 1237023 h 2138577"/>
              <a:gd name="connsiteX83" fmla="*/ 1370743 w 1644711"/>
              <a:gd name="connsiteY83" fmla="*/ 1165015 h 2138577"/>
              <a:gd name="connsiteX84" fmla="*/ 1514759 w 1644711"/>
              <a:gd name="connsiteY84" fmla="*/ 1237023 h 2138577"/>
              <a:gd name="connsiteX85" fmla="*/ 1568511 w 1644711"/>
              <a:gd name="connsiteY85" fmla="*/ 1274616 h 2138577"/>
              <a:gd name="connsiteX86" fmla="*/ 1622940 w 1644711"/>
              <a:gd name="connsiteY86" fmla="*/ 1329045 h 2138577"/>
              <a:gd name="connsiteX87" fmla="*/ 1644711 w 1644711"/>
              <a:gd name="connsiteY87" fmla="*/ 1361702 h 2138577"/>
              <a:gd name="connsiteX88" fmla="*/ 1633825 w 1644711"/>
              <a:gd name="connsiteY88" fmla="*/ 1448788 h 2138577"/>
              <a:gd name="connsiteX89" fmla="*/ 1622940 w 1644711"/>
              <a:gd name="connsiteY89" fmla="*/ 1481445 h 2138577"/>
              <a:gd name="connsiteX90" fmla="*/ 1590282 w 1644711"/>
              <a:gd name="connsiteY90" fmla="*/ 1492330 h 2138577"/>
              <a:gd name="connsiteX91" fmla="*/ 1535854 w 1644711"/>
              <a:gd name="connsiteY91" fmla="*/ 1546759 h 2138577"/>
              <a:gd name="connsiteX92" fmla="*/ 1514082 w 1644711"/>
              <a:gd name="connsiteY92" fmla="*/ 1568530 h 2138577"/>
              <a:gd name="connsiteX93" fmla="*/ 1492311 w 1644711"/>
              <a:gd name="connsiteY93" fmla="*/ 1590302 h 2138577"/>
              <a:gd name="connsiteX94" fmla="*/ 1470540 w 1644711"/>
              <a:gd name="connsiteY94" fmla="*/ 1666502 h 2138577"/>
              <a:gd name="connsiteX95" fmla="*/ 1459654 w 1644711"/>
              <a:gd name="connsiteY95" fmla="*/ 1699159 h 2138577"/>
              <a:gd name="connsiteX96" fmla="*/ 1394340 w 1644711"/>
              <a:gd name="connsiteY96" fmla="*/ 1742702 h 2138577"/>
              <a:gd name="connsiteX97" fmla="*/ 1372568 w 1644711"/>
              <a:gd name="connsiteY97" fmla="*/ 1764473 h 2138577"/>
              <a:gd name="connsiteX98" fmla="*/ 1350797 w 1644711"/>
              <a:gd name="connsiteY98" fmla="*/ 1797130 h 2138577"/>
              <a:gd name="connsiteX99" fmla="*/ 1329025 w 1644711"/>
              <a:gd name="connsiteY99" fmla="*/ 1818902 h 2138577"/>
              <a:gd name="connsiteX100" fmla="*/ 1285482 w 1644711"/>
              <a:gd name="connsiteY100" fmla="*/ 1884216 h 2138577"/>
              <a:gd name="connsiteX101" fmla="*/ 1252825 w 1644711"/>
              <a:gd name="connsiteY101" fmla="*/ 1927759 h 2138577"/>
              <a:gd name="connsiteX102" fmla="*/ 1241940 w 1644711"/>
              <a:gd name="connsiteY102" fmla="*/ 2123702 h 2138577"/>
              <a:gd name="connsiteX103" fmla="*/ 1209282 w 1644711"/>
              <a:gd name="connsiteY103" fmla="*/ 2091045 h 2138577"/>
              <a:gd name="connsiteX104" fmla="*/ 1176625 w 1644711"/>
              <a:gd name="connsiteY104" fmla="*/ 1949530 h 2138577"/>
              <a:gd name="connsiteX105" fmla="*/ 1165740 w 1644711"/>
              <a:gd name="connsiteY105" fmla="*/ 1742702 h 2138577"/>
              <a:gd name="connsiteX106" fmla="*/ 1187511 w 1644711"/>
              <a:gd name="connsiteY106" fmla="*/ 1601188 h 2138577"/>
              <a:gd name="connsiteX107" fmla="*/ 1231054 w 1644711"/>
              <a:gd name="connsiteY107" fmla="*/ 1514102 h 2138577"/>
              <a:gd name="connsiteX108" fmla="*/ 1226727 w 1644711"/>
              <a:gd name="connsiteY108" fmla="*/ 1453047 h 2138577"/>
              <a:gd name="connsiteX109" fmla="*/ 1154719 w 1644711"/>
              <a:gd name="connsiteY109" fmla="*/ 1453047 h 2138577"/>
              <a:gd name="connsiteX110" fmla="*/ 1082711 w 1644711"/>
              <a:gd name="connsiteY110" fmla="*/ 1381039 h 2138577"/>
              <a:gd name="connsiteX111" fmla="*/ 1133082 w 1644711"/>
              <a:gd name="connsiteY111" fmla="*/ 1241959 h 2138577"/>
              <a:gd name="connsiteX112" fmla="*/ 1089540 w 1644711"/>
              <a:gd name="connsiteY112" fmla="*/ 1187530 h 2138577"/>
              <a:gd name="connsiteX113" fmla="*/ 1024225 w 1644711"/>
              <a:gd name="connsiteY113" fmla="*/ 1133102 h 2138577"/>
              <a:gd name="connsiteX114" fmla="*/ 1002454 w 1644711"/>
              <a:gd name="connsiteY114" fmla="*/ 1100445 h 2138577"/>
              <a:gd name="connsiteX115" fmla="*/ 948025 w 1644711"/>
              <a:gd name="connsiteY115" fmla="*/ 1056902 h 2138577"/>
              <a:gd name="connsiteX116" fmla="*/ 937140 w 1644711"/>
              <a:gd name="connsiteY116" fmla="*/ 1089559 h 2138577"/>
              <a:gd name="connsiteX117" fmla="*/ 817397 w 1644711"/>
              <a:gd name="connsiteY117" fmla="*/ 1046016 h 2138577"/>
              <a:gd name="connsiteX118" fmla="*/ 795625 w 1644711"/>
              <a:gd name="connsiteY118" fmla="*/ 1024245 h 2138577"/>
              <a:gd name="connsiteX119" fmla="*/ 730311 w 1644711"/>
              <a:gd name="connsiteY119" fmla="*/ 980702 h 2138577"/>
              <a:gd name="connsiteX120" fmla="*/ 708540 w 1644711"/>
              <a:gd name="connsiteY120" fmla="*/ 926273 h 2138577"/>
              <a:gd name="connsiteX121" fmla="*/ 719425 w 1644711"/>
              <a:gd name="connsiteY121" fmla="*/ 893616 h 2138577"/>
              <a:gd name="connsiteX122" fmla="*/ 708540 w 1644711"/>
              <a:gd name="connsiteY122" fmla="*/ 958930 h 2138577"/>
              <a:gd name="connsiteX123" fmla="*/ 654111 w 1644711"/>
              <a:gd name="connsiteY123" fmla="*/ 937159 h 2138577"/>
              <a:gd name="connsiteX124" fmla="*/ 632340 w 1644711"/>
              <a:gd name="connsiteY124" fmla="*/ 871845 h 2138577"/>
              <a:gd name="connsiteX125" fmla="*/ 621454 w 1644711"/>
              <a:gd name="connsiteY125" fmla="*/ 839188 h 2138577"/>
              <a:gd name="connsiteX126" fmla="*/ 599682 w 1644711"/>
              <a:gd name="connsiteY126" fmla="*/ 817416 h 2138577"/>
              <a:gd name="connsiteX127" fmla="*/ 556140 w 1644711"/>
              <a:gd name="connsiteY127" fmla="*/ 719445 h 2138577"/>
              <a:gd name="connsiteX128" fmla="*/ 545254 w 1644711"/>
              <a:gd name="connsiteY128" fmla="*/ 675902 h 2138577"/>
              <a:gd name="connsiteX129" fmla="*/ 545254 w 1644711"/>
              <a:gd name="connsiteY129" fmla="*/ 523502 h 2138577"/>
              <a:gd name="connsiteX130" fmla="*/ 523482 w 1644711"/>
              <a:gd name="connsiteY130" fmla="*/ 501730 h 2138577"/>
              <a:gd name="connsiteX131" fmla="*/ 501711 w 1644711"/>
              <a:gd name="connsiteY131" fmla="*/ 469073 h 2138577"/>
              <a:gd name="connsiteX132" fmla="*/ 414625 w 1644711"/>
              <a:gd name="connsiteY132" fmla="*/ 403759 h 2138577"/>
              <a:gd name="connsiteX133" fmla="*/ 327540 w 1644711"/>
              <a:gd name="connsiteY133" fmla="*/ 316673 h 2138577"/>
              <a:gd name="connsiteX134" fmla="*/ 283997 w 1644711"/>
              <a:gd name="connsiteY134" fmla="*/ 327559 h 2138577"/>
              <a:gd name="connsiteX135" fmla="*/ 273111 w 1644711"/>
              <a:gd name="connsiteY135" fmla="*/ 403759 h 2138577"/>
              <a:gd name="connsiteX136" fmla="*/ 153368 w 1644711"/>
              <a:gd name="connsiteY136" fmla="*/ 414645 h 2138577"/>
              <a:gd name="connsiteX137" fmla="*/ 131597 w 1644711"/>
              <a:gd name="connsiteY137" fmla="*/ 360216 h 2138577"/>
              <a:gd name="connsiteX138" fmla="*/ 120711 w 1644711"/>
              <a:gd name="connsiteY138" fmla="*/ 327559 h 2138577"/>
              <a:gd name="connsiteX139" fmla="*/ 98940 w 1644711"/>
              <a:gd name="connsiteY139" fmla="*/ 327559 h 2138577"/>
              <a:gd name="connsiteX0" fmla="*/ 98940 w 1644711"/>
              <a:gd name="connsiteY0" fmla="*/ 327559 h 2138577"/>
              <a:gd name="connsiteX1" fmla="*/ 98940 w 1644711"/>
              <a:gd name="connsiteY1" fmla="*/ 327559 h 2138577"/>
              <a:gd name="connsiteX2" fmla="*/ 109825 w 1644711"/>
              <a:gd name="connsiteY2" fmla="*/ 229588 h 2138577"/>
              <a:gd name="connsiteX3" fmla="*/ 44511 w 1644711"/>
              <a:gd name="connsiteY3" fmla="*/ 218702 h 2138577"/>
              <a:gd name="connsiteX4" fmla="*/ 33625 w 1644711"/>
              <a:gd name="connsiteY4" fmla="*/ 186045 h 2138577"/>
              <a:gd name="connsiteX5" fmla="*/ 131597 w 1644711"/>
              <a:gd name="connsiteY5" fmla="*/ 175159 h 2138577"/>
              <a:gd name="connsiteX6" fmla="*/ 142482 w 1644711"/>
              <a:gd name="connsiteY6" fmla="*/ 142502 h 2138577"/>
              <a:gd name="connsiteX7" fmla="*/ 131597 w 1644711"/>
              <a:gd name="connsiteY7" fmla="*/ 77188 h 2138577"/>
              <a:gd name="connsiteX8" fmla="*/ 120711 w 1644711"/>
              <a:gd name="connsiteY8" fmla="*/ 22759 h 2138577"/>
              <a:gd name="connsiteX9" fmla="*/ 164254 w 1644711"/>
              <a:gd name="connsiteY9" fmla="*/ 11873 h 2138577"/>
              <a:gd name="connsiteX10" fmla="*/ 262225 w 1644711"/>
              <a:gd name="connsiteY10" fmla="*/ 33645 h 2138577"/>
              <a:gd name="connsiteX11" fmla="*/ 283997 w 1644711"/>
              <a:gd name="connsiteY11" fmla="*/ 55416 h 2138577"/>
              <a:gd name="connsiteX12" fmla="*/ 327540 w 1644711"/>
              <a:gd name="connsiteY12" fmla="*/ 77188 h 2138577"/>
              <a:gd name="connsiteX13" fmla="*/ 362631 w 1644711"/>
              <a:gd name="connsiteY13" fmla="*/ 84895 h 2138577"/>
              <a:gd name="connsiteX14" fmla="*/ 458168 w 1644711"/>
              <a:gd name="connsiteY14" fmla="*/ 109845 h 2138577"/>
              <a:gd name="connsiteX15" fmla="*/ 506647 w 1644711"/>
              <a:gd name="connsiteY15" fmla="*/ 84895 h 2138577"/>
              <a:gd name="connsiteX16" fmla="*/ 599682 w 1644711"/>
              <a:gd name="connsiteY16" fmla="*/ 55416 h 2138577"/>
              <a:gd name="connsiteX17" fmla="*/ 664997 w 1644711"/>
              <a:gd name="connsiteY17" fmla="*/ 88073 h 2138577"/>
              <a:gd name="connsiteX18" fmla="*/ 650663 w 1644711"/>
              <a:gd name="connsiteY18" fmla="*/ 84895 h 2138577"/>
              <a:gd name="connsiteX19" fmla="*/ 722671 w 1644711"/>
              <a:gd name="connsiteY19" fmla="*/ 12887 h 2138577"/>
              <a:gd name="connsiteX20" fmla="*/ 722671 w 1644711"/>
              <a:gd name="connsiteY20" fmla="*/ 12887 h 2138577"/>
              <a:gd name="connsiteX21" fmla="*/ 866687 w 1644711"/>
              <a:gd name="connsiteY21" fmla="*/ 84895 h 2138577"/>
              <a:gd name="connsiteX22" fmla="*/ 882711 w 1644711"/>
              <a:gd name="connsiteY22" fmla="*/ 131616 h 2138577"/>
              <a:gd name="connsiteX23" fmla="*/ 937140 w 1644711"/>
              <a:gd name="connsiteY23" fmla="*/ 77188 h 2138577"/>
              <a:gd name="connsiteX24" fmla="*/ 980682 w 1644711"/>
              <a:gd name="connsiteY24" fmla="*/ 44530 h 2138577"/>
              <a:gd name="connsiteX25" fmla="*/ 1002454 w 1644711"/>
              <a:gd name="connsiteY25" fmla="*/ 22759 h 2138577"/>
              <a:gd name="connsiteX26" fmla="*/ 1045997 w 1644711"/>
              <a:gd name="connsiteY26" fmla="*/ 98959 h 2138577"/>
              <a:gd name="connsiteX27" fmla="*/ 1089540 w 1644711"/>
              <a:gd name="connsiteY27" fmla="*/ 88073 h 2138577"/>
              <a:gd name="connsiteX28" fmla="*/ 1122197 w 1644711"/>
              <a:gd name="connsiteY28" fmla="*/ 66302 h 2138577"/>
              <a:gd name="connsiteX29" fmla="*/ 1143968 w 1644711"/>
              <a:gd name="connsiteY29" fmla="*/ 22759 h 2138577"/>
              <a:gd name="connsiteX30" fmla="*/ 1165740 w 1644711"/>
              <a:gd name="connsiteY30" fmla="*/ 44530 h 2138577"/>
              <a:gd name="connsiteX31" fmla="*/ 1231054 w 1644711"/>
              <a:gd name="connsiteY31" fmla="*/ 88073 h 2138577"/>
              <a:gd name="connsiteX32" fmla="*/ 1285482 w 1644711"/>
              <a:gd name="connsiteY32" fmla="*/ 142502 h 2138577"/>
              <a:gd name="connsiteX33" fmla="*/ 1285482 w 1644711"/>
              <a:gd name="connsiteY33" fmla="*/ 251359 h 2138577"/>
              <a:gd name="connsiteX34" fmla="*/ 1241940 w 1644711"/>
              <a:gd name="connsiteY34" fmla="*/ 207816 h 2138577"/>
              <a:gd name="connsiteX35" fmla="*/ 1187511 w 1644711"/>
              <a:gd name="connsiteY35" fmla="*/ 88073 h 2138577"/>
              <a:gd name="connsiteX36" fmla="*/ 1154854 w 1644711"/>
              <a:gd name="connsiteY36" fmla="*/ 77188 h 2138577"/>
              <a:gd name="connsiteX37" fmla="*/ 1082711 w 1644711"/>
              <a:gd name="connsiteY37" fmla="*/ 12887 h 2138577"/>
              <a:gd name="connsiteX38" fmla="*/ 1078654 w 1644711"/>
              <a:gd name="connsiteY38" fmla="*/ 153388 h 2138577"/>
              <a:gd name="connsiteX39" fmla="*/ 1045997 w 1644711"/>
              <a:gd name="connsiteY39" fmla="*/ 251359 h 2138577"/>
              <a:gd name="connsiteX40" fmla="*/ 980682 w 1644711"/>
              <a:gd name="connsiteY40" fmla="*/ 327559 h 2138577"/>
              <a:gd name="connsiteX41" fmla="*/ 1024225 w 1644711"/>
              <a:gd name="connsiteY41" fmla="*/ 414645 h 2138577"/>
              <a:gd name="connsiteX42" fmla="*/ 1056882 w 1644711"/>
              <a:gd name="connsiteY42" fmla="*/ 425530 h 2138577"/>
              <a:gd name="connsiteX43" fmla="*/ 1089540 w 1644711"/>
              <a:gd name="connsiteY43" fmla="*/ 447302 h 2138577"/>
              <a:gd name="connsiteX44" fmla="*/ 1111311 w 1644711"/>
              <a:gd name="connsiteY44" fmla="*/ 534388 h 2138577"/>
              <a:gd name="connsiteX45" fmla="*/ 1176625 w 1644711"/>
              <a:gd name="connsiteY45" fmla="*/ 490845 h 2138577"/>
              <a:gd name="connsiteX46" fmla="*/ 1154854 w 1644711"/>
              <a:gd name="connsiteY46" fmla="*/ 327559 h 2138577"/>
              <a:gd name="connsiteX47" fmla="*/ 1176625 w 1644711"/>
              <a:gd name="connsiteY47" fmla="*/ 294902 h 2138577"/>
              <a:gd name="connsiteX48" fmla="*/ 1220168 w 1644711"/>
              <a:gd name="connsiteY48" fmla="*/ 316673 h 2138577"/>
              <a:gd name="connsiteX49" fmla="*/ 1263711 w 1644711"/>
              <a:gd name="connsiteY49" fmla="*/ 371102 h 2138577"/>
              <a:gd name="connsiteX50" fmla="*/ 1296368 w 1644711"/>
              <a:gd name="connsiteY50" fmla="*/ 403759 h 2138577"/>
              <a:gd name="connsiteX51" fmla="*/ 1361682 w 1644711"/>
              <a:gd name="connsiteY51" fmla="*/ 414645 h 2138577"/>
              <a:gd name="connsiteX52" fmla="*/ 1383454 w 1644711"/>
              <a:gd name="connsiteY52" fmla="*/ 447302 h 2138577"/>
              <a:gd name="connsiteX53" fmla="*/ 1405225 w 1644711"/>
              <a:gd name="connsiteY53" fmla="*/ 501730 h 2138577"/>
              <a:gd name="connsiteX54" fmla="*/ 1437882 w 1644711"/>
              <a:gd name="connsiteY54" fmla="*/ 621473 h 2138577"/>
              <a:gd name="connsiteX55" fmla="*/ 1426997 w 1644711"/>
              <a:gd name="connsiteY55" fmla="*/ 654130 h 2138577"/>
              <a:gd name="connsiteX56" fmla="*/ 1405225 w 1644711"/>
              <a:gd name="connsiteY56" fmla="*/ 632359 h 2138577"/>
              <a:gd name="connsiteX57" fmla="*/ 1394340 w 1644711"/>
              <a:gd name="connsiteY57" fmla="*/ 599702 h 2138577"/>
              <a:gd name="connsiteX58" fmla="*/ 1372568 w 1644711"/>
              <a:gd name="connsiteY58" fmla="*/ 512616 h 2138577"/>
              <a:gd name="connsiteX59" fmla="*/ 1339911 w 1644711"/>
              <a:gd name="connsiteY59" fmla="*/ 523502 h 2138577"/>
              <a:gd name="connsiteX60" fmla="*/ 1329025 w 1644711"/>
              <a:gd name="connsiteY60" fmla="*/ 556159 h 2138577"/>
              <a:gd name="connsiteX61" fmla="*/ 1318140 w 1644711"/>
              <a:gd name="connsiteY61" fmla="*/ 632359 h 2138577"/>
              <a:gd name="connsiteX62" fmla="*/ 1241940 w 1644711"/>
              <a:gd name="connsiteY62" fmla="*/ 643245 h 2138577"/>
              <a:gd name="connsiteX63" fmla="*/ 1231054 w 1644711"/>
              <a:gd name="connsiteY63" fmla="*/ 752102 h 2138577"/>
              <a:gd name="connsiteX64" fmla="*/ 1176625 w 1644711"/>
              <a:gd name="connsiteY64" fmla="*/ 773873 h 2138577"/>
              <a:gd name="connsiteX65" fmla="*/ 1111311 w 1644711"/>
              <a:gd name="connsiteY65" fmla="*/ 828302 h 2138577"/>
              <a:gd name="connsiteX66" fmla="*/ 1100425 w 1644711"/>
              <a:gd name="connsiteY66" fmla="*/ 871845 h 2138577"/>
              <a:gd name="connsiteX67" fmla="*/ 1089540 w 1644711"/>
              <a:gd name="connsiteY67" fmla="*/ 937159 h 2138577"/>
              <a:gd name="connsiteX68" fmla="*/ 1056882 w 1644711"/>
              <a:gd name="connsiteY68" fmla="*/ 958930 h 2138577"/>
              <a:gd name="connsiteX69" fmla="*/ 1024225 w 1644711"/>
              <a:gd name="connsiteY69" fmla="*/ 926273 h 2138577"/>
              <a:gd name="connsiteX70" fmla="*/ 991568 w 1644711"/>
              <a:gd name="connsiteY70" fmla="*/ 871845 h 2138577"/>
              <a:gd name="connsiteX71" fmla="*/ 937140 w 1644711"/>
              <a:gd name="connsiteY71" fmla="*/ 893616 h 2138577"/>
              <a:gd name="connsiteX72" fmla="*/ 926254 w 1644711"/>
              <a:gd name="connsiteY72" fmla="*/ 926273 h 2138577"/>
              <a:gd name="connsiteX73" fmla="*/ 958911 w 1644711"/>
              <a:gd name="connsiteY73" fmla="*/ 1002473 h 2138577"/>
              <a:gd name="connsiteX74" fmla="*/ 980682 w 1644711"/>
              <a:gd name="connsiteY74" fmla="*/ 1024245 h 2138577"/>
              <a:gd name="connsiteX75" fmla="*/ 1035111 w 1644711"/>
              <a:gd name="connsiteY75" fmla="*/ 1035130 h 2138577"/>
              <a:gd name="connsiteX76" fmla="*/ 1067768 w 1644711"/>
              <a:gd name="connsiteY76" fmla="*/ 1046016 h 2138577"/>
              <a:gd name="connsiteX77" fmla="*/ 1100425 w 1644711"/>
              <a:gd name="connsiteY77" fmla="*/ 1176645 h 2138577"/>
              <a:gd name="connsiteX78" fmla="*/ 1133082 w 1644711"/>
              <a:gd name="connsiteY78" fmla="*/ 1187530 h 2138577"/>
              <a:gd name="connsiteX79" fmla="*/ 1231054 w 1644711"/>
              <a:gd name="connsiteY79" fmla="*/ 1154873 h 2138577"/>
              <a:gd name="connsiteX80" fmla="*/ 1263711 w 1644711"/>
              <a:gd name="connsiteY80" fmla="*/ 1143988 h 2138577"/>
              <a:gd name="connsiteX81" fmla="*/ 1339911 w 1644711"/>
              <a:gd name="connsiteY81" fmla="*/ 1154873 h 2138577"/>
              <a:gd name="connsiteX82" fmla="*/ 1370743 w 1644711"/>
              <a:gd name="connsiteY82" fmla="*/ 1237023 h 2138577"/>
              <a:gd name="connsiteX83" fmla="*/ 1370743 w 1644711"/>
              <a:gd name="connsiteY83" fmla="*/ 1165015 h 2138577"/>
              <a:gd name="connsiteX84" fmla="*/ 1514759 w 1644711"/>
              <a:gd name="connsiteY84" fmla="*/ 1237023 h 2138577"/>
              <a:gd name="connsiteX85" fmla="*/ 1568511 w 1644711"/>
              <a:gd name="connsiteY85" fmla="*/ 1274616 h 2138577"/>
              <a:gd name="connsiteX86" fmla="*/ 1622940 w 1644711"/>
              <a:gd name="connsiteY86" fmla="*/ 1329045 h 2138577"/>
              <a:gd name="connsiteX87" fmla="*/ 1644711 w 1644711"/>
              <a:gd name="connsiteY87" fmla="*/ 1361702 h 2138577"/>
              <a:gd name="connsiteX88" fmla="*/ 1633825 w 1644711"/>
              <a:gd name="connsiteY88" fmla="*/ 1448788 h 2138577"/>
              <a:gd name="connsiteX89" fmla="*/ 1622940 w 1644711"/>
              <a:gd name="connsiteY89" fmla="*/ 1481445 h 2138577"/>
              <a:gd name="connsiteX90" fmla="*/ 1590282 w 1644711"/>
              <a:gd name="connsiteY90" fmla="*/ 1492330 h 2138577"/>
              <a:gd name="connsiteX91" fmla="*/ 1535854 w 1644711"/>
              <a:gd name="connsiteY91" fmla="*/ 1546759 h 2138577"/>
              <a:gd name="connsiteX92" fmla="*/ 1514082 w 1644711"/>
              <a:gd name="connsiteY92" fmla="*/ 1568530 h 2138577"/>
              <a:gd name="connsiteX93" fmla="*/ 1492311 w 1644711"/>
              <a:gd name="connsiteY93" fmla="*/ 1590302 h 2138577"/>
              <a:gd name="connsiteX94" fmla="*/ 1470540 w 1644711"/>
              <a:gd name="connsiteY94" fmla="*/ 1666502 h 2138577"/>
              <a:gd name="connsiteX95" fmla="*/ 1459654 w 1644711"/>
              <a:gd name="connsiteY95" fmla="*/ 1699159 h 2138577"/>
              <a:gd name="connsiteX96" fmla="*/ 1394340 w 1644711"/>
              <a:gd name="connsiteY96" fmla="*/ 1742702 h 2138577"/>
              <a:gd name="connsiteX97" fmla="*/ 1372568 w 1644711"/>
              <a:gd name="connsiteY97" fmla="*/ 1764473 h 2138577"/>
              <a:gd name="connsiteX98" fmla="*/ 1350797 w 1644711"/>
              <a:gd name="connsiteY98" fmla="*/ 1797130 h 2138577"/>
              <a:gd name="connsiteX99" fmla="*/ 1329025 w 1644711"/>
              <a:gd name="connsiteY99" fmla="*/ 1818902 h 2138577"/>
              <a:gd name="connsiteX100" fmla="*/ 1285482 w 1644711"/>
              <a:gd name="connsiteY100" fmla="*/ 1884216 h 2138577"/>
              <a:gd name="connsiteX101" fmla="*/ 1252825 w 1644711"/>
              <a:gd name="connsiteY101" fmla="*/ 1927759 h 2138577"/>
              <a:gd name="connsiteX102" fmla="*/ 1241940 w 1644711"/>
              <a:gd name="connsiteY102" fmla="*/ 2123702 h 2138577"/>
              <a:gd name="connsiteX103" fmla="*/ 1209282 w 1644711"/>
              <a:gd name="connsiteY103" fmla="*/ 2091045 h 2138577"/>
              <a:gd name="connsiteX104" fmla="*/ 1176625 w 1644711"/>
              <a:gd name="connsiteY104" fmla="*/ 1949530 h 2138577"/>
              <a:gd name="connsiteX105" fmla="*/ 1165740 w 1644711"/>
              <a:gd name="connsiteY105" fmla="*/ 1742702 h 2138577"/>
              <a:gd name="connsiteX106" fmla="*/ 1187511 w 1644711"/>
              <a:gd name="connsiteY106" fmla="*/ 1601188 h 2138577"/>
              <a:gd name="connsiteX107" fmla="*/ 1231054 w 1644711"/>
              <a:gd name="connsiteY107" fmla="*/ 1514102 h 2138577"/>
              <a:gd name="connsiteX108" fmla="*/ 1226727 w 1644711"/>
              <a:gd name="connsiteY108" fmla="*/ 1453047 h 2138577"/>
              <a:gd name="connsiteX109" fmla="*/ 1154719 w 1644711"/>
              <a:gd name="connsiteY109" fmla="*/ 1453047 h 2138577"/>
              <a:gd name="connsiteX110" fmla="*/ 1082711 w 1644711"/>
              <a:gd name="connsiteY110" fmla="*/ 1381039 h 2138577"/>
              <a:gd name="connsiteX111" fmla="*/ 1133082 w 1644711"/>
              <a:gd name="connsiteY111" fmla="*/ 1241959 h 2138577"/>
              <a:gd name="connsiteX112" fmla="*/ 1089540 w 1644711"/>
              <a:gd name="connsiteY112" fmla="*/ 1187530 h 2138577"/>
              <a:gd name="connsiteX113" fmla="*/ 1024225 w 1644711"/>
              <a:gd name="connsiteY113" fmla="*/ 1133102 h 2138577"/>
              <a:gd name="connsiteX114" fmla="*/ 1002454 w 1644711"/>
              <a:gd name="connsiteY114" fmla="*/ 1100445 h 2138577"/>
              <a:gd name="connsiteX115" fmla="*/ 948025 w 1644711"/>
              <a:gd name="connsiteY115" fmla="*/ 1056902 h 2138577"/>
              <a:gd name="connsiteX116" fmla="*/ 937140 w 1644711"/>
              <a:gd name="connsiteY116" fmla="*/ 1089559 h 2138577"/>
              <a:gd name="connsiteX117" fmla="*/ 817397 w 1644711"/>
              <a:gd name="connsiteY117" fmla="*/ 1046016 h 2138577"/>
              <a:gd name="connsiteX118" fmla="*/ 795625 w 1644711"/>
              <a:gd name="connsiteY118" fmla="*/ 1024245 h 2138577"/>
              <a:gd name="connsiteX119" fmla="*/ 730311 w 1644711"/>
              <a:gd name="connsiteY119" fmla="*/ 980702 h 2138577"/>
              <a:gd name="connsiteX120" fmla="*/ 708540 w 1644711"/>
              <a:gd name="connsiteY120" fmla="*/ 926273 h 2138577"/>
              <a:gd name="connsiteX121" fmla="*/ 719425 w 1644711"/>
              <a:gd name="connsiteY121" fmla="*/ 893616 h 2138577"/>
              <a:gd name="connsiteX122" fmla="*/ 708540 w 1644711"/>
              <a:gd name="connsiteY122" fmla="*/ 958930 h 2138577"/>
              <a:gd name="connsiteX123" fmla="*/ 654111 w 1644711"/>
              <a:gd name="connsiteY123" fmla="*/ 937159 h 2138577"/>
              <a:gd name="connsiteX124" fmla="*/ 632340 w 1644711"/>
              <a:gd name="connsiteY124" fmla="*/ 871845 h 2138577"/>
              <a:gd name="connsiteX125" fmla="*/ 621454 w 1644711"/>
              <a:gd name="connsiteY125" fmla="*/ 839188 h 2138577"/>
              <a:gd name="connsiteX126" fmla="*/ 599682 w 1644711"/>
              <a:gd name="connsiteY126" fmla="*/ 817416 h 2138577"/>
              <a:gd name="connsiteX127" fmla="*/ 556140 w 1644711"/>
              <a:gd name="connsiteY127" fmla="*/ 719445 h 2138577"/>
              <a:gd name="connsiteX128" fmla="*/ 545254 w 1644711"/>
              <a:gd name="connsiteY128" fmla="*/ 675902 h 2138577"/>
              <a:gd name="connsiteX129" fmla="*/ 545254 w 1644711"/>
              <a:gd name="connsiteY129" fmla="*/ 523502 h 2138577"/>
              <a:gd name="connsiteX130" fmla="*/ 523482 w 1644711"/>
              <a:gd name="connsiteY130" fmla="*/ 501730 h 2138577"/>
              <a:gd name="connsiteX131" fmla="*/ 501711 w 1644711"/>
              <a:gd name="connsiteY131" fmla="*/ 469073 h 2138577"/>
              <a:gd name="connsiteX132" fmla="*/ 414625 w 1644711"/>
              <a:gd name="connsiteY132" fmla="*/ 403759 h 2138577"/>
              <a:gd name="connsiteX133" fmla="*/ 327540 w 1644711"/>
              <a:gd name="connsiteY133" fmla="*/ 316673 h 2138577"/>
              <a:gd name="connsiteX134" fmla="*/ 283997 w 1644711"/>
              <a:gd name="connsiteY134" fmla="*/ 327559 h 2138577"/>
              <a:gd name="connsiteX135" fmla="*/ 273111 w 1644711"/>
              <a:gd name="connsiteY135" fmla="*/ 403759 h 2138577"/>
              <a:gd name="connsiteX136" fmla="*/ 153368 w 1644711"/>
              <a:gd name="connsiteY136" fmla="*/ 414645 h 2138577"/>
              <a:gd name="connsiteX137" fmla="*/ 131597 w 1644711"/>
              <a:gd name="connsiteY137" fmla="*/ 360216 h 2138577"/>
              <a:gd name="connsiteX138" fmla="*/ 120711 w 1644711"/>
              <a:gd name="connsiteY138" fmla="*/ 327559 h 2138577"/>
              <a:gd name="connsiteX139" fmla="*/ 98940 w 1644711"/>
              <a:gd name="connsiteY139" fmla="*/ 327559 h 2138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1644711" h="2138577">
                <a:moveTo>
                  <a:pt x="98940" y="327559"/>
                </a:moveTo>
                <a:lnTo>
                  <a:pt x="98940" y="327559"/>
                </a:lnTo>
                <a:cubicBezTo>
                  <a:pt x="102568" y="294902"/>
                  <a:pt x="124520" y="258977"/>
                  <a:pt x="109825" y="229588"/>
                </a:cubicBezTo>
                <a:cubicBezTo>
                  <a:pt x="99954" y="209847"/>
                  <a:pt x="63675" y="229653"/>
                  <a:pt x="44511" y="218702"/>
                </a:cubicBezTo>
                <a:cubicBezTo>
                  <a:pt x="34548" y="213009"/>
                  <a:pt x="37254" y="196931"/>
                  <a:pt x="33625" y="186045"/>
                </a:cubicBezTo>
                <a:cubicBezTo>
                  <a:pt x="91635" y="128035"/>
                  <a:pt x="0" y="208058"/>
                  <a:pt x="131597" y="175159"/>
                </a:cubicBezTo>
                <a:cubicBezTo>
                  <a:pt x="142729" y="172376"/>
                  <a:pt x="138854" y="153388"/>
                  <a:pt x="142482" y="142502"/>
                </a:cubicBezTo>
                <a:cubicBezTo>
                  <a:pt x="138854" y="120731"/>
                  <a:pt x="139347" y="97854"/>
                  <a:pt x="131597" y="77188"/>
                </a:cubicBezTo>
                <a:cubicBezTo>
                  <a:pt x="110501" y="20933"/>
                  <a:pt x="96752" y="94634"/>
                  <a:pt x="120711" y="22759"/>
                </a:cubicBezTo>
                <a:cubicBezTo>
                  <a:pt x="170783" y="97869"/>
                  <a:pt x="112692" y="31209"/>
                  <a:pt x="164254" y="11873"/>
                </a:cubicBezTo>
                <a:cubicBezTo>
                  <a:pt x="182286" y="5111"/>
                  <a:pt x="239094" y="25935"/>
                  <a:pt x="262225" y="33645"/>
                </a:cubicBezTo>
                <a:cubicBezTo>
                  <a:pt x="269482" y="40902"/>
                  <a:pt x="275457" y="49723"/>
                  <a:pt x="283997" y="55416"/>
                </a:cubicBezTo>
                <a:cubicBezTo>
                  <a:pt x="297499" y="64417"/>
                  <a:pt x="315074" y="66799"/>
                  <a:pt x="327540" y="77188"/>
                </a:cubicBezTo>
                <a:cubicBezTo>
                  <a:pt x="393189" y="131896"/>
                  <a:pt x="284662" y="58907"/>
                  <a:pt x="362631" y="84895"/>
                </a:cubicBezTo>
                <a:cubicBezTo>
                  <a:pt x="388031" y="81267"/>
                  <a:pt x="433827" y="117959"/>
                  <a:pt x="458168" y="109845"/>
                </a:cubicBezTo>
                <a:cubicBezTo>
                  <a:pt x="467905" y="106599"/>
                  <a:pt x="497467" y="89485"/>
                  <a:pt x="506647" y="84895"/>
                </a:cubicBezTo>
                <a:cubicBezTo>
                  <a:pt x="543474" y="66481"/>
                  <a:pt x="559869" y="63379"/>
                  <a:pt x="599682" y="55416"/>
                </a:cubicBezTo>
                <a:cubicBezTo>
                  <a:pt x="676758" y="74686"/>
                  <a:pt x="616472" y="51680"/>
                  <a:pt x="664997" y="88073"/>
                </a:cubicBezTo>
                <a:cubicBezTo>
                  <a:pt x="685930" y="103772"/>
                  <a:pt x="650663" y="84895"/>
                  <a:pt x="650663" y="84895"/>
                </a:cubicBezTo>
                <a:cubicBezTo>
                  <a:pt x="665177" y="81266"/>
                  <a:pt x="714372" y="25335"/>
                  <a:pt x="722671" y="12887"/>
                </a:cubicBezTo>
                <a:lnTo>
                  <a:pt x="722671" y="12887"/>
                </a:lnTo>
                <a:cubicBezTo>
                  <a:pt x="740803" y="12887"/>
                  <a:pt x="847864" y="79761"/>
                  <a:pt x="866687" y="84895"/>
                </a:cubicBezTo>
                <a:cubicBezTo>
                  <a:pt x="895555" y="92768"/>
                  <a:pt x="882711" y="131616"/>
                  <a:pt x="882711" y="131616"/>
                </a:cubicBezTo>
                <a:cubicBezTo>
                  <a:pt x="973582" y="108898"/>
                  <a:pt x="889812" y="143448"/>
                  <a:pt x="937140" y="77188"/>
                </a:cubicBezTo>
                <a:cubicBezTo>
                  <a:pt x="947685" y="62425"/>
                  <a:pt x="966744" y="56145"/>
                  <a:pt x="980682" y="44530"/>
                </a:cubicBezTo>
                <a:cubicBezTo>
                  <a:pt x="988566" y="37960"/>
                  <a:pt x="995197" y="30016"/>
                  <a:pt x="1002454" y="22759"/>
                </a:cubicBezTo>
                <a:cubicBezTo>
                  <a:pt x="1008577" y="53373"/>
                  <a:pt x="1003127" y="92835"/>
                  <a:pt x="1045997" y="98959"/>
                </a:cubicBezTo>
                <a:cubicBezTo>
                  <a:pt x="1060808" y="101075"/>
                  <a:pt x="1075026" y="91702"/>
                  <a:pt x="1089540" y="88073"/>
                </a:cubicBezTo>
                <a:cubicBezTo>
                  <a:pt x="1100426" y="80816"/>
                  <a:pt x="1118603" y="78882"/>
                  <a:pt x="1122197" y="66302"/>
                </a:cubicBezTo>
                <a:cubicBezTo>
                  <a:pt x="1138188" y="10331"/>
                  <a:pt x="1075694" y="0"/>
                  <a:pt x="1143968" y="22759"/>
                </a:cubicBezTo>
                <a:cubicBezTo>
                  <a:pt x="1151225" y="30016"/>
                  <a:pt x="1157529" y="38372"/>
                  <a:pt x="1165740" y="44530"/>
                </a:cubicBezTo>
                <a:cubicBezTo>
                  <a:pt x="1186673" y="60229"/>
                  <a:pt x="1212552" y="69571"/>
                  <a:pt x="1231054" y="88073"/>
                </a:cubicBezTo>
                <a:lnTo>
                  <a:pt x="1285482" y="142502"/>
                </a:lnTo>
                <a:cubicBezTo>
                  <a:pt x="1294537" y="169666"/>
                  <a:pt x="1320229" y="230511"/>
                  <a:pt x="1285482" y="251359"/>
                </a:cubicBezTo>
                <a:cubicBezTo>
                  <a:pt x="1267881" y="261920"/>
                  <a:pt x="1256454" y="222330"/>
                  <a:pt x="1241940" y="207816"/>
                </a:cubicBezTo>
                <a:cubicBezTo>
                  <a:pt x="1228858" y="77002"/>
                  <a:pt x="1266722" y="110704"/>
                  <a:pt x="1187511" y="88073"/>
                </a:cubicBezTo>
                <a:cubicBezTo>
                  <a:pt x="1176478" y="84921"/>
                  <a:pt x="1165740" y="80816"/>
                  <a:pt x="1154854" y="77188"/>
                </a:cubicBezTo>
                <a:cubicBezTo>
                  <a:pt x="1140340" y="80816"/>
                  <a:pt x="1096092" y="6196"/>
                  <a:pt x="1082711" y="12887"/>
                </a:cubicBezTo>
                <a:cubicBezTo>
                  <a:pt x="1053741" y="27372"/>
                  <a:pt x="1087102" y="125933"/>
                  <a:pt x="1078654" y="153388"/>
                </a:cubicBezTo>
                <a:cubicBezTo>
                  <a:pt x="1068530" y="186289"/>
                  <a:pt x="1070338" y="227018"/>
                  <a:pt x="1045997" y="251359"/>
                </a:cubicBezTo>
                <a:cubicBezTo>
                  <a:pt x="993203" y="304153"/>
                  <a:pt x="1013840" y="277823"/>
                  <a:pt x="980682" y="327559"/>
                </a:cubicBezTo>
                <a:cubicBezTo>
                  <a:pt x="991537" y="360122"/>
                  <a:pt x="992561" y="395646"/>
                  <a:pt x="1024225" y="414645"/>
                </a:cubicBezTo>
                <a:cubicBezTo>
                  <a:pt x="1034064" y="420549"/>
                  <a:pt x="1045996" y="421902"/>
                  <a:pt x="1056882" y="425530"/>
                </a:cubicBezTo>
                <a:cubicBezTo>
                  <a:pt x="1067768" y="432787"/>
                  <a:pt x="1081367" y="437086"/>
                  <a:pt x="1089540" y="447302"/>
                </a:cubicBezTo>
                <a:cubicBezTo>
                  <a:pt x="1098465" y="458458"/>
                  <a:pt x="1110770" y="531681"/>
                  <a:pt x="1111311" y="534388"/>
                </a:cubicBezTo>
                <a:cubicBezTo>
                  <a:pt x="1133082" y="519874"/>
                  <a:pt x="1179870" y="516809"/>
                  <a:pt x="1176625" y="490845"/>
                </a:cubicBezTo>
                <a:cubicBezTo>
                  <a:pt x="1162558" y="378299"/>
                  <a:pt x="1169877" y="432720"/>
                  <a:pt x="1154854" y="327559"/>
                </a:cubicBezTo>
                <a:cubicBezTo>
                  <a:pt x="1162111" y="316673"/>
                  <a:pt x="1163720" y="297053"/>
                  <a:pt x="1176625" y="294902"/>
                </a:cubicBezTo>
                <a:cubicBezTo>
                  <a:pt x="1192632" y="292234"/>
                  <a:pt x="1206666" y="307672"/>
                  <a:pt x="1220168" y="316673"/>
                </a:cubicBezTo>
                <a:cubicBezTo>
                  <a:pt x="1243921" y="332508"/>
                  <a:pt x="1245514" y="349265"/>
                  <a:pt x="1263711" y="371102"/>
                </a:cubicBezTo>
                <a:cubicBezTo>
                  <a:pt x="1273566" y="382929"/>
                  <a:pt x="1282300" y="397507"/>
                  <a:pt x="1296368" y="403759"/>
                </a:cubicBezTo>
                <a:cubicBezTo>
                  <a:pt x="1316537" y="412723"/>
                  <a:pt x="1339911" y="411016"/>
                  <a:pt x="1361682" y="414645"/>
                </a:cubicBezTo>
                <a:cubicBezTo>
                  <a:pt x="1368939" y="425531"/>
                  <a:pt x="1377603" y="435600"/>
                  <a:pt x="1383454" y="447302"/>
                </a:cubicBezTo>
                <a:cubicBezTo>
                  <a:pt x="1392193" y="464779"/>
                  <a:pt x="1398547" y="483366"/>
                  <a:pt x="1405225" y="501730"/>
                </a:cubicBezTo>
                <a:cubicBezTo>
                  <a:pt x="1429780" y="569255"/>
                  <a:pt x="1424970" y="556910"/>
                  <a:pt x="1437882" y="621473"/>
                </a:cubicBezTo>
                <a:cubicBezTo>
                  <a:pt x="1434254" y="632359"/>
                  <a:pt x="1437883" y="650501"/>
                  <a:pt x="1426997" y="654130"/>
                </a:cubicBezTo>
                <a:cubicBezTo>
                  <a:pt x="1417261" y="657376"/>
                  <a:pt x="1410505" y="641160"/>
                  <a:pt x="1405225" y="632359"/>
                </a:cubicBezTo>
                <a:cubicBezTo>
                  <a:pt x="1399321" y="622520"/>
                  <a:pt x="1397359" y="610772"/>
                  <a:pt x="1394340" y="599702"/>
                </a:cubicBezTo>
                <a:cubicBezTo>
                  <a:pt x="1386467" y="570834"/>
                  <a:pt x="1372568" y="512616"/>
                  <a:pt x="1372568" y="512616"/>
                </a:cubicBezTo>
                <a:cubicBezTo>
                  <a:pt x="1361682" y="516245"/>
                  <a:pt x="1348025" y="515388"/>
                  <a:pt x="1339911" y="523502"/>
                </a:cubicBezTo>
                <a:cubicBezTo>
                  <a:pt x="1331797" y="531616"/>
                  <a:pt x="1331275" y="544907"/>
                  <a:pt x="1329025" y="556159"/>
                </a:cubicBezTo>
                <a:cubicBezTo>
                  <a:pt x="1323993" y="581319"/>
                  <a:pt x="1336283" y="614216"/>
                  <a:pt x="1318140" y="632359"/>
                </a:cubicBezTo>
                <a:cubicBezTo>
                  <a:pt x="1299997" y="650502"/>
                  <a:pt x="1267340" y="639616"/>
                  <a:pt x="1241940" y="643245"/>
                </a:cubicBezTo>
                <a:cubicBezTo>
                  <a:pt x="1238311" y="679531"/>
                  <a:pt x="1247363" y="719485"/>
                  <a:pt x="1231054" y="752102"/>
                </a:cubicBezTo>
                <a:cubicBezTo>
                  <a:pt x="1222315" y="769580"/>
                  <a:pt x="1194103" y="765134"/>
                  <a:pt x="1176625" y="773873"/>
                </a:cubicBezTo>
                <a:cubicBezTo>
                  <a:pt x="1146316" y="789027"/>
                  <a:pt x="1135384" y="804229"/>
                  <a:pt x="1111311" y="828302"/>
                </a:cubicBezTo>
                <a:cubicBezTo>
                  <a:pt x="1107682" y="842816"/>
                  <a:pt x="1103359" y="857174"/>
                  <a:pt x="1100425" y="871845"/>
                </a:cubicBezTo>
                <a:cubicBezTo>
                  <a:pt x="1096096" y="893488"/>
                  <a:pt x="1099411" y="917418"/>
                  <a:pt x="1089540" y="937159"/>
                </a:cubicBezTo>
                <a:cubicBezTo>
                  <a:pt x="1083689" y="948861"/>
                  <a:pt x="1067768" y="951673"/>
                  <a:pt x="1056882" y="958930"/>
                </a:cubicBezTo>
                <a:cubicBezTo>
                  <a:pt x="1045996" y="948044"/>
                  <a:pt x="1032764" y="939082"/>
                  <a:pt x="1024225" y="926273"/>
                </a:cubicBezTo>
                <a:cubicBezTo>
                  <a:pt x="967705" y="841492"/>
                  <a:pt x="1059369" y="939643"/>
                  <a:pt x="991568" y="871845"/>
                </a:cubicBezTo>
                <a:cubicBezTo>
                  <a:pt x="973425" y="879102"/>
                  <a:pt x="952151" y="881107"/>
                  <a:pt x="937140" y="893616"/>
                </a:cubicBezTo>
                <a:cubicBezTo>
                  <a:pt x="928325" y="900962"/>
                  <a:pt x="926254" y="914798"/>
                  <a:pt x="926254" y="926273"/>
                </a:cubicBezTo>
                <a:cubicBezTo>
                  <a:pt x="926254" y="940786"/>
                  <a:pt x="954661" y="996098"/>
                  <a:pt x="958911" y="1002473"/>
                </a:cubicBezTo>
                <a:cubicBezTo>
                  <a:pt x="964604" y="1011013"/>
                  <a:pt x="971249" y="1020202"/>
                  <a:pt x="980682" y="1024245"/>
                </a:cubicBezTo>
                <a:cubicBezTo>
                  <a:pt x="997688" y="1031533"/>
                  <a:pt x="1017161" y="1030643"/>
                  <a:pt x="1035111" y="1035130"/>
                </a:cubicBezTo>
                <a:cubicBezTo>
                  <a:pt x="1046243" y="1037913"/>
                  <a:pt x="1056882" y="1042387"/>
                  <a:pt x="1067768" y="1046016"/>
                </a:cubicBezTo>
                <a:cubicBezTo>
                  <a:pt x="1129209" y="1107457"/>
                  <a:pt x="1039190" y="1008247"/>
                  <a:pt x="1100425" y="1176645"/>
                </a:cubicBezTo>
                <a:cubicBezTo>
                  <a:pt x="1104346" y="1187429"/>
                  <a:pt x="1122196" y="1183902"/>
                  <a:pt x="1133082" y="1187530"/>
                </a:cubicBezTo>
                <a:lnTo>
                  <a:pt x="1231054" y="1154873"/>
                </a:lnTo>
                <a:lnTo>
                  <a:pt x="1263711" y="1143988"/>
                </a:lnTo>
                <a:cubicBezTo>
                  <a:pt x="1289111" y="1147616"/>
                  <a:pt x="1315570" y="1146759"/>
                  <a:pt x="1339911" y="1154873"/>
                </a:cubicBezTo>
                <a:cubicBezTo>
                  <a:pt x="1379854" y="1168187"/>
                  <a:pt x="1358332" y="1217165"/>
                  <a:pt x="1370743" y="1237023"/>
                </a:cubicBezTo>
                <a:cubicBezTo>
                  <a:pt x="1378672" y="1249710"/>
                  <a:pt x="1356229" y="1161387"/>
                  <a:pt x="1370743" y="1165015"/>
                </a:cubicBezTo>
                <a:cubicBezTo>
                  <a:pt x="1385257" y="1161387"/>
                  <a:pt x="1499836" y="1235957"/>
                  <a:pt x="1514759" y="1237023"/>
                </a:cubicBezTo>
                <a:cubicBezTo>
                  <a:pt x="1551669" y="1239660"/>
                  <a:pt x="1568511" y="1274616"/>
                  <a:pt x="1568511" y="1274616"/>
                </a:cubicBezTo>
                <a:cubicBezTo>
                  <a:pt x="1626566" y="1361700"/>
                  <a:pt x="1550369" y="1256474"/>
                  <a:pt x="1622940" y="1329045"/>
                </a:cubicBezTo>
                <a:cubicBezTo>
                  <a:pt x="1632191" y="1338296"/>
                  <a:pt x="1637454" y="1350816"/>
                  <a:pt x="1644711" y="1361702"/>
                </a:cubicBezTo>
                <a:cubicBezTo>
                  <a:pt x="1641082" y="1390731"/>
                  <a:pt x="1639058" y="1420005"/>
                  <a:pt x="1633825" y="1448788"/>
                </a:cubicBezTo>
                <a:cubicBezTo>
                  <a:pt x="1631772" y="1460077"/>
                  <a:pt x="1631054" y="1473331"/>
                  <a:pt x="1622940" y="1481445"/>
                </a:cubicBezTo>
                <a:cubicBezTo>
                  <a:pt x="1614826" y="1489559"/>
                  <a:pt x="1601168" y="1488702"/>
                  <a:pt x="1590282" y="1492330"/>
                </a:cubicBezTo>
                <a:lnTo>
                  <a:pt x="1535854" y="1546759"/>
                </a:lnTo>
                <a:lnTo>
                  <a:pt x="1514082" y="1568530"/>
                </a:lnTo>
                <a:lnTo>
                  <a:pt x="1492311" y="1590302"/>
                </a:lnTo>
                <a:cubicBezTo>
                  <a:pt x="1466210" y="1668602"/>
                  <a:pt x="1497877" y="1570821"/>
                  <a:pt x="1470540" y="1666502"/>
                </a:cubicBezTo>
                <a:cubicBezTo>
                  <a:pt x="1467388" y="1677535"/>
                  <a:pt x="1465558" y="1689320"/>
                  <a:pt x="1459654" y="1699159"/>
                </a:cubicBezTo>
                <a:cubicBezTo>
                  <a:pt x="1443016" y="1726889"/>
                  <a:pt x="1420802" y="1725061"/>
                  <a:pt x="1394340" y="1742702"/>
                </a:cubicBezTo>
                <a:cubicBezTo>
                  <a:pt x="1385801" y="1748395"/>
                  <a:pt x="1378979" y="1756459"/>
                  <a:pt x="1372568" y="1764473"/>
                </a:cubicBezTo>
                <a:cubicBezTo>
                  <a:pt x="1364395" y="1774689"/>
                  <a:pt x="1358970" y="1786914"/>
                  <a:pt x="1350797" y="1797130"/>
                </a:cubicBezTo>
                <a:cubicBezTo>
                  <a:pt x="1344386" y="1805144"/>
                  <a:pt x="1335183" y="1810691"/>
                  <a:pt x="1329025" y="1818902"/>
                </a:cubicBezTo>
                <a:cubicBezTo>
                  <a:pt x="1313325" y="1839835"/>
                  <a:pt x="1301181" y="1863283"/>
                  <a:pt x="1285482" y="1884216"/>
                </a:cubicBezTo>
                <a:lnTo>
                  <a:pt x="1252825" y="1927759"/>
                </a:lnTo>
                <a:cubicBezTo>
                  <a:pt x="1249197" y="1993073"/>
                  <a:pt x="1258795" y="2060496"/>
                  <a:pt x="1241940" y="2123702"/>
                </a:cubicBezTo>
                <a:cubicBezTo>
                  <a:pt x="1237973" y="2138577"/>
                  <a:pt x="1213511" y="2105848"/>
                  <a:pt x="1209282" y="2091045"/>
                </a:cubicBezTo>
                <a:cubicBezTo>
                  <a:pt x="1162022" y="1925635"/>
                  <a:pt x="1235814" y="2008719"/>
                  <a:pt x="1176625" y="1949530"/>
                </a:cubicBezTo>
                <a:cubicBezTo>
                  <a:pt x="1172997" y="1880587"/>
                  <a:pt x="1165740" y="1811740"/>
                  <a:pt x="1165740" y="1742702"/>
                </a:cubicBezTo>
                <a:cubicBezTo>
                  <a:pt x="1165740" y="1699251"/>
                  <a:pt x="1174364" y="1645013"/>
                  <a:pt x="1187511" y="1601188"/>
                </a:cubicBezTo>
                <a:cubicBezTo>
                  <a:pt x="1208955" y="1529709"/>
                  <a:pt x="1194652" y="1550502"/>
                  <a:pt x="1231054" y="1514102"/>
                </a:cubicBezTo>
                <a:cubicBezTo>
                  <a:pt x="1223797" y="1488702"/>
                  <a:pt x="1236538" y="1477574"/>
                  <a:pt x="1226727" y="1453047"/>
                </a:cubicBezTo>
                <a:cubicBezTo>
                  <a:pt x="1217572" y="1430161"/>
                  <a:pt x="1171378" y="1469706"/>
                  <a:pt x="1154719" y="1453047"/>
                </a:cubicBezTo>
                <a:cubicBezTo>
                  <a:pt x="1151090" y="1442161"/>
                  <a:pt x="1085291" y="1392220"/>
                  <a:pt x="1082711" y="1381039"/>
                </a:cubicBezTo>
                <a:cubicBezTo>
                  <a:pt x="1074390" y="1344982"/>
                  <a:pt x="1153608" y="1272749"/>
                  <a:pt x="1133082" y="1241959"/>
                </a:cubicBezTo>
                <a:cubicBezTo>
                  <a:pt x="1116919" y="1217714"/>
                  <a:pt x="1111697" y="1205255"/>
                  <a:pt x="1089540" y="1187530"/>
                </a:cubicBezTo>
                <a:cubicBezTo>
                  <a:pt x="1046722" y="1153276"/>
                  <a:pt x="1063015" y="1179651"/>
                  <a:pt x="1024225" y="1133102"/>
                </a:cubicBezTo>
                <a:cubicBezTo>
                  <a:pt x="1015850" y="1123051"/>
                  <a:pt x="1010627" y="1110661"/>
                  <a:pt x="1002454" y="1100445"/>
                </a:cubicBezTo>
                <a:cubicBezTo>
                  <a:pt x="984727" y="1078286"/>
                  <a:pt x="972274" y="1073068"/>
                  <a:pt x="948025" y="1056902"/>
                </a:cubicBezTo>
                <a:cubicBezTo>
                  <a:pt x="944397" y="1067788"/>
                  <a:pt x="948544" y="1088292"/>
                  <a:pt x="937140" y="1089559"/>
                </a:cubicBezTo>
                <a:cubicBezTo>
                  <a:pt x="896167" y="1094112"/>
                  <a:pt x="849238" y="1071489"/>
                  <a:pt x="817397" y="1046016"/>
                </a:cubicBezTo>
                <a:cubicBezTo>
                  <a:pt x="809383" y="1039605"/>
                  <a:pt x="803836" y="1030403"/>
                  <a:pt x="795625" y="1024245"/>
                </a:cubicBezTo>
                <a:cubicBezTo>
                  <a:pt x="774692" y="1008546"/>
                  <a:pt x="730311" y="980702"/>
                  <a:pt x="730311" y="980702"/>
                </a:cubicBezTo>
                <a:cubicBezTo>
                  <a:pt x="723054" y="962559"/>
                  <a:pt x="710964" y="945663"/>
                  <a:pt x="708540" y="926273"/>
                </a:cubicBezTo>
                <a:cubicBezTo>
                  <a:pt x="707117" y="914887"/>
                  <a:pt x="719425" y="882142"/>
                  <a:pt x="719425" y="893616"/>
                </a:cubicBezTo>
                <a:cubicBezTo>
                  <a:pt x="719425" y="915688"/>
                  <a:pt x="712168" y="937159"/>
                  <a:pt x="708540" y="958930"/>
                </a:cubicBezTo>
                <a:cubicBezTo>
                  <a:pt x="690397" y="951673"/>
                  <a:pt x="666979" y="951865"/>
                  <a:pt x="654111" y="937159"/>
                </a:cubicBezTo>
                <a:cubicBezTo>
                  <a:pt x="638999" y="919888"/>
                  <a:pt x="639597" y="893616"/>
                  <a:pt x="632340" y="871845"/>
                </a:cubicBezTo>
                <a:cubicBezTo>
                  <a:pt x="628711" y="860959"/>
                  <a:pt x="629568" y="847302"/>
                  <a:pt x="621454" y="839188"/>
                </a:cubicBezTo>
                <a:lnTo>
                  <a:pt x="599682" y="817416"/>
                </a:lnTo>
                <a:cubicBezTo>
                  <a:pt x="573774" y="739690"/>
                  <a:pt x="590641" y="771197"/>
                  <a:pt x="556140" y="719445"/>
                </a:cubicBezTo>
                <a:cubicBezTo>
                  <a:pt x="552511" y="704931"/>
                  <a:pt x="545254" y="690863"/>
                  <a:pt x="545254" y="675902"/>
                </a:cubicBezTo>
                <a:cubicBezTo>
                  <a:pt x="545254" y="577380"/>
                  <a:pt x="579681" y="638257"/>
                  <a:pt x="545254" y="523502"/>
                </a:cubicBezTo>
                <a:cubicBezTo>
                  <a:pt x="542305" y="513671"/>
                  <a:pt x="529893" y="509744"/>
                  <a:pt x="523482" y="501730"/>
                </a:cubicBezTo>
                <a:cubicBezTo>
                  <a:pt x="515309" y="491514"/>
                  <a:pt x="510962" y="478324"/>
                  <a:pt x="501711" y="469073"/>
                </a:cubicBezTo>
                <a:cubicBezTo>
                  <a:pt x="475853" y="443215"/>
                  <a:pt x="444774" y="423858"/>
                  <a:pt x="414625" y="403759"/>
                </a:cubicBezTo>
                <a:cubicBezTo>
                  <a:pt x="362081" y="324943"/>
                  <a:pt x="394485" y="350147"/>
                  <a:pt x="327540" y="316673"/>
                </a:cubicBezTo>
                <a:cubicBezTo>
                  <a:pt x="313026" y="320302"/>
                  <a:pt x="291926" y="314872"/>
                  <a:pt x="283997" y="327559"/>
                </a:cubicBezTo>
                <a:cubicBezTo>
                  <a:pt x="270398" y="349317"/>
                  <a:pt x="294460" y="389527"/>
                  <a:pt x="273111" y="403759"/>
                </a:cubicBezTo>
                <a:cubicBezTo>
                  <a:pt x="239763" y="425991"/>
                  <a:pt x="193282" y="411016"/>
                  <a:pt x="153368" y="414645"/>
                </a:cubicBezTo>
                <a:cubicBezTo>
                  <a:pt x="75984" y="395299"/>
                  <a:pt x="122764" y="422048"/>
                  <a:pt x="131597" y="360216"/>
                </a:cubicBezTo>
                <a:cubicBezTo>
                  <a:pt x="133220" y="348857"/>
                  <a:pt x="124340" y="338445"/>
                  <a:pt x="120711" y="327559"/>
                </a:cubicBezTo>
                <a:lnTo>
                  <a:pt x="98940" y="327559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4147457" y="2013857"/>
            <a:ext cx="190908" cy="369492"/>
          </a:xfrm>
          <a:custGeom>
            <a:avLst/>
            <a:gdLst>
              <a:gd name="connsiteX0" fmla="*/ 21772 w 190908"/>
              <a:gd name="connsiteY0" fmla="*/ 0 h 369492"/>
              <a:gd name="connsiteX1" fmla="*/ 21772 w 190908"/>
              <a:gd name="connsiteY1" fmla="*/ 0 h 369492"/>
              <a:gd name="connsiteX2" fmla="*/ 65314 w 190908"/>
              <a:gd name="connsiteY2" fmla="*/ 87086 h 369492"/>
              <a:gd name="connsiteX3" fmla="*/ 97972 w 190908"/>
              <a:gd name="connsiteY3" fmla="*/ 141514 h 369492"/>
              <a:gd name="connsiteX4" fmla="*/ 65314 w 190908"/>
              <a:gd name="connsiteY4" fmla="*/ 152400 h 369492"/>
              <a:gd name="connsiteX5" fmla="*/ 10886 w 190908"/>
              <a:gd name="connsiteY5" fmla="*/ 163286 h 369492"/>
              <a:gd name="connsiteX6" fmla="*/ 32657 w 190908"/>
              <a:gd name="connsiteY6" fmla="*/ 206829 h 369492"/>
              <a:gd name="connsiteX7" fmla="*/ 108857 w 190908"/>
              <a:gd name="connsiteY7" fmla="*/ 217714 h 369492"/>
              <a:gd name="connsiteX8" fmla="*/ 152400 w 190908"/>
              <a:gd name="connsiteY8" fmla="*/ 272143 h 369492"/>
              <a:gd name="connsiteX9" fmla="*/ 163286 w 190908"/>
              <a:gd name="connsiteY9" fmla="*/ 326572 h 369492"/>
              <a:gd name="connsiteX10" fmla="*/ 185057 w 190908"/>
              <a:gd name="connsiteY10" fmla="*/ 359229 h 369492"/>
              <a:gd name="connsiteX11" fmla="*/ 152400 w 190908"/>
              <a:gd name="connsiteY11" fmla="*/ 348343 h 369492"/>
              <a:gd name="connsiteX12" fmla="*/ 108857 w 190908"/>
              <a:gd name="connsiteY12" fmla="*/ 337457 h 369492"/>
              <a:gd name="connsiteX13" fmla="*/ 54429 w 190908"/>
              <a:gd name="connsiteY13" fmla="*/ 250372 h 369492"/>
              <a:gd name="connsiteX14" fmla="*/ 54429 w 190908"/>
              <a:gd name="connsiteY14" fmla="*/ 250372 h 369492"/>
              <a:gd name="connsiteX15" fmla="*/ 0 w 190908"/>
              <a:gd name="connsiteY15" fmla="*/ 206829 h 369492"/>
              <a:gd name="connsiteX16" fmla="*/ 10886 w 190908"/>
              <a:gd name="connsiteY16" fmla="*/ 141514 h 369492"/>
              <a:gd name="connsiteX17" fmla="*/ 43543 w 190908"/>
              <a:gd name="connsiteY17" fmla="*/ 119743 h 369492"/>
              <a:gd name="connsiteX18" fmla="*/ 65314 w 190908"/>
              <a:gd name="connsiteY18" fmla="*/ 87086 h 369492"/>
              <a:gd name="connsiteX19" fmla="*/ 43543 w 190908"/>
              <a:gd name="connsiteY19" fmla="*/ 21772 h 369492"/>
              <a:gd name="connsiteX20" fmla="*/ 21772 w 190908"/>
              <a:gd name="connsiteY20" fmla="*/ 0 h 369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0908" h="369492">
                <a:moveTo>
                  <a:pt x="21772" y="0"/>
                </a:moveTo>
                <a:lnTo>
                  <a:pt x="21772" y="0"/>
                </a:lnTo>
                <a:cubicBezTo>
                  <a:pt x="36286" y="29029"/>
                  <a:pt x="51884" y="57540"/>
                  <a:pt x="65314" y="87086"/>
                </a:cubicBezTo>
                <a:cubicBezTo>
                  <a:pt x="88865" y="138898"/>
                  <a:pt x="59661" y="103205"/>
                  <a:pt x="97972" y="141514"/>
                </a:cubicBezTo>
                <a:cubicBezTo>
                  <a:pt x="87086" y="145143"/>
                  <a:pt x="76446" y="149617"/>
                  <a:pt x="65314" y="152400"/>
                </a:cubicBezTo>
                <a:cubicBezTo>
                  <a:pt x="47364" y="156887"/>
                  <a:pt x="20405" y="147421"/>
                  <a:pt x="10886" y="163286"/>
                </a:cubicBezTo>
                <a:cubicBezTo>
                  <a:pt x="2537" y="177201"/>
                  <a:pt x="18472" y="198948"/>
                  <a:pt x="32657" y="206829"/>
                </a:cubicBezTo>
                <a:cubicBezTo>
                  <a:pt x="55086" y="219289"/>
                  <a:pt x="83457" y="214086"/>
                  <a:pt x="108857" y="217714"/>
                </a:cubicBezTo>
                <a:cubicBezTo>
                  <a:pt x="124798" y="233655"/>
                  <a:pt x="144161" y="250171"/>
                  <a:pt x="152400" y="272143"/>
                </a:cubicBezTo>
                <a:cubicBezTo>
                  <a:pt x="158897" y="289467"/>
                  <a:pt x="156789" y="309248"/>
                  <a:pt x="163286" y="326572"/>
                </a:cubicBezTo>
                <a:cubicBezTo>
                  <a:pt x="167880" y="338822"/>
                  <a:pt x="190908" y="347527"/>
                  <a:pt x="185057" y="359229"/>
                </a:cubicBezTo>
                <a:cubicBezTo>
                  <a:pt x="179925" y="369492"/>
                  <a:pt x="163433" y="351495"/>
                  <a:pt x="152400" y="348343"/>
                </a:cubicBezTo>
                <a:cubicBezTo>
                  <a:pt x="138015" y="344233"/>
                  <a:pt x="123371" y="341086"/>
                  <a:pt x="108857" y="337457"/>
                </a:cubicBezTo>
                <a:cubicBezTo>
                  <a:pt x="57105" y="302956"/>
                  <a:pt x="80337" y="328098"/>
                  <a:pt x="54429" y="250372"/>
                </a:cubicBezTo>
                <a:lnTo>
                  <a:pt x="54429" y="250372"/>
                </a:lnTo>
                <a:cubicBezTo>
                  <a:pt x="23406" y="219349"/>
                  <a:pt x="41197" y="234293"/>
                  <a:pt x="0" y="206829"/>
                </a:cubicBezTo>
                <a:cubicBezTo>
                  <a:pt x="3629" y="185057"/>
                  <a:pt x="1015" y="161256"/>
                  <a:pt x="10886" y="141514"/>
                </a:cubicBezTo>
                <a:cubicBezTo>
                  <a:pt x="16737" y="129812"/>
                  <a:pt x="34292" y="128994"/>
                  <a:pt x="43543" y="119743"/>
                </a:cubicBezTo>
                <a:cubicBezTo>
                  <a:pt x="52794" y="110492"/>
                  <a:pt x="58057" y="97972"/>
                  <a:pt x="65314" y="87086"/>
                </a:cubicBezTo>
                <a:lnTo>
                  <a:pt x="43543" y="21772"/>
                </a:lnTo>
                <a:lnTo>
                  <a:pt x="21772" y="0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4330794" y="2351314"/>
            <a:ext cx="545613" cy="493486"/>
          </a:xfrm>
          <a:custGeom>
            <a:avLst/>
            <a:gdLst>
              <a:gd name="connsiteX0" fmla="*/ 241206 w 545613"/>
              <a:gd name="connsiteY0" fmla="*/ 0 h 519920"/>
              <a:gd name="connsiteX1" fmla="*/ 241206 w 545613"/>
              <a:gd name="connsiteY1" fmla="*/ 0 h 519920"/>
              <a:gd name="connsiteX2" fmla="*/ 350063 w 545613"/>
              <a:gd name="connsiteY2" fmla="*/ 10886 h 519920"/>
              <a:gd name="connsiteX3" fmla="*/ 393606 w 545613"/>
              <a:gd name="connsiteY3" fmla="*/ 65315 h 519920"/>
              <a:gd name="connsiteX4" fmla="*/ 404492 w 545613"/>
              <a:gd name="connsiteY4" fmla="*/ 108857 h 519920"/>
              <a:gd name="connsiteX5" fmla="*/ 480692 w 545613"/>
              <a:gd name="connsiteY5" fmla="*/ 108857 h 519920"/>
              <a:gd name="connsiteX6" fmla="*/ 524235 w 545613"/>
              <a:gd name="connsiteY6" fmla="*/ 152400 h 519920"/>
              <a:gd name="connsiteX7" fmla="*/ 524235 w 545613"/>
              <a:gd name="connsiteY7" fmla="*/ 272143 h 519920"/>
              <a:gd name="connsiteX8" fmla="*/ 502463 w 545613"/>
              <a:gd name="connsiteY8" fmla="*/ 293915 h 519920"/>
              <a:gd name="connsiteX9" fmla="*/ 469806 w 545613"/>
              <a:gd name="connsiteY9" fmla="*/ 337457 h 519920"/>
              <a:gd name="connsiteX10" fmla="*/ 469806 w 545613"/>
              <a:gd name="connsiteY10" fmla="*/ 500743 h 519920"/>
              <a:gd name="connsiteX11" fmla="*/ 393606 w 545613"/>
              <a:gd name="connsiteY11" fmla="*/ 489857 h 519920"/>
              <a:gd name="connsiteX12" fmla="*/ 382720 w 545613"/>
              <a:gd name="connsiteY12" fmla="*/ 402772 h 519920"/>
              <a:gd name="connsiteX13" fmla="*/ 317406 w 545613"/>
              <a:gd name="connsiteY13" fmla="*/ 381000 h 519920"/>
              <a:gd name="connsiteX14" fmla="*/ 284749 w 545613"/>
              <a:gd name="connsiteY14" fmla="*/ 348343 h 519920"/>
              <a:gd name="connsiteX15" fmla="*/ 241206 w 545613"/>
              <a:gd name="connsiteY15" fmla="*/ 326572 h 519920"/>
              <a:gd name="connsiteX16" fmla="*/ 219435 w 545613"/>
              <a:gd name="connsiteY16" fmla="*/ 293915 h 519920"/>
              <a:gd name="connsiteX17" fmla="*/ 121463 w 545613"/>
              <a:gd name="connsiteY17" fmla="*/ 304800 h 519920"/>
              <a:gd name="connsiteX18" fmla="*/ 110577 w 545613"/>
              <a:gd name="connsiteY18" fmla="*/ 348343 h 519920"/>
              <a:gd name="connsiteX19" fmla="*/ 45263 w 545613"/>
              <a:gd name="connsiteY19" fmla="*/ 337457 h 519920"/>
              <a:gd name="connsiteX20" fmla="*/ 34377 w 545613"/>
              <a:gd name="connsiteY20" fmla="*/ 272143 h 519920"/>
              <a:gd name="connsiteX21" fmla="*/ 12606 w 545613"/>
              <a:gd name="connsiteY21" fmla="*/ 130629 h 519920"/>
              <a:gd name="connsiteX22" fmla="*/ 45263 w 545613"/>
              <a:gd name="connsiteY22" fmla="*/ 119743 h 519920"/>
              <a:gd name="connsiteX23" fmla="*/ 154120 w 545613"/>
              <a:gd name="connsiteY23" fmla="*/ 108857 h 519920"/>
              <a:gd name="connsiteX24" fmla="*/ 165006 w 545613"/>
              <a:gd name="connsiteY24" fmla="*/ 76200 h 519920"/>
              <a:gd name="connsiteX25" fmla="*/ 186777 w 545613"/>
              <a:gd name="connsiteY25" fmla="*/ 43543 h 519920"/>
              <a:gd name="connsiteX26" fmla="*/ 252092 w 545613"/>
              <a:gd name="connsiteY26" fmla="*/ 32657 h 519920"/>
              <a:gd name="connsiteX27" fmla="*/ 241206 w 545613"/>
              <a:gd name="connsiteY27" fmla="*/ 0 h 519920"/>
              <a:gd name="connsiteX0" fmla="*/ 241206 w 560406"/>
              <a:gd name="connsiteY0" fmla="*/ 0 h 493486"/>
              <a:gd name="connsiteX1" fmla="*/ 241206 w 560406"/>
              <a:gd name="connsiteY1" fmla="*/ 0 h 493486"/>
              <a:gd name="connsiteX2" fmla="*/ 350063 w 560406"/>
              <a:gd name="connsiteY2" fmla="*/ 10886 h 493486"/>
              <a:gd name="connsiteX3" fmla="*/ 393606 w 560406"/>
              <a:gd name="connsiteY3" fmla="*/ 65315 h 493486"/>
              <a:gd name="connsiteX4" fmla="*/ 404492 w 560406"/>
              <a:gd name="connsiteY4" fmla="*/ 108857 h 493486"/>
              <a:gd name="connsiteX5" fmla="*/ 480692 w 560406"/>
              <a:gd name="connsiteY5" fmla="*/ 108857 h 493486"/>
              <a:gd name="connsiteX6" fmla="*/ 524235 w 560406"/>
              <a:gd name="connsiteY6" fmla="*/ 152400 h 493486"/>
              <a:gd name="connsiteX7" fmla="*/ 524235 w 560406"/>
              <a:gd name="connsiteY7" fmla="*/ 272143 h 493486"/>
              <a:gd name="connsiteX8" fmla="*/ 502463 w 560406"/>
              <a:gd name="connsiteY8" fmla="*/ 293915 h 493486"/>
              <a:gd name="connsiteX9" fmla="*/ 469806 w 560406"/>
              <a:gd name="connsiteY9" fmla="*/ 337457 h 493486"/>
              <a:gd name="connsiteX10" fmla="*/ 529238 w 560406"/>
              <a:gd name="connsiteY10" fmla="*/ 429614 h 493486"/>
              <a:gd name="connsiteX11" fmla="*/ 393606 w 560406"/>
              <a:gd name="connsiteY11" fmla="*/ 489857 h 493486"/>
              <a:gd name="connsiteX12" fmla="*/ 382720 w 560406"/>
              <a:gd name="connsiteY12" fmla="*/ 402772 h 493486"/>
              <a:gd name="connsiteX13" fmla="*/ 317406 w 560406"/>
              <a:gd name="connsiteY13" fmla="*/ 381000 h 493486"/>
              <a:gd name="connsiteX14" fmla="*/ 284749 w 560406"/>
              <a:gd name="connsiteY14" fmla="*/ 348343 h 493486"/>
              <a:gd name="connsiteX15" fmla="*/ 241206 w 560406"/>
              <a:gd name="connsiteY15" fmla="*/ 326572 h 493486"/>
              <a:gd name="connsiteX16" fmla="*/ 219435 w 560406"/>
              <a:gd name="connsiteY16" fmla="*/ 293915 h 493486"/>
              <a:gd name="connsiteX17" fmla="*/ 121463 w 560406"/>
              <a:gd name="connsiteY17" fmla="*/ 304800 h 493486"/>
              <a:gd name="connsiteX18" fmla="*/ 110577 w 560406"/>
              <a:gd name="connsiteY18" fmla="*/ 348343 h 493486"/>
              <a:gd name="connsiteX19" fmla="*/ 45263 w 560406"/>
              <a:gd name="connsiteY19" fmla="*/ 337457 h 493486"/>
              <a:gd name="connsiteX20" fmla="*/ 34377 w 560406"/>
              <a:gd name="connsiteY20" fmla="*/ 272143 h 493486"/>
              <a:gd name="connsiteX21" fmla="*/ 12606 w 560406"/>
              <a:gd name="connsiteY21" fmla="*/ 130629 h 493486"/>
              <a:gd name="connsiteX22" fmla="*/ 45263 w 560406"/>
              <a:gd name="connsiteY22" fmla="*/ 119743 h 493486"/>
              <a:gd name="connsiteX23" fmla="*/ 154120 w 560406"/>
              <a:gd name="connsiteY23" fmla="*/ 108857 h 493486"/>
              <a:gd name="connsiteX24" fmla="*/ 165006 w 560406"/>
              <a:gd name="connsiteY24" fmla="*/ 76200 h 493486"/>
              <a:gd name="connsiteX25" fmla="*/ 186777 w 560406"/>
              <a:gd name="connsiteY25" fmla="*/ 43543 h 493486"/>
              <a:gd name="connsiteX26" fmla="*/ 252092 w 560406"/>
              <a:gd name="connsiteY26" fmla="*/ 32657 h 493486"/>
              <a:gd name="connsiteX27" fmla="*/ 241206 w 560406"/>
              <a:gd name="connsiteY27" fmla="*/ 0 h 493486"/>
              <a:gd name="connsiteX0" fmla="*/ 241206 w 545613"/>
              <a:gd name="connsiteY0" fmla="*/ 0 h 493486"/>
              <a:gd name="connsiteX1" fmla="*/ 241206 w 545613"/>
              <a:gd name="connsiteY1" fmla="*/ 0 h 493486"/>
              <a:gd name="connsiteX2" fmla="*/ 350063 w 545613"/>
              <a:gd name="connsiteY2" fmla="*/ 10886 h 493486"/>
              <a:gd name="connsiteX3" fmla="*/ 393606 w 545613"/>
              <a:gd name="connsiteY3" fmla="*/ 65315 h 493486"/>
              <a:gd name="connsiteX4" fmla="*/ 404492 w 545613"/>
              <a:gd name="connsiteY4" fmla="*/ 108857 h 493486"/>
              <a:gd name="connsiteX5" fmla="*/ 480692 w 545613"/>
              <a:gd name="connsiteY5" fmla="*/ 108857 h 493486"/>
              <a:gd name="connsiteX6" fmla="*/ 524235 w 545613"/>
              <a:gd name="connsiteY6" fmla="*/ 152400 h 493486"/>
              <a:gd name="connsiteX7" fmla="*/ 524235 w 545613"/>
              <a:gd name="connsiteY7" fmla="*/ 272143 h 493486"/>
              <a:gd name="connsiteX8" fmla="*/ 502463 w 545613"/>
              <a:gd name="connsiteY8" fmla="*/ 293915 h 493486"/>
              <a:gd name="connsiteX9" fmla="*/ 469806 w 545613"/>
              <a:gd name="connsiteY9" fmla="*/ 337457 h 493486"/>
              <a:gd name="connsiteX10" fmla="*/ 457229 w 545613"/>
              <a:gd name="connsiteY10" fmla="*/ 429614 h 493486"/>
              <a:gd name="connsiteX11" fmla="*/ 393606 w 545613"/>
              <a:gd name="connsiteY11" fmla="*/ 489857 h 493486"/>
              <a:gd name="connsiteX12" fmla="*/ 382720 w 545613"/>
              <a:gd name="connsiteY12" fmla="*/ 402772 h 493486"/>
              <a:gd name="connsiteX13" fmla="*/ 317406 w 545613"/>
              <a:gd name="connsiteY13" fmla="*/ 381000 h 493486"/>
              <a:gd name="connsiteX14" fmla="*/ 284749 w 545613"/>
              <a:gd name="connsiteY14" fmla="*/ 348343 h 493486"/>
              <a:gd name="connsiteX15" fmla="*/ 241206 w 545613"/>
              <a:gd name="connsiteY15" fmla="*/ 326572 h 493486"/>
              <a:gd name="connsiteX16" fmla="*/ 219435 w 545613"/>
              <a:gd name="connsiteY16" fmla="*/ 293915 h 493486"/>
              <a:gd name="connsiteX17" fmla="*/ 121463 w 545613"/>
              <a:gd name="connsiteY17" fmla="*/ 304800 h 493486"/>
              <a:gd name="connsiteX18" fmla="*/ 110577 w 545613"/>
              <a:gd name="connsiteY18" fmla="*/ 348343 h 493486"/>
              <a:gd name="connsiteX19" fmla="*/ 45263 w 545613"/>
              <a:gd name="connsiteY19" fmla="*/ 337457 h 493486"/>
              <a:gd name="connsiteX20" fmla="*/ 34377 w 545613"/>
              <a:gd name="connsiteY20" fmla="*/ 272143 h 493486"/>
              <a:gd name="connsiteX21" fmla="*/ 12606 w 545613"/>
              <a:gd name="connsiteY21" fmla="*/ 130629 h 493486"/>
              <a:gd name="connsiteX22" fmla="*/ 45263 w 545613"/>
              <a:gd name="connsiteY22" fmla="*/ 119743 h 493486"/>
              <a:gd name="connsiteX23" fmla="*/ 154120 w 545613"/>
              <a:gd name="connsiteY23" fmla="*/ 108857 h 493486"/>
              <a:gd name="connsiteX24" fmla="*/ 165006 w 545613"/>
              <a:gd name="connsiteY24" fmla="*/ 76200 h 493486"/>
              <a:gd name="connsiteX25" fmla="*/ 186777 w 545613"/>
              <a:gd name="connsiteY25" fmla="*/ 43543 h 493486"/>
              <a:gd name="connsiteX26" fmla="*/ 252092 w 545613"/>
              <a:gd name="connsiteY26" fmla="*/ 32657 h 493486"/>
              <a:gd name="connsiteX27" fmla="*/ 241206 w 545613"/>
              <a:gd name="connsiteY27" fmla="*/ 0 h 49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45613" h="493486">
                <a:moveTo>
                  <a:pt x="241206" y="0"/>
                </a:moveTo>
                <a:lnTo>
                  <a:pt x="241206" y="0"/>
                </a:lnTo>
                <a:cubicBezTo>
                  <a:pt x="277492" y="3629"/>
                  <a:pt x="314530" y="2686"/>
                  <a:pt x="350063" y="10886"/>
                </a:cubicBezTo>
                <a:cubicBezTo>
                  <a:pt x="384021" y="18722"/>
                  <a:pt x="385816" y="38050"/>
                  <a:pt x="393606" y="65315"/>
                </a:cubicBezTo>
                <a:cubicBezTo>
                  <a:pt x="397716" y="79700"/>
                  <a:pt x="400863" y="94343"/>
                  <a:pt x="404492" y="108857"/>
                </a:cubicBezTo>
                <a:cubicBezTo>
                  <a:pt x="434933" y="98711"/>
                  <a:pt x="447413" y="88058"/>
                  <a:pt x="480692" y="108857"/>
                </a:cubicBezTo>
                <a:cubicBezTo>
                  <a:pt x="498098" y="119736"/>
                  <a:pt x="524235" y="152400"/>
                  <a:pt x="524235" y="152400"/>
                </a:cubicBezTo>
                <a:cubicBezTo>
                  <a:pt x="540813" y="202138"/>
                  <a:pt x="545613" y="200882"/>
                  <a:pt x="524235" y="272143"/>
                </a:cubicBezTo>
                <a:cubicBezTo>
                  <a:pt x="521286" y="281974"/>
                  <a:pt x="509034" y="286030"/>
                  <a:pt x="502463" y="293915"/>
                </a:cubicBezTo>
                <a:cubicBezTo>
                  <a:pt x="490848" y="307852"/>
                  <a:pt x="480692" y="322943"/>
                  <a:pt x="469806" y="337457"/>
                </a:cubicBezTo>
                <a:cubicBezTo>
                  <a:pt x="478487" y="380863"/>
                  <a:pt x="488397" y="394550"/>
                  <a:pt x="457229" y="429614"/>
                </a:cubicBezTo>
                <a:cubicBezTo>
                  <a:pt x="440183" y="448791"/>
                  <a:pt x="419006" y="493486"/>
                  <a:pt x="393606" y="489857"/>
                </a:cubicBezTo>
                <a:cubicBezTo>
                  <a:pt x="389977" y="460829"/>
                  <a:pt x="399496" y="426738"/>
                  <a:pt x="382720" y="402772"/>
                </a:cubicBezTo>
                <a:cubicBezTo>
                  <a:pt x="369560" y="383971"/>
                  <a:pt x="317406" y="381000"/>
                  <a:pt x="317406" y="381000"/>
                </a:cubicBezTo>
                <a:cubicBezTo>
                  <a:pt x="306520" y="370114"/>
                  <a:pt x="297276" y="357291"/>
                  <a:pt x="284749" y="348343"/>
                </a:cubicBezTo>
                <a:cubicBezTo>
                  <a:pt x="271544" y="338911"/>
                  <a:pt x="253672" y="336961"/>
                  <a:pt x="241206" y="326572"/>
                </a:cubicBezTo>
                <a:cubicBezTo>
                  <a:pt x="231155" y="318197"/>
                  <a:pt x="226692" y="304801"/>
                  <a:pt x="219435" y="293915"/>
                </a:cubicBezTo>
                <a:cubicBezTo>
                  <a:pt x="186778" y="297543"/>
                  <a:pt x="150852" y="290106"/>
                  <a:pt x="121463" y="304800"/>
                </a:cubicBezTo>
                <a:cubicBezTo>
                  <a:pt x="108081" y="311491"/>
                  <a:pt x="124328" y="342450"/>
                  <a:pt x="110577" y="348343"/>
                </a:cubicBezTo>
                <a:cubicBezTo>
                  <a:pt x="90290" y="357037"/>
                  <a:pt x="67034" y="341086"/>
                  <a:pt x="45263" y="337457"/>
                </a:cubicBezTo>
                <a:cubicBezTo>
                  <a:pt x="0" y="269561"/>
                  <a:pt x="34377" y="339745"/>
                  <a:pt x="34377" y="272143"/>
                </a:cubicBezTo>
                <a:cubicBezTo>
                  <a:pt x="34377" y="187947"/>
                  <a:pt x="31240" y="186529"/>
                  <a:pt x="12606" y="130629"/>
                </a:cubicBezTo>
                <a:cubicBezTo>
                  <a:pt x="23492" y="127000"/>
                  <a:pt x="33922" y="121488"/>
                  <a:pt x="45263" y="119743"/>
                </a:cubicBezTo>
                <a:cubicBezTo>
                  <a:pt x="81306" y="114198"/>
                  <a:pt x="119849" y="121319"/>
                  <a:pt x="154120" y="108857"/>
                </a:cubicBezTo>
                <a:cubicBezTo>
                  <a:pt x="164904" y="104936"/>
                  <a:pt x="159874" y="86463"/>
                  <a:pt x="165006" y="76200"/>
                </a:cubicBezTo>
                <a:cubicBezTo>
                  <a:pt x="170857" y="64498"/>
                  <a:pt x="175075" y="49394"/>
                  <a:pt x="186777" y="43543"/>
                </a:cubicBezTo>
                <a:cubicBezTo>
                  <a:pt x="206519" y="33672"/>
                  <a:pt x="230320" y="36286"/>
                  <a:pt x="252092" y="32657"/>
                </a:cubicBezTo>
                <a:lnTo>
                  <a:pt x="241206" y="0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6716486" y="918547"/>
            <a:ext cx="416795" cy="420396"/>
          </a:xfrm>
          <a:custGeom>
            <a:avLst/>
            <a:gdLst>
              <a:gd name="connsiteX0" fmla="*/ 0 w 416795"/>
              <a:gd name="connsiteY0" fmla="*/ 28510 h 420396"/>
              <a:gd name="connsiteX1" fmla="*/ 0 w 416795"/>
              <a:gd name="connsiteY1" fmla="*/ 28510 h 420396"/>
              <a:gd name="connsiteX2" fmla="*/ 10885 w 416795"/>
              <a:gd name="connsiteY2" fmla="*/ 126482 h 420396"/>
              <a:gd name="connsiteX3" fmla="*/ 21771 w 416795"/>
              <a:gd name="connsiteY3" fmla="*/ 159139 h 420396"/>
              <a:gd name="connsiteX4" fmla="*/ 54428 w 416795"/>
              <a:gd name="connsiteY4" fmla="*/ 322424 h 420396"/>
              <a:gd name="connsiteX5" fmla="*/ 65314 w 416795"/>
              <a:gd name="connsiteY5" fmla="*/ 376853 h 420396"/>
              <a:gd name="connsiteX6" fmla="*/ 130628 w 416795"/>
              <a:gd name="connsiteY6" fmla="*/ 420396 h 420396"/>
              <a:gd name="connsiteX7" fmla="*/ 130628 w 416795"/>
              <a:gd name="connsiteY7" fmla="*/ 311539 h 420396"/>
              <a:gd name="connsiteX8" fmla="*/ 195943 w 416795"/>
              <a:gd name="connsiteY8" fmla="*/ 278882 h 420396"/>
              <a:gd name="connsiteX9" fmla="*/ 228600 w 416795"/>
              <a:gd name="connsiteY9" fmla="*/ 257110 h 420396"/>
              <a:gd name="connsiteX10" fmla="*/ 261257 w 416795"/>
              <a:gd name="connsiteY10" fmla="*/ 191796 h 420396"/>
              <a:gd name="connsiteX11" fmla="*/ 337457 w 416795"/>
              <a:gd name="connsiteY11" fmla="*/ 159139 h 420396"/>
              <a:gd name="connsiteX12" fmla="*/ 391885 w 416795"/>
              <a:gd name="connsiteY12" fmla="*/ 148253 h 420396"/>
              <a:gd name="connsiteX13" fmla="*/ 381000 w 416795"/>
              <a:gd name="connsiteY13" fmla="*/ 61167 h 420396"/>
              <a:gd name="connsiteX14" fmla="*/ 326571 w 416795"/>
              <a:gd name="connsiteY14" fmla="*/ 17624 h 420396"/>
              <a:gd name="connsiteX15" fmla="*/ 315685 w 416795"/>
              <a:gd name="connsiteY15" fmla="*/ 39396 h 420396"/>
              <a:gd name="connsiteX16" fmla="*/ 0 w 416795"/>
              <a:gd name="connsiteY16" fmla="*/ 28510 h 420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16795" h="420396">
                <a:moveTo>
                  <a:pt x="0" y="28510"/>
                </a:moveTo>
                <a:lnTo>
                  <a:pt x="0" y="28510"/>
                </a:lnTo>
                <a:cubicBezTo>
                  <a:pt x="3628" y="61167"/>
                  <a:pt x="5483" y="94071"/>
                  <a:pt x="10885" y="126482"/>
                </a:cubicBezTo>
                <a:cubicBezTo>
                  <a:pt x="12771" y="137800"/>
                  <a:pt x="19885" y="147821"/>
                  <a:pt x="21771" y="159139"/>
                </a:cubicBezTo>
                <a:cubicBezTo>
                  <a:pt x="48612" y="320182"/>
                  <a:pt x="12893" y="197817"/>
                  <a:pt x="54428" y="322424"/>
                </a:cubicBezTo>
                <a:cubicBezTo>
                  <a:pt x="60279" y="339977"/>
                  <a:pt x="53955" y="362248"/>
                  <a:pt x="65314" y="376853"/>
                </a:cubicBezTo>
                <a:cubicBezTo>
                  <a:pt x="81378" y="397507"/>
                  <a:pt x="130628" y="420396"/>
                  <a:pt x="130628" y="420396"/>
                </a:cubicBezTo>
                <a:cubicBezTo>
                  <a:pt x="116691" y="378582"/>
                  <a:pt x="106804" y="365145"/>
                  <a:pt x="130628" y="311539"/>
                </a:cubicBezTo>
                <a:cubicBezTo>
                  <a:pt x="137969" y="295022"/>
                  <a:pt x="181451" y="283712"/>
                  <a:pt x="195943" y="278882"/>
                </a:cubicBezTo>
                <a:cubicBezTo>
                  <a:pt x="206829" y="271625"/>
                  <a:pt x="220427" y="267326"/>
                  <a:pt x="228600" y="257110"/>
                </a:cubicBezTo>
                <a:cubicBezTo>
                  <a:pt x="299427" y="168574"/>
                  <a:pt x="169491" y="283562"/>
                  <a:pt x="261257" y="191796"/>
                </a:cubicBezTo>
                <a:cubicBezTo>
                  <a:pt x="285277" y="167776"/>
                  <a:pt x="305333" y="166278"/>
                  <a:pt x="337457" y="159139"/>
                </a:cubicBezTo>
                <a:cubicBezTo>
                  <a:pt x="355518" y="155125"/>
                  <a:pt x="373742" y="151882"/>
                  <a:pt x="391885" y="148253"/>
                </a:cubicBezTo>
                <a:cubicBezTo>
                  <a:pt x="403218" y="114256"/>
                  <a:pt x="416795" y="96962"/>
                  <a:pt x="381000" y="61167"/>
                </a:cubicBezTo>
                <a:cubicBezTo>
                  <a:pt x="319833" y="0"/>
                  <a:pt x="326571" y="72567"/>
                  <a:pt x="326571" y="17624"/>
                </a:cubicBezTo>
                <a:lnTo>
                  <a:pt x="315685" y="39396"/>
                </a:lnTo>
                <a:cubicBezTo>
                  <a:pt x="83513" y="52295"/>
                  <a:pt x="52614" y="30324"/>
                  <a:pt x="0" y="28510"/>
                </a:cubicBez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7164288" y="908720"/>
            <a:ext cx="1671089" cy="1800167"/>
          </a:xfrm>
          <a:custGeom>
            <a:avLst/>
            <a:gdLst>
              <a:gd name="connsiteX0" fmla="*/ 1066800 w 1671089"/>
              <a:gd name="connsiteY0" fmla="*/ 0 h 1800167"/>
              <a:gd name="connsiteX1" fmla="*/ 1066800 w 1671089"/>
              <a:gd name="connsiteY1" fmla="*/ 0 h 1800167"/>
              <a:gd name="connsiteX2" fmla="*/ 1034143 w 1671089"/>
              <a:gd name="connsiteY2" fmla="*/ 130628 h 1800167"/>
              <a:gd name="connsiteX3" fmla="*/ 1001486 w 1671089"/>
              <a:gd name="connsiteY3" fmla="*/ 141514 h 1800167"/>
              <a:gd name="connsiteX4" fmla="*/ 979714 w 1671089"/>
              <a:gd name="connsiteY4" fmla="*/ 108857 h 1800167"/>
              <a:gd name="connsiteX5" fmla="*/ 947057 w 1671089"/>
              <a:gd name="connsiteY5" fmla="*/ 97971 h 1800167"/>
              <a:gd name="connsiteX6" fmla="*/ 936171 w 1671089"/>
              <a:gd name="connsiteY6" fmla="*/ 65314 h 1800167"/>
              <a:gd name="connsiteX7" fmla="*/ 903514 w 1671089"/>
              <a:gd name="connsiteY7" fmla="*/ 43543 h 1800167"/>
              <a:gd name="connsiteX8" fmla="*/ 892629 w 1671089"/>
              <a:gd name="connsiteY8" fmla="*/ 76200 h 1800167"/>
              <a:gd name="connsiteX9" fmla="*/ 925286 w 1671089"/>
              <a:gd name="connsiteY9" fmla="*/ 97971 h 1800167"/>
              <a:gd name="connsiteX10" fmla="*/ 947057 w 1671089"/>
              <a:gd name="connsiteY10" fmla="*/ 130628 h 1800167"/>
              <a:gd name="connsiteX11" fmla="*/ 849086 w 1671089"/>
              <a:gd name="connsiteY11" fmla="*/ 163285 h 1800167"/>
              <a:gd name="connsiteX12" fmla="*/ 816429 w 1671089"/>
              <a:gd name="connsiteY12" fmla="*/ 174171 h 1800167"/>
              <a:gd name="connsiteX13" fmla="*/ 783771 w 1671089"/>
              <a:gd name="connsiteY13" fmla="*/ 185057 h 1800167"/>
              <a:gd name="connsiteX14" fmla="*/ 762000 w 1671089"/>
              <a:gd name="connsiteY14" fmla="*/ 163285 h 1800167"/>
              <a:gd name="connsiteX15" fmla="*/ 707571 w 1671089"/>
              <a:gd name="connsiteY15" fmla="*/ 239485 h 1800167"/>
              <a:gd name="connsiteX16" fmla="*/ 653143 w 1671089"/>
              <a:gd name="connsiteY16" fmla="*/ 304800 h 1800167"/>
              <a:gd name="connsiteX17" fmla="*/ 664029 w 1671089"/>
              <a:gd name="connsiteY17" fmla="*/ 228600 h 1800167"/>
              <a:gd name="connsiteX18" fmla="*/ 707571 w 1671089"/>
              <a:gd name="connsiteY18" fmla="*/ 217714 h 1800167"/>
              <a:gd name="connsiteX19" fmla="*/ 718457 w 1671089"/>
              <a:gd name="connsiteY19" fmla="*/ 185057 h 1800167"/>
              <a:gd name="connsiteX20" fmla="*/ 707571 w 1671089"/>
              <a:gd name="connsiteY20" fmla="*/ 152400 h 1800167"/>
              <a:gd name="connsiteX21" fmla="*/ 685800 w 1671089"/>
              <a:gd name="connsiteY21" fmla="*/ 130628 h 1800167"/>
              <a:gd name="connsiteX22" fmla="*/ 587829 w 1671089"/>
              <a:gd name="connsiteY22" fmla="*/ 87085 h 1800167"/>
              <a:gd name="connsiteX23" fmla="*/ 478971 w 1671089"/>
              <a:gd name="connsiteY23" fmla="*/ 108857 h 1800167"/>
              <a:gd name="connsiteX24" fmla="*/ 446314 w 1671089"/>
              <a:gd name="connsiteY24" fmla="*/ 141514 h 1800167"/>
              <a:gd name="connsiteX25" fmla="*/ 402771 w 1671089"/>
              <a:gd name="connsiteY25" fmla="*/ 239485 h 1800167"/>
              <a:gd name="connsiteX26" fmla="*/ 381000 w 1671089"/>
              <a:gd name="connsiteY26" fmla="*/ 283028 h 1800167"/>
              <a:gd name="connsiteX27" fmla="*/ 370114 w 1671089"/>
              <a:gd name="connsiteY27" fmla="*/ 315685 h 1800167"/>
              <a:gd name="connsiteX28" fmla="*/ 315686 w 1671089"/>
              <a:gd name="connsiteY28" fmla="*/ 370114 h 1800167"/>
              <a:gd name="connsiteX29" fmla="*/ 326571 w 1671089"/>
              <a:gd name="connsiteY29" fmla="*/ 468085 h 1800167"/>
              <a:gd name="connsiteX30" fmla="*/ 359229 w 1671089"/>
              <a:gd name="connsiteY30" fmla="*/ 413657 h 1800167"/>
              <a:gd name="connsiteX31" fmla="*/ 370114 w 1671089"/>
              <a:gd name="connsiteY31" fmla="*/ 446314 h 1800167"/>
              <a:gd name="connsiteX32" fmla="*/ 391886 w 1671089"/>
              <a:gd name="connsiteY32" fmla="*/ 468085 h 1800167"/>
              <a:gd name="connsiteX33" fmla="*/ 435429 w 1671089"/>
              <a:gd name="connsiteY33" fmla="*/ 457200 h 1800167"/>
              <a:gd name="connsiteX34" fmla="*/ 413657 w 1671089"/>
              <a:gd name="connsiteY34" fmla="*/ 370114 h 1800167"/>
              <a:gd name="connsiteX35" fmla="*/ 435429 w 1671089"/>
              <a:gd name="connsiteY35" fmla="*/ 293914 h 1800167"/>
              <a:gd name="connsiteX36" fmla="*/ 468086 w 1671089"/>
              <a:gd name="connsiteY36" fmla="*/ 272143 h 1800167"/>
              <a:gd name="connsiteX37" fmla="*/ 489857 w 1671089"/>
              <a:gd name="connsiteY37" fmla="*/ 250371 h 1800167"/>
              <a:gd name="connsiteX38" fmla="*/ 500743 w 1671089"/>
              <a:gd name="connsiteY38" fmla="*/ 402771 h 1800167"/>
              <a:gd name="connsiteX39" fmla="*/ 566057 w 1671089"/>
              <a:gd name="connsiteY39" fmla="*/ 413657 h 1800167"/>
              <a:gd name="connsiteX40" fmla="*/ 544286 w 1671089"/>
              <a:gd name="connsiteY40" fmla="*/ 446314 h 1800167"/>
              <a:gd name="connsiteX41" fmla="*/ 522514 w 1671089"/>
              <a:gd name="connsiteY41" fmla="*/ 468085 h 1800167"/>
              <a:gd name="connsiteX42" fmla="*/ 391886 w 1671089"/>
              <a:gd name="connsiteY42" fmla="*/ 500743 h 1800167"/>
              <a:gd name="connsiteX43" fmla="*/ 326571 w 1671089"/>
              <a:gd name="connsiteY43" fmla="*/ 522514 h 1800167"/>
              <a:gd name="connsiteX44" fmla="*/ 293914 w 1671089"/>
              <a:gd name="connsiteY44" fmla="*/ 544285 h 1800167"/>
              <a:gd name="connsiteX45" fmla="*/ 250371 w 1671089"/>
              <a:gd name="connsiteY45" fmla="*/ 566057 h 1800167"/>
              <a:gd name="connsiteX46" fmla="*/ 195943 w 1671089"/>
              <a:gd name="connsiteY46" fmla="*/ 631371 h 1800167"/>
              <a:gd name="connsiteX47" fmla="*/ 185057 w 1671089"/>
              <a:gd name="connsiteY47" fmla="*/ 674914 h 1800167"/>
              <a:gd name="connsiteX48" fmla="*/ 152400 w 1671089"/>
              <a:gd name="connsiteY48" fmla="*/ 696685 h 1800167"/>
              <a:gd name="connsiteX49" fmla="*/ 97971 w 1671089"/>
              <a:gd name="connsiteY49" fmla="*/ 729343 h 1800167"/>
              <a:gd name="connsiteX50" fmla="*/ 152400 w 1671089"/>
              <a:gd name="connsiteY50" fmla="*/ 805543 h 1800167"/>
              <a:gd name="connsiteX51" fmla="*/ 185057 w 1671089"/>
              <a:gd name="connsiteY51" fmla="*/ 827314 h 1800167"/>
              <a:gd name="connsiteX52" fmla="*/ 228600 w 1671089"/>
              <a:gd name="connsiteY52" fmla="*/ 816428 h 1800167"/>
              <a:gd name="connsiteX53" fmla="*/ 239486 w 1671089"/>
              <a:gd name="connsiteY53" fmla="*/ 783771 h 1800167"/>
              <a:gd name="connsiteX54" fmla="*/ 250371 w 1671089"/>
              <a:gd name="connsiteY54" fmla="*/ 718457 h 1800167"/>
              <a:gd name="connsiteX55" fmla="*/ 315686 w 1671089"/>
              <a:gd name="connsiteY55" fmla="*/ 696685 h 1800167"/>
              <a:gd name="connsiteX56" fmla="*/ 348343 w 1671089"/>
              <a:gd name="connsiteY56" fmla="*/ 674914 h 1800167"/>
              <a:gd name="connsiteX57" fmla="*/ 359229 w 1671089"/>
              <a:gd name="connsiteY57" fmla="*/ 751114 h 1800167"/>
              <a:gd name="connsiteX58" fmla="*/ 391886 w 1671089"/>
              <a:gd name="connsiteY58" fmla="*/ 772885 h 1800167"/>
              <a:gd name="connsiteX59" fmla="*/ 413657 w 1671089"/>
              <a:gd name="connsiteY59" fmla="*/ 794657 h 1800167"/>
              <a:gd name="connsiteX60" fmla="*/ 370114 w 1671089"/>
              <a:gd name="connsiteY60" fmla="*/ 707571 h 1800167"/>
              <a:gd name="connsiteX61" fmla="*/ 391886 w 1671089"/>
              <a:gd name="connsiteY61" fmla="*/ 674914 h 1800167"/>
              <a:gd name="connsiteX62" fmla="*/ 457200 w 1671089"/>
              <a:gd name="connsiteY62" fmla="*/ 696685 h 1800167"/>
              <a:gd name="connsiteX63" fmla="*/ 468086 w 1671089"/>
              <a:gd name="connsiteY63" fmla="*/ 729343 h 1800167"/>
              <a:gd name="connsiteX64" fmla="*/ 478971 w 1671089"/>
              <a:gd name="connsiteY64" fmla="*/ 805543 h 1800167"/>
              <a:gd name="connsiteX65" fmla="*/ 522514 w 1671089"/>
              <a:gd name="connsiteY65" fmla="*/ 816428 h 1800167"/>
              <a:gd name="connsiteX66" fmla="*/ 609600 w 1671089"/>
              <a:gd name="connsiteY66" fmla="*/ 794657 h 1800167"/>
              <a:gd name="connsiteX67" fmla="*/ 631371 w 1671089"/>
              <a:gd name="connsiteY67" fmla="*/ 772885 h 1800167"/>
              <a:gd name="connsiteX68" fmla="*/ 620486 w 1671089"/>
              <a:gd name="connsiteY68" fmla="*/ 707571 h 1800167"/>
              <a:gd name="connsiteX69" fmla="*/ 707571 w 1671089"/>
              <a:gd name="connsiteY69" fmla="*/ 696685 h 1800167"/>
              <a:gd name="connsiteX70" fmla="*/ 729343 w 1671089"/>
              <a:gd name="connsiteY70" fmla="*/ 718457 h 1800167"/>
              <a:gd name="connsiteX71" fmla="*/ 718457 w 1671089"/>
              <a:gd name="connsiteY71" fmla="*/ 772885 h 1800167"/>
              <a:gd name="connsiteX72" fmla="*/ 631371 w 1671089"/>
              <a:gd name="connsiteY72" fmla="*/ 783771 h 1800167"/>
              <a:gd name="connsiteX73" fmla="*/ 609600 w 1671089"/>
              <a:gd name="connsiteY73" fmla="*/ 805543 h 1800167"/>
              <a:gd name="connsiteX74" fmla="*/ 598714 w 1671089"/>
              <a:gd name="connsiteY74" fmla="*/ 859971 h 1800167"/>
              <a:gd name="connsiteX75" fmla="*/ 522514 w 1671089"/>
              <a:gd name="connsiteY75" fmla="*/ 914400 h 1800167"/>
              <a:gd name="connsiteX76" fmla="*/ 348343 w 1671089"/>
              <a:gd name="connsiteY76" fmla="*/ 881743 h 1800167"/>
              <a:gd name="connsiteX77" fmla="*/ 337457 w 1671089"/>
              <a:gd name="connsiteY77" fmla="*/ 805543 h 1800167"/>
              <a:gd name="connsiteX78" fmla="*/ 272143 w 1671089"/>
              <a:gd name="connsiteY78" fmla="*/ 816428 h 1800167"/>
              <a:gd name="connsiteX79" fmla="*/ 239486 w 1671089"/>
              <a:gd name="connsiteY79" fmla="*/ 838200 h 1800167"/>
              <a:gd name="connsiteX80" fmla="*/ 152400 w 1671089"/>
              <a:gd name="connsiteY80" fmla="*/ 859971 h 1800167"/>
              <a:gd name="connsiteX81" fmla="*/ 130629 w 1671089"/>
              <a:gd name="connsiteY81" fmla="*/ 881743 h 1800167"/>
              <a:gd name="connsiteX82" fmla="*/ 97971 w 1671089"/>
              <a:gd name="connsiteY82" fmla="*/ 892628 h 1800167"/>
              <a:gd name="connsiteX83" fmla="*/ 43543 w 1671089"/>
              <a:gd name="connsiteY83" fmla="*/ 947057 h 1800167"/>
              <a:gd name="connsiteX84" fmla="*/ 21771 w 1671089"/>
              <a:gd name="connsiteY84" fmla="*/ 1034143 h 1800167"/>
              <a:gd name="connsiteX85" fmla="*/ 0 w 1671089"/>
              <a:gd name="connsiteY85" fmla="*/ 1077685 h 1800167"/>
              <a:gd name="connsiteX86" fmla="*/ 10886 w 1671089"/>
              <a:gd name="connsiteY86" fmla="*/ 1110343 h 1800167"/>
              <a:gd name="connsiteX87" fmla="*/ 21771 w 1671089"/>
              <a:gd name="connsiteY87" fmla="*/ 1153885 h 1800167"/>
              <a:gd name="connsiteX88" fmla="*/ 76200 w 1671089"/>
              <a:gd name="connsiteY88" fmla="*/ 1208314 h 1800167"/>
              <a:gd name="connsiteX89" fmla="*/ 185057 w 1671089"/>
              <a:gd name="connsiteY89" fmla="*/ 1251857 h 1800167"/>
              <a:gd name="connsiteX90" fmla="*/ 217714 w 1671089"/>
              <a:gd name="connsiteY90" fmla="*/ 1262743 h 1800167"/>
              <a:gd name="connsiteX91" fmla="*/ 315686 w 1671089"/>
              <a:gd name="connsiteY91" fmla="*/ 1240971 h 1800167"/>
              <a:gd name="connsiteX92" fmla="*/ 348343 w 1671089"/>
              <a:gd name="connsiteY92" fmla="*/ 1295400 h 1800167"/>
              <a:gd name="connsiteX93" fmla="*/ 337457 w 1671089"/>
              <a:gd name="connsiteY93" fmla="*/ 1328057 h 1800167"/>
              <a:gd name="connsiteX94" fmla="*/ 348343 w 1671089"/>
              <a:gd name="connsiteY94" fmla="*/ 1382485 h 1800167"/>
              <a:gd name="connsiteX95" fmla="*/ 391886 w 1671089"/>
              <a:gd name="connsiteY95" fmla="*/ 1426028 h 1800167"/>
              <a:gd name="connsiteX96" fmla="*/ 381000 w 1671089"/>
              <a:gd name="connsiteY96" fmla="*/ 1491343 h 1800167"/>
              <a:gd name="connsiteX97" fmla="*/ 402771 w 1671089"/>
              <a:gd name="connsiteY97" fmla="*/ 1589314 h 1800167"/>
              <a:gd name="connsiteX98" fmla="*/ 413657 w 1671089"/>
              <a:gd name="connsiteY98" fmla="*/ 1676400 h 1800167"/>
              <a:gd name="connsiteX99" fmla="*/ 424543 w 1671089"/>
              <a:gd name="connsiteY99" fmla="*/ 1709057 h 1800167"/>
              <a:gd name="connsiteX100" fmla="*/ 457200 w 1671089"/>
              <a:gd name="connsiteY100" fmla="*/ 1730828 h 1800167"/>
              <a:gd name="connsiteX101" fmla="*/ 489857 w 1671089"/>
              <a:gd name="connsiteY101" fmla="*/ 1741714 h 1800167"/>
              <a:gd name="connsiteX102" fmla="*/ 566057 w 1671089"/>
              <a:gd name="connsiteY102" fmla="*/ 1774371 h 1800167"/>
              <a:gd name="connsiteX103" fmla="*/ 576943 w 1671089"/>
              <a:gd name="connsiteY103" fmla="*/ 1698171 h 1800167"/>
              <a:gd name="connsiteX104" fmla="*/ 609600 w 1671089"/>
              <a:gd name="connsiteY104" fmla="*/ 1687285 h 1800167"/>
              <a:gd name="connsiteX105" fmla="*/ 685800 w 1671089"/>
              <a:gd name="connsiteY105" fmla="*/ 1676400 h 1800167"/>
              <a:gd name="connsiteX106" fmla="*/ 674914 w 1671089"/>
              <a:gd name="connsiteY106" fmla="*/ 1632857 h 1800167"/>
              <a:gd name="connsiteX107" fmla="*/ 642257 w 1671089"/>
              <a:gd name="connsiteY107" fmla="*/ 1611085 h 1800167"/>
              <a:gd name="connsiteX108" fmla="*/ 620486 w 1671089"/>
              <a:gd name="connsiteY108" fmla="*/ 1578428 h 1800167"/>
              <a:gd name="connsiteX109" fmla="*/ 642257 w 1671089"/>
              <a:gd name="connsiteY109" fmla="*/ 1534885 h 1800167"/>
              <a:gd name="connsiteX110" fmla="*/ 674914 w 1671089"/>
              <a:gd name="connsiteY110" fmla="*/ 1524000 h 1800167"/>
              <a:gd name="connsiteX111" fmla="*/ 762000 w 1671089"/>
              <a:gd name="connsiteY111" fmla="*/ 1502228 h 1800167"/>
              <a:gd name="connsiteX112" fmla="*/ 718457 w 1671089"/>
              <a:gd name="connsiteY112" fmla="*/ 1458685 h 1800167"/>
              <a:gd name="connsiteX113" fmla="*/ 685800 w 1671089"/>
              <a:gd name="connsiteY113" fmla="*/ 1393371 h 1800167"/>
              <a:gd name="connsiteX114" fmla="*/ 696686 w 1671089"/>
              <a:gd name="connsiteY114" fmla="*/ 1295400 h 1800167"/>
              <a:gd name="connsiteX115" fmla="*/ 729343 w 1671089"/>
              <a:gd name="connsiteY115" fmla="*/ 1273628 h 1800167"/>
              <a:gd name="connsiteX116" fmla="*/ 783771 w 1671089"/>
              <a:gd name="connsiteY116" fmla="*/ 1208314 h 1800167"/>
              <a:gd name="connsiteX117" fmla="*/ 805543 w 1671089"/>
              <a:gd name="connsiteY117" fmla="*/ 1186543 h 1800167"/>
              <a:gd name="connsiteX118" fmla="*/ 729343 w 1671089"/>
              <a:gd name="connsiteY118" fmla="*/ 1153885 h 1800167"/>
              <a:gd name="connsiteX119" fmla="*/ 674914 w 1671089"/>
              <a:gd name="connsiteY119" fmla="*/ 1099457 h 1800167"/>
              <a:gd name="connsiteX120" fmla="*/ 664029 w 1671089"/>
              <a:gd name="connsiteY120" fmla="*/ 1066800 h 1800167"/>
              <a:gd name="connsiteX121" fmla="*/ 653143 w 1671089"/>
              <a:gd name="connsiteY121" fmla="*/ 1001485 h 1800167"/>
              <a:gd name="connsiteX122" fmla="*/ 631371 w 1671089"/>
              <a:gd name="connsiteY122" fmla="*/ 968828 h 1800167"/>
              <a:gd name="connsiteX123" fmla="*/ 685800 w 1671089"/>
              <a:gd name="connsiteY123" fmla="*/ 957943 h 1800167"/>
              <a:gd name="connsiteX124" fmla="*/ 696686 w 1671089"/>
              <a:gd name="connsiteY124" fmla="*/ 1066800 h 1800167"/>
              <a:gd name="connsiteX125" fmla="*/ 707571 w 1671089"/>
              <a:gd name="connsiteY125" fmla="*/ 1099457 h 1800167"/>
              <a:gd name="connsiteX126" fmla="*/ 751114 w 1671089"/>
              <a:gd name="connsiteY126" fmla="*/ 1143000 h 1800167"/>
              <a:gd name="connsiteX127" fmla="*/ 957943 w 1671089"/>
              <a:gd name="connsiteY127" fmla="*/ 1088571 h 1800167"/>
              <a:gd name="connsiteX128" fmla="*/ 947057 w 1671089"/>
              <a:gd name="connsiteY128" fmla="*/ 1055914 h 1800167"/>
              <a:gd name="connsiteX129" fmla="*/ 914400 w 1671089"/>
              <a:gd name="connsiteY129" fmla="*/ 947057 h 1800167"/>
              <a:gd name="connsiteX130" fmla="*/ 849086 w 1671089"/>
              <a:gd name="connsiteY130" fmla="*/ 936171 h 1800167"/>
              <a:gd name="connsiteX131" fmla="*/ 816429 w 1671089"/>
              <a:gd name="connsiteY131" fmla="*/ 892628 h 1800167"/>
              <a:gd name="connsiteX132" fmla="*/ 881743 w 1671089"/>
              <a:gd name="connsiteY132" fmla="*/ 892628 h 1800167"/>
              <a:gd name="connsiteX133" fmla="*/ 936171 w 1671089"/>
              <a:gd name="connsiteY133" fmla="*/ 947057 h 1800167"/>
              <a:gd name="connsiteX134" fmla="*/ 990600 w 1671089"/>
              <a:gd name="connsiteY134" fmla="*/ 990600 h 1800167"/>
              <a:gd name="connsiteX135" fmla="*/ 1066800 w 1671089"/>
              <a:gd name="connsiteY135" fmla="*/ 1012371 h 1800167"/>
              <a:gd name="connsiteX136" fmla="*/ 1110343 w 1671089"/>
              <a:gd name="connsiteY136" fmla="*/ 1099457 h 1800167"/>
              <a:gd name="connsiteX137" fmla="*/ 1110343 w 1671089"/>
              <a:gd name="connsiteY137" fmla="*/ 1099457 h 1800167"/>
              <a:gd name="connsiteX138" fmla="*/ 1132114 w 1671089"/>
              <a:gd name="connsiteY138" fmla="*/ 1132114 h 1800167"/>
              <a:gd name="connsiteX139" fmla="*/ 1164771 w 1671089"/>
              <a:gd name="connsiteY139" fmla="*/ 1153885 h 1800167"/>
              <a:gd name="connsiteX140" fmla="*/ 1186543 w 1671089"/>
              <a:gd name="connsiteY140" fmla="*/ 1175657 h 1800167"/>
              <a:gd name="connsiteX141" fmla="*/ 1197429 w 1671089"/>
              <a:gd name="connsiteY141" fmla="*/ 1208314 h 1800167"/>
              <a:gd name="connsiteX142" fmla="*/ 1197429 w 1671089"/>
              <a:gd name="connsiteY142" fmla="*/ 1143000 h 1800167"/>
              <a:gd name="connsiteX143" fmla="*/ 1219200 w 1671089"/>
              <a:gd name="connsiteY143" fmla="*/ 1088571 h 1800167"/>
              <a:gd name="connsiteX144" fmla="*/ 1295400 w 1671089"/>
              <a:gd name="connsiteY144" fmla="*/ 1077685 h 1800167"/>
              <a:gd name="connsiteX145" fmla="*/ 1328057 w 1671089"/>
              <a:gd name="connsiteY145" fmla="*/ 1055914 h 1800167"/>
              <a:gd name="connsiteX146" fmla="*/ 1349829 w 1671089"/>
              <a:gd name="connsiteY146" fmla="*/ 1077685 h 1800167"/>
              <a:gd name="connsiteX147" fmla="*/ 1382486 w 1671089"/>
              <a:gd name="connsiteY147" fmla="*/ 1143000 h 1800167"/>
              <a:gd name="connsiteX148" fmla="*/ 1480457 w 1671089"/>
              <a:gd name="connsiteY148" fmla="*/ 1164771 h 1800167"/>
              <a:gd name="connsiteX149" fmla="*/ 1469571 w 1671089"/>
              <a:gd name="connsiteY149" fmla="*/ 1208314 h 1800167"/>
              <a:gd name="connsiteX150" fmla="*/ 1447800 w 1671089"/>
              <a:gd name="connsiteY150" fmla="*/ 1240971 h 1800167"/>
              <a:gd name="connsiteX151" fmla="*/ 1469571 w 1671089"/>
              <a:gd name="connsiteY151" fmla="*/ 1328057 h 1800167"/>
              <a:gd name="connsiteX152" fmla="*/ 1491343 w 1671089"/>
              <a:gd name="connsiteY152" fmla="*/ 1349828 h 1800167"/>
              <a:gd name="connsiteX153" fmla="*/ 1480457 w 1671089"/>
              <a:gd name="connsiteY153" fmla="*/ 1251857 h 1800167"/>
              <a:gd name="connsiteX154" fmla="*/ 1491343 w 1671089"/>
              <a:gd name="connsiteY154" fmla="*/ 1197428 h 1800167"/>
              <a:gd name="connsiteX155" fmla="*/ 1556657 w 1671089"/>
              <a:gd name="connsiteY155" fmla="*/ 1186543 h 1800167"/>
              <a:gd name="connsiteX156" fmla="*/ 1534886 w 1671089"/>
              <a:gd name="connsiteY156" fmla="*/ 1088571 h 1800167"/>
              <a:gd name="connsiteX157" fmla="*/ 1513114 w 1671089"/>
              <a:gd name="connsiteY157" fmla="*/ 1066800 h 1800167"/>
              <a:gd name="connsiteX158" fmla="*/ 1621971 w 1671089"/>
              <a:gd name="connsiteY158" fmla="*/ 1055914 h 1800167"/>
              <a:gd name="connsiteX159" fmla="*/ 1632857 w 1671089"/>
              <a:gd name="connsiteY159" fmla="*/ 1023257 h 1800167"/>
              <a:gd name="connsiteX160" fmla="*/ 1632857 w 1671089"/>
              <a:gd name="connsiteY160" fmla="*/ 729343 h 1800167"/>
              <a:gd name="connsiteX161" fmla="*/ 1643743 w 1671089"/>
              <a:gd name="connsiteY161" fmla="*/ 696685 h 1800167"/>
              <a:gd name="connsiteX162" fmla="*/ 1665514 w 1671089"/>
              <a:gd name="connsiteY162" fmla="*/ 620485 h 1800167"/>
              <a:gd name="connsiteX163" fmla="*/ 1643743 w 1671089"/>
              <a:gd name="connsiteY163" fmla="*/ 468085 h 1800167"/>
              <a:gd name="connsiteX164" fmla="*/ 1632857 w 1671089"/>
              <a:gd name="connsiteY164" fmla="*/ 65314 h 1800167"/>
              <a:gd name="connsiteX165" fmla="*/ 1621971 w 1671089"/>
              <a:gd name="connsiteY165" fmla="*/ 21771 h 1800167"/>
              <a:gd name="connsiteX166" fmla="*/ 1578429 w 1671089"/>
              <a:gd name="connsiteY166" fmla="*/ 0 h 1800167"/>
              <a:gd name="connsiteX167" fmla="*/ 1066800 w 1671089"/>
              <a:gd name="connsiteY167" fmla="*/ 0 h 1800167"/>
              <a:gd name="connsiteX0" fmla="*/ 1066800 w 1671089"/>
              <a:gd name="connsiteY0" fmla="*/ 0 h 1800167"/>
              <a:gd name="connsiteX1" fmla="*/ 1066800 w 1671089"/>
              <a:gd name="connsiteY1" fmla="*/ 0 h 1800167"/>
              <a:gd name="connsiteX2" fmla="*/ 1034143 w 1671089"/>
              <a:gd name="connsiteY2" fmla="*/ 130628 h 1800167"/>
              <a:gd name="connsiteX3" fmla="*/ 1001486 w 1671089"/>
              <a:gd name="connsiteY3" fmla="*/ 141514 h 1800167"/>
              <a:gd name="connsiteX4" fmla="*/ 979714 w 1671089"/>
              <a:gd name="connsiteY4" fmla="*/ 108857 h 1800167"/>
              <a:gd name="connsiteX5" fmla="*/ 947057 w 1671089"/>
              <a:gd name="connsiteY5" fmla="*/ 97971 h 1800167"/>
              <a:gd name="connsiteX6" fmla="*/ 936171 w 1671089"/>
              <a:gd name="connsiteY6" fmla="*/ 65314 h 1800167"/>
              <a:gd name="connsiteX7" fmla="*/ 903514 w 1671089"/>
              <a:gd name="connsiteY7" fmla="*/ 43543 h 1800167"/>
              <a:gd name="connsiteX8" fmla="*/ 892629 w 1671089"/>
              <a:gd name="connsiteY8" fmla="*/ 76200 h 1800167"/>
              <a:gd name="connsiteX9" fmla="*/ 925286 w 1671089"/>
              <a:gd name="connsiteY9" fmla="*/ 97971 h 1800167"/>
              <a:gd name="connsiteX10" fmla="*/ 947057 w 1671089"/>
              <a:gd name="connsiteY10" fmla="*/ 130628 h 1800167"/>
              <a:gd name="connsiteX11" fmla="*/ 849086 w 1671089"/>
              <a:gd name="connsiteY11" fmla="*/ 163285 h 1800167"/>
              <a:gd name="connsiteX12" fmla="*/ 816429 w 1671089"/>
              <a:gd name="connsiteY12" fmla="*/ 174171 h 1800167"/>
              <a:gd name="connsiteX13" fmla="*/ 783771 w 1671089"/>
              <a:gd name="connsiteY13" fmla="*/ 185057 h 1800167"/>
              <a:gd name="connsiteX14" fmla="*/ 762000 w 1671089"/>
              <a:gd name="connsiteY14" fmla="*/ 163285 h 1800167"/>
              <a:gd name="connsiteX15" fmla="*/ 707571 w 1671089"/>
              <a:gd name="connsiteY15" fmla="*/ 239485 h 1800167"/>
              <a:gd name="connsiteX16" fmla="*/ 653143 w 1671089"/>
              <a:gd name="connsiteY16" fmla="*/ 304800 h 1800167"/>
              <a:gd name="connsiteX17" fmla="*/ 664029 w 1671089"/>
              <a:gd name="connsiteY17" fmla="*/ 228600 h 1800167"/>
              <a:gd name="connsiteX18" fmla="*/ 707571 w 1671089"/>
              <a:gd name="connsiteY18" fmla="*/ 217714 h 1800167"/>
              <a:gd name="connsiteX19" fmla="*/ 718457 w 1671089"/>
              <a:gd name="connsiteY19" fmla="*/ 185057 h 1800167"/>
              <a:gd name="connsiteX20" fmla="*/ 707571 w 1671089"/>
              <a:gd name="connsiteY20" fmla="*/ 152400 h 1800167"/>
              <a:gd name="connsiteX21" fmla="*/ 685800 w 1671089"/>
              <a:gd name="connsiteY21" fmla="*/ 130628 h 1800167"/>
              <a:gd name="connsiteX22" fmla="*/ 587829 w 1671089"/>
              <a:gd name="connsiteY22" fmla="*/ 87085 h 1800167"/>
              <a:gd name="connsiteX23" fmla="*/ 478971 w 1671089"/>
              <a:gd name="connsiteY23" fmla="*/ 108857 h 1800167"/>
              <a:gd name="connsiteX24" fmla="*/ 446314 w 1671089"/>
              <a:gd name="connsiteY24" fmla="*/ 141514 h 1800167"/>
              <a:gd name="connsiteX25" fmla="*/ 402771 w 1671089"/>
              <a:gd name="connsiteY25" fmla="*/ 239485 h 1800167"/>
              <a:gd name="connsiteX26" fmla="*/ 381000 w 1671089"/>
              <a:gd name="connsiteY26" fmla="*/ 283028 h 1800167"/>
              <a:gd name="connsiteX27" fmla="*/ 370114 w 1671089"/>
              <a:gd name="connsiteY27" fmla="*/ 315685 h 1800167"/>
              <a:gd name="connsiteX28" fmla="*/ 315686 w 1671089"/>
              <a:gd name="connsiteY28" fmla="*/ 370114 h 1800167"/>
              <a:gd name="connsiteX29" fmla="*/ 326571 w 1671089"/>
              <a:gd name="connsiteY29" fmla="*/ 468085 h 1800167"/>
              <a:gd name="connsiteX30" fmla="*/ 359229 w 1671089"/>
              <a:gd name="connsiteY30" fmla="*/ 413657 h 1800167"/>
              <a:gd name="connsiteX31" fmla="*/ 370114 w 1671089"/>
              <a:gd name="connsiteY31" fmla="*/ 446314 h 1800167"/>
              <a:gd name="connsiteX32" fmla="*/ 391886 w 1671089"/>
              <a:gd name="connsiteY32" fmla="*/ 468085 h 1800167"/>
              <a:gd name="connsiteX33" fmla="*/ 435429 w 1671089"/>
              <a:gd name="connsiteY33" fmla="*/ 457200 h 1800167"/>
              <a:gd name="connsiteX34" fmla="*/ 413657 w 1671089"/>
              <a:gd name="connsiteY34" fmla="*/ 370114 h 1800167"/>
              <a:gd name="connsiteX35" fmla="*/ 435429 w 1671089"/>
              <a:gd name="connsiteY35" fmla="*/ 293914 h 1800167"/>
              <a:gd name="connsiteX36" fmla="*/ 468086 w 1671089"/>
              <a:gd name="connsiteY36" fmla="*/ 272143 h 1800167"/>
              <a:gd name="connsiteX37" fmla="*/ 489857 w 1671089"/>
              <a:gd name="connsiteY37" fmla="*/ 250371 h 1800167"/>
              <a:gd name="connsiteX38" fmla="*/ 500743 w 1671089"/>
              <a:gd name="connsiteY38" fmla="*/ 402771 h 1800167"/>
              <a:gd name="connsiteX39" fmla="*/ 566057 w 1671089"/>
              <a:gd name="connsiteY39" fmla="*/ 413657 h 1800167"/>
              <a:gd name="connsiteX40" fmla="*/ 544286 w 1671089"/>
              <a:gd name="connsiteY40" fmla="*/ 446314 h 1800167"/>
              <a:gd name="connsiteX41" fmla="*/ 522514 w 1671089"/>
              <a:gd name="connsiteY41" fmla="*/ 468085 h 1800167"/>
              <a:gd name="connsiteX42" fmla="*/ 391886 w 1671089"/>
              <a:gd name="connsiteY42" fmla="*/ 500743 h 1800167"/>
              <a:gd name="connsiteX43" fmla="*/ 326571 w 1671089"/>
              <a:gd name="connsiteY43" fmla="*/ 522514 h 1800167"/>
              <a:gd name="connsiteX44" fmla="*/ 293914 w 1671089"/>
              <a:gd name="connsiteY44" fmla="*/ 544285 h 1800167"/>
              <a:gd name="connsiteX45" fmla="*/ 250371 w 1671089"/>
              <a:gd name="connsiteY45" fmla="*/ 566057 h 1800167"/>
              <a:gd name="connsiteX46" fmla="*/ 195943 w 1671089"/>
              <a:gd name="connsiteY46" fmla="*/ 631371 h 1800167"/>
              <a:gd name="connsiteX47" fmla="*/ 185057 w 1671089"/>
              <a:gd name="connsiteY47" fmla="*/ 674914 h 1800167"/>
              <a:gd name="connsiteX48" fmla="*/ 152400 w 1671089"/>
              <a:gd name="connsiteY48" fmla="*/ 696685 h 1800167"/>
              <a:gd name="connsiteX49" fmla="*/ 97971 w 1671089"/>
              <a:gd name="connsiteY49" fmla="*/ 729343 h 1800167"/>
              <a:gd name="connsiteX50" fmla="*/ 152400 w 1671089"/>
              <a:gd name="connsiteY50" fmla="*/ 805543 h 1800167"/>
              <a:gd name="connsiteX51" fmla="*/ 185057 w 1671089"/>
              <a:gd name="connsiteY51" fmla="*/ 827314 h 1800167"/>
              <a:gd name="connsiteX52" fmla="*/ 228600 w 1671089"/>
              <a:gd name="connsiteY52" fmla="*/ 816428 h 1800167"/>
              <a:gd name="connsiteX53" fmla="*/ 239486 w 1671089"/>
              <a:gd name="connsiteY53" fmla="*/ 783771 h 1800167"/>
              <a:gd name="connsiteX54" fmla="*/ 250371 w 1671089"/>
              <a:gd name="connsiteY54" fmla="*/ 718457 h 1800167"/>
              <a:gd name="connsiteX55" fmla="*/ 315686 w 1671089"/>
              <a:gd name="connsiteY55" fmla="*/ 696685 h 1800167"/>
              <a:gd name="connsiteX56" fmla="*/ 348343 w 1671089"/>
              <a:gd name="connsiteY56" fmla="*/ 674914 h 1800167"/>
              <a:gd name="connsiteX57" fmla="*/ 359229 w 1671089"/>
              <a:gd name="connsiteY57" fmla="*/ 751114 h 1800167"/>
              <a:gd name="connsiteX58" fmla="*/ 391886 w 1671089"/>
              <a:gd name="connsiteY58" fmla="*/ 772885 h 1800167"/>
              <a:gd name="connsiteX59" fmla="*/ 413657 w 1671089"/>
              <a:gd name="connsiteY59" fmla="*/ 794657 h 1800167"/>
              <a:gd name="connsiteX60" fmla="*/ 370114 w 1671089"/>
              <a:gd name="connsiteY60" fmla="*/ 707571 h 1800167"/>
              <a:gd name="connsiteX61" fmla="*/ 391886 w 1671089"/>
              <a:gd name="connsiteY61" fmla="*/ 674914 h 1800167"/>
              <a:gd name="connsiteX62" fmla="*/ 457200 w 1671089"/>
              <a:gd name="connsiteY62" fmla="*/ 696685 h 1800167"/>
              <a:gd name="connsiteX63" fmla="*/ 468086 w 1671089"/>
              <a:gd name="connsiteY63" fmla="*/ 729343 h 1800167"/>
              <a:gd name="connsiteX64" fmla="*/ 478971 w 1671089"/>
              <a:gd name="connsiteY64" fmla="*/ 805543 h 1800167"/>
              <a:gd name="connsiteX65" fmla="*/ 522514 w 1671089"/>
              <a:gd name="connsiteY65" fmla="*/ 816428 h 1800167"/>
              <a:gd name="connsiteX66" fmla="*/ 609600 w 1671089"/>
              <a:gd name="connsiteY66" fmla="*/ 794657 h 1800167"/>
              <a:gd name="connsiteX67" fmla="*/ 631371 w 1671089"/>
              <a:gd name="connsiteY67" fmla="*/ 772885 h 1800167"/>
              <a:gd name="connsiteX68" fmla="*/ 620486 w 1671089"/>
              <a:gd name="connsiteY68" fmla="*/ 707571 h 1800167"/>
              <a:gd name="connsiteX69" fmla="*/ 707571 w 1671089"/>
              <a:gd name="connsiteY69" fmla="*/ 696685 h 1800167"/>
              <a:gd name="connsiteX70" fmla="*/ 729343 w 1671089"/>
              <a:gd name="connsiteY70" fmla="*/ 718457 h 1800167"/>
              <a:gd name="connsiteX71" fmla="*/ 718457 w 1671089"/>
              <a:gd name="connsiteY71" fmla="*/ 772885 h 1800167"/>
              <a:gd name="connsiteX72" fmla="*/ 631371 w 1671089"/>
              <a:gd name="connsiteY72" fmla="*/ 783771 h 1800167"/>
              <a:gd name="connsiteX73" fmla="*/ 609600 w 1671089"/>
              <a:gd name="connsiteY73" fmla="*/ 805543 h 1800167"/>
              <a:gd name="connsiteX74" fmla="*/ 598714 w 1671089"/>
              <a:gd name="connsiteY74" fmla="*/ 859971 h 1800167"/>
              <a:gd name="connsiteX75" fmla="*/ 522514 w 1671089"/>
              <a:gd name="connsiteY75" fmla="*/ 914400 h 1800167"/>
              <a:gd name="connsiteX76" fmla="*/ 348343 w 1671089"/>
              <a:gd name="connsiteY76" fmla="*/ 881743 h 1800167"/>
              <a:gd name="connsiteX77" fmla="*/ 337457 w 1671089"/>
              <a:gd name="connsiteY77" fmla="*/ 805543 h 1800167"/>
              <a:gd name="connsiteX78" fmla="*/ 272143 w 1671089"/>
              <a:gd name="connsiteY78" fmla="*/ 816428 h 1800167"/>
              <a:gd name="connsiteX79" fmla="*/ 239486 w 1671089"/>
              <a:gd name="connsiteY79" fmla="*/ 838200 h 1800167"/>
              <a:gd name="connsiteX80" fmla="*/ 152400 w 1671089"/>
              <a:gd name="connsiteY80" fmla="*/ 859971 h 1800167"/>
              <a:gd name="connsiteX81" fmla="*/ 130629 w 1671089"/>
              <a:gd name="connsiteY81" fmla="*/ 881743 h 1800167"/>
              <a:gd name="connsiteX82" fmla="*/ 97971 w 1671089"/>
              <a:gd name="connsiteY82" fmla="*/ 892628 h 1800167"/>
              <a:gd name="connsiteX83" fmla="*/ 43543 w 1671089"/>
              <a:gd name="connsiteY83" fmla="*/ 947057 h 1800167"/>
              <a:gd name="connsiteX84" fmla="*/ 21771 w 1671089"/>
              <a:gd name="connsiteY84" fmla="*/ 1034143 h 1800167"/>
              <a:gd name="connsiteX85" fmla="*/ 0 w 1671089"/>
              <a:gd name="connsiteY85" fmla="*/ 1077685 h 1800167"/>
              <a:gd name="connsiteX86" fmla="*/ 10886 w 1671089"/>
              <a:gd name="connsiteY86" fmla="*/ 1110343 h 1800167"/>
              <a:gd name="connsiteX87" fmla="*/ 21771 w 1671089"/>
              <a:gd name="connsiteY87" fmla="*/ 1153885 h 1800167"/>
              <a:gd name="connsiteX88" fmla="*/ 76200 w 1671089"/>
              <a:gd name="connsiteY88" fmla="*/ 1208314 h 1800167"/>
              <a:gd name="connsiteX89" fmla="*/ 185057 w 1671089"/>
              <a:gd name="connsiteY89" fmla="*/ 1251857 h 1800167"/>
              <a:gd name="connsiteX90" fmla="*/ 217714 w 1671089"/>
              <a:gd name="connsiteY90" fmla="*/ 1262743 h 1800167"/>
              <a:gd name="connsiteX91" fmla="*/ 315686 w 1671089"/>
              <a:gd name="connsiteY91" fmla="*/ 1240971 h 1800167"/>
              <a:gd name="connsiteX92" fmla="*/ 348343 w 1671089"/>
              <a:gd name="connsiteY92" fmla="*/ 1295400 h 1800167"/>
              <a:gd name="connsiteX93" fmla="*/ 337457 w 1671089"/>
              <a:gd name="connsiteY93" fmla="*/ 1328057 h 1800167"/>
              <a:gd name="connsiteX94" fmla="*/ 348343 w 1671089"/>
              <a:gd name="connsiteY94" fmla="*/ 1382485 h 1800167"/>
              <a:gd name="connsiteX95" fmla="*/ 391886 w 1671089"/>
              <a:gd name="connsiteY95" fmla="*/ 1426028 h 1800167"/>
              <a:gd name="connsiteX96" fmla="*/ 381000 w 1671089"/>
              <a:gd name="connsiteY96" fmla="*/ 1491343 h 1800167"/>
              <a:gd name="connsiteX97" fmla="*/ 402771 w 1671089"/>
              <a:gd name="connsiteY97" fmla="*/ 1589314 h 1800167"/>
              <a:gd name="connsiteX98" fmla="*/ 413657 w 1671089"/>
              <a:gd name="connsiteY98" fmla="*/ 1676400 h 1800167"/>
              <a:gd name="connsiteX99" fmla="*/ 424543 w 1671089"/>
              <a:gd name="connsiteY99" fmla="*/ 1709057 h 1800167"/>
              <a:gd name="connsiteX100" fmla="*/ 457200 w 1671089"/>
              <a:gd name="connsiteY100" fmla="*/ 1730828 h 1800167"/>
              <a:gd name="connsiteX101" fmla="*/ 489857 w 1671089"/>
              <a:gd name="connsiteY101" fmla="*/ 1741714 h 1800167"/>
              <a:gd name="connsiteX102" fmla="*/ 566057 w 1671089"/>
              <a:gd name="connsiteY102" fmla="*/ 1774371 h 1800167"/>
              <a:gd name="connsiteX103" fmla="*/ 576943 w 1671089"/>
              <a:gd name="connsiteY103" fmla="*/ 1698171 h 1800167"/>
              <a:gd name="connsiteX104" fmla="*/ 609600 w 1671089"/>
              <a:gd name="connsiteY104" fmla="*/ 1687285 h 1800167"/>
              <a:gd name="connsiteX105" fmla="*/ 685800 w 1671089"/>
              <a:gd name="connsiteY105" fmla="*/ 1676400 h 1800167"/>
              <a:gd name="connsiteX106" fmla="*/ 674914 w 1671089"/>
              <a:gd name="connsiteY106" fmla="*/ 1632857 h 1800167"/>
              <a:gd name="connsiteX107" fmla="*/ 642257 w 1671089"/>
              <a:gd name="connsiteY107" fmla="*/ 1611085 h 1800167"/>
              <a:gd name="connsiteX108" fmla="*/ 620486 w 1671089"/>
              <a:gd name="connsiteY108" fmla="*/ 1578428 h 1800167"/>
              <a:gd name="connsiteX109" fmla="*/ 642257 w 1671089"/>
              <a:gd name="connsiteY109" fmla="*/ 1534885 h 1800167"/>
              <a:gd name="connsiteX110" fmla="*/ 674914 w 1671089"/>
              <a:gd name="connsiteY110" fmla="*/ 1524000 h 1800167"/>
              <a:gd name="connsiteX111" fmla="*/ 762000 w 1671089"/>
              <a:gd name="connsiteY111" fmla="*/ 1502228 h 1800167"/>
              <a:gd name="connsiteX112" fmla="*/ 718457 w 1671089"/>
              <a:gd name="connsiteY112" fmla="*/ 1458685 h 1800167"/>
              <a:gd name="connsiteX113" fmla="*/ 685800 w 1671089"/>
              <a:gd name="connsiteY113" fmla="*/ 1393371 h 1800167"/>
              <a:gd name="connsiteX114" fmla="*/ 696686 w 1671089"/>
              <a:gd name="connsiteY114" fmla="*/ 1295400 h 1800167"/>
              <a:gd name="connsiteX115" fmla="*/ 729343 w 1671089"/>
              <a:gd name="connsiteY115" fmla="*/ 1273628 h 1800167"/>
              <a:gd name="connsiteX116" fmla="*/ 783771 w 1671089"/>
              <a:gd name="connsiteY116" fmla="*/ 1208314 h 1800167"/>
              <a:gd name="connsiteX117" fmla="*/ 865584 w 1671089"/>
              <a:gd name="connsiteY117" fmla="*/ 1207570 h 1800167"/>
              <a:gd name="connsiteX118" fmla="*/ 729343 w 1671089"/>
              <a:gd name="connsiteY118" fmla="*/ 1153885 h 1800167"/>
              <a:gd name="connsiteX119" fmla="*/ 674914 w 1671089"/>
              <a:gd name="connsiteY119" fmla="*/ 1099457 h 1800167"/>
              <a:gd name="connsiteX120" fmla="*/ 664029 w 1671089"/>
              <a:gd name="connsiteY120" fmla="*/ 1066800 h 1800167"/>
              <a:gd name="connsiteX121" fmla="*/ 653143 w 1671089"/>
              <a:gd name="connsiteY121" fmla="*/ 1001485 h 1800167"/>
              <a:gd name="connsiteX122" fmla="*/ 631371 w 1671089"/>
              <a:gd name="connsiteY122" fmla="*/ 968828 h 1800167"/>
              <a:gd name="connsiteX123" fmla="*/ 685800 w 1671089"/>
              <a:gd name="connsiteY123" fmla="*/ 957943 h 1800167"/>
              <a:gd name="connsiteX124" fmla="*/ 696686 w 1671089"/>
              <a:gd name="connsiteY124" fmla="*/ 1066800 h 1800167"/>
              <a:gd name="connsiteX125" fmla="*/ 707571 w 1671089"/>
              <a:gd name="connsiteY125" fmla="*/ 1099457 h 1800167"/>
              <a:gd name="connsiteX126" fmla="*/ 751114 w 1671089"/>
              <a:gd name="connsiteY126" fmla="*/ 1143000 h 1800167"/>
              <a:gd name="connsiteX127" fmla="*/ 957943 w 1671089"/>
              <a:gd name="connsiteY127" fmla="*/ 1088571 h 1800167"/>
              <a:gd name="connsiteX128" fmla="*/ 947057 w 1671089"/>
              <a:gd name="connsiteY128" fmla="*/ 1055914 h 1800167"/>
              <a:gd name="connsiteX129" fmla="*/ 914400 w 1671089"/>
              <a:gd name="connsiteY129" fmla="*/ 947057 h 1800167"/>
              <a:gd name="connsiteX130" fmla="*/ 849086 w 1671089"/>
              <a:gd name="connsiteY130" fmla="*/ 936171 h 1800167"/>
              <a:gd name="connsiteX131" fmla="*/ 816429 w 1671089"/>
              <a:gd name="connsiteY131" fmla="*/ 892628 h 1800167"/>
              <a:gd name="connsiteX132" fmla="*/ 881743 w 1671089"/>
              <a:gd name="connsiteY132" fmla="*/ 892628 h 1800167"/>
              <a:gd name="connsiteX133" fmla="*/ 936171 w 1671089"/>
              <a:gd name="connsiteY133" fmla="*/ 947057 h 1800167"/>
              <a:gd name="connsiteX134" fmla="*/ 990600 w 1671089"/>
              <a:gd name="connsiteY134" fmla="*/ 990600 h 1800167"/>
              <a:gd name="connsiteX135" fmla="*/ 1066800 w 1671089"/>
              <a:gd name="connsiteY135" fmla="*/ 1012371 h 1800167"/>
              <a:gd name="connsiteX136" fmla="*/ 1110343 w 1671089"/>
              <a:gd name="connsiteY136" fmla="*/ 1099457 h 1800167"/>
              <a:gd name="connsiteX137" fmla="*/ 1110343 w 1671089"/>
              <a:gd name="connsiteY137" fmla="*/ 1099457 h 1800167"/>
              <a:gd name="connsiteX138" fmla="*/ 1132114 w 1671089"/>
              <a:gd name="connsiteY138" fmla="*/ 1132114 h 1800167"/>
              <a:gd name="connsiteX139" fmla="*/ 1164771 w 1671089"/>
              <a:gd name="connsiteY139" fmla="*/ 1153885 h 1800167"/>
              <a:gd name="connsiteX140" fmla="*/ 1186543 w 1671089"/>
              <a:gd name="connsiteY140" fmla="*/ 1175657 h 1800167"/>
              <a:gd name="connsiteX141" fmla="*/ 1197429 w 1671089"/>
              <a:gd name="connsiteY141" fmla="*/ 1208314 h 1800167"/>
              <a:gd name="connsiteX142" fmla="*/ 1197429 w 1671089"/>
              <a:gd name="connsiteY142" fmla="*/ 1143000 h 1800167"/>
              <a:gd name="connsiteX143" fmla="*/ 1219200 w 1671089"/>
              <a:gd name="connsiteY143" fmla="*/ 1088571 h 1800167"/>
              <a:gd name="connsiteX144" fmla="*/ 1295400 w 1671089"/>
              <a:gd name="connsiteY144" fmla="*/ 1077685 h 1800167"/>
              <a:gd name="connsiteX145" fmla="*/ 1328057 w 1671089"/>
              <a:gd name="connsiteY145" fmla="*/ 1055914 h 1800167"/>
              <a:gd name="connsiteX146" fmla="*/ 1349829 w 1671089"/>
              <a:gd name="connsiteY146" fmla="*/ 1077685 h 1800167"/>
              <a:gd name="connsiteX147" fmla="*/ 1382486 w 1671089"/>
              <a:gd name="connsiteY147" fmla="*/ 1143000 h 1800167"/>
              <a:gd name="connsiteX148" fmla="*/ 1480457 w 1671089"/>
              <a:gd name="connsiteY148" fmla="*/ 1164771 h 1800167"/>
              <a:gd name="connsiteX149" fmla="*/ 1469571 w 1671089"/>
              <a:gd name="connsiteY149" fmla="*/ 1208314 h 1800167"/>
              <a:gd name="connsiteX150" fmla="*/ 1447800 w 1671089"/>
              <a:gd name="connsiteY150" fmla="*/ 1240971 h 1800167"/>
              <a:gd name="connsiteX151" fmla="*/ 1469571 w 1671089"/>
              <a:gd name="connsiteY151" fmla="*/ 1328057 h 1800167"/>
              <a:gd name="connsiteX152" fmla="*/ 1491343 w 1671089"/>
              <a:gd name="connsiteY152" fmla="*/ 1349828 h 1800167"/>
              <a:gd name="connsiteX153" fmla="*/ 1480457 w 1671089"/>
              <a:gd name="connsiteY153" fmla="*/ 1251857 h 1800167"/>
              <a:gd name="connsiteX154" fmla="*/ 1491343 w 1671089"/>
              <a:gd name="connsiteY154" fmla="*/ 1197428 h 1800167"/>
              <a:gd name="connsiteX155" fmla="*/ 1556657 w 1671089"/>
              <a:gd name="connsiteY155" fmla="*/ 1186543 h 1800167"/>
              <a:gd name="connsiteX156" fmla="*/ 1534886 w 1671089"/>
              <a:gd name="connsiteY156" fmla="*/ 1088571 h 1800167"/>
              <a:gd name="connsiteX157" fmla="*/ 1513114 w 1671089"/>
              <a:gd name="connsiteY157" fmla="*/ 1066800 h 1800167"/>
              <a:gd name="connsiteX158" fmla="*/ 1621971 w 1671089"/>
              <a:gd name="connsiteY158" fmla="*/ 1055914 h 1800167"/>
              <a:gd name="connsiteX159" fmla="*/ 1632857 w 1671089"/>
              <a:gd name="connsiteY159" fmla="*/ 1023257 h 1800167"/>
              <a:gd name="connsiteX160" fmla="*/ 1632857 w 1671089"/>
              <a:gd name="connsiteY160" fmla="*/ 729343 h 1800167"/>
              <a:gd name="connsiteX161" fmla="*/ 1643743 w 1671089"/>
              <a:gd name="connsiteY161" fmla="*/ 696685 h 1800167"/>
              <a:gd name="connsiteX162" fmla="*/ 1665514 w 1671089"/>
              <a:gd name="connsiteY162" fmla="*/ 620485 h 1800167"/>
              <a:gd name="connsiteX163" fmla="*/ 1643743 w 1671089"/>
              <a:gd name="connsiteY163" fmla="*/ 468085 h 1800167"/>
              <a:gd name="connsiteX164" fmla="*/ 1632857 w 1671089"/>
              <a:gd name="connsiteY164" fmla="*/ 65314 h 1800167"/>
              <a:gd name="connsiteX165" fmla="*/ 1621971 w 1671089"/>
              <a:gd name="connsiteY165" fmla="*/ 21771 h 1800167"/>
              <a:gd name="connsiteX166" fmla="*/ 1578429 w 1671089"/>
              <a:gd name="connsiteY166" fmla="*/ 0 h 1800167"/>
              <a:gd name="connsiteX167" fmla="*/ 1066800 w 1671089"/>
              <a:gd name="connsiteY167" fmla="*/ 0 h 1800167"/>
              <a:gd name="connsiteX0" fmla="*/ 1066800 w 1671089"/>
              <a:gd name="connsiteY0" fmla="*/ 0 h 1800167"/>
              <a:gd name="connsiteX1" fmla="*/ 1066800 w 1671089"/>
              <a:gd name="connsiteY1" fmla="*/ 0 h 1800167"/>
              <a:gd name="connsiteX2" fmla="*/ 1034143 w 1671089"/>
              <a:gd name="connsiteY2" fmla="*/ 130628 h 1800167"/>
              <a:gd name="connsiteX3" fmla="*/ 1001486 w 1671089"/>
              <a:gd name="connsiteY3" fmla="*/ 141514 h 1800167"/>
              <a:gd name="connsiteX4" fmla="*/ 979714 w 1671089"/>
              <a:gd name="connsiteY4" fmla="*/ 108857 h 1800167"/>
              <a:gd name="connsiteX5" fmla="*/ 947057 w 1671089"/>
              <a:gd name="connsiteY5" fmla="*/ 97971 h 1800167"/>
              <a:gd name="connsiteX6" fmla="*/ 936171 w 1671089"/>
              <a:gd name="connsiteY6" fmla="*/ 65314 h 1800167"/>
              <a:gd name="connsiteX7" fmla="*/ 903514 w 1671089"/>
              <a:gd name="connsiteY7" fmla="*/ 43543 h 1800167"/>
              <a:gd name="connsiteX8" fmla="*/ 892629 w 1671089"/>
              <a:gd name="connsiteY8" fmla="*/ 76200 h 1800167"/>
              <a:gd name="connsiteX9" fmla="*/ 925286 w 1671089"/>
              <a:gd name="connsiteY9" fmla="*/ 97971 h 1800167"/>
              <a:gd name="connsiteX10" fmla="*/ 947057 w 1671089"/>
              <a:gd name="connsiteY10" fmla="*/ 130628 h 1800167"/>
              <a:gd name="connsiteX11" fmla="*/ 849086 w 1671089"/>
              <a:gd name="connsiteY11" fmla="*/ 163285 h 1800167"/>
              <a:gd name="connsiteX12" fmla="*/ 816429 w 1671089"/>
              <a:gd name="connsiteY12" fmla="*/ 174171 h 1800167"/>
              <a:gd name="connsiteX13" fmla="*/ 783771 w 1671089"/>
              <a:gd name="connsiteY13" fmla="*/ 185057 h 1800167"/>
              <a:gd name="connsiteX14" fmla="*/ 762000 w 1671089"/>
              <a:gd name="connsiteY14" fmla="*/ 163285 h 1800167"/>
              <a:gd name="connsiteX15" fmla="*/ 707571 w 1671089"/>
              <a:gd name="connsiteY15" fmla="*/ 239485 h 1800167"/>
              <a:gd name="connsiteX16" fmla="*/ 653143 w 1671089"/>
              <a:gd name="connsiteY16" fmla="*/ 304800 h 1800167"/>
              <a:gd name="connsiteX17" fmla="*/ 664029 w 1671089"/>
              <a:gd name="connsiteY17" fmla="*/ 228600 h 1800167"/>
              <a:gd name="connsiteX18" fmla="*/ 707571 w 1671089"/>
              <a:gd name="connsiteY18" fmla="*/ 217714 h 1800167"/>
              <a:gd name="connsiteX19" fmla="*/ 718457 w 1671089"/>
              <a:gd name="connsiteY19" fmla="*/ 185057 h 1800167"/>
              <a:gd name="connsiteX20" fmla="*/ 707571 w 1671089"/>
              <a:gd name="connsiteY20" fmla="*/ 152400 h 1800167"/>
              <a:gd name="connsiteX21" fmla="*/ 685800 w 1671089"/>
              <a:gd name="connsiteY21" fmla="*/ 130628 h 1800167"/>
              <a:gd name="connsiteX22" fmla="*/ 587829 w 1671089"/>
              <a:gd name="connsiteY22" fmla="*/ 87085 h 1800167"/>
              <a:gd name="connsiteX23" fmla="*/ 478971 w 1671089"/>
              <a:gd name="connsiteY23" fmla="*/ 108857 h 1800167"/>
              <a:gd name="connsiteX24" fmla="*/ 446314 w 1671089"/>
              <a:gd name="connsiteY24" fmla="*/ 141514 h 1800167"/>
              <a:gd name="connsiteX25" fmla="*/ 402771 w 1671089"/>
              <a:gd name="connsiteY25" fmla="*/ 239485 h 1800167"/>
              <a:gd name="connsiteX26" fmla="*/ 381000 w 1671089"/>
              <a:gd name="connsiteY26" fmla="*/ 283028 h 1800167"/>
              <a:gd name="connsiteX27" fmla="*/ 370114 w 1671089"/>
              <a:gd name="connsiteY27" fmla="*/ 315685 h 1800167"/>
              <a:gd name="connsiteX28" fmla="*/ 315686 w 1671089"/>
              <a:gd name="connsiteY28" fmla="*/ 370114 h 1800167"/>
              <a:gd name="connsiteX29" fmla="*/ 326571 w 1671089"/>
              <a:gd name="connsiteY29" fmla="*/ 468085 h 1800167"/>
              <a:gd name="connsiteX30" fmla="*/ 359229 w 1671089"/>
              <a:gd name="connsiteY30" fmla="*/ 413657 h 1800167"/>
              <a:gd name="connsiteX31" fmla="*/ 370114 w 1671089"/>
              <a:gd name="connsiteY31" fmla="*/ 446314 h 1800167"/>
              <a:gd name="connsiteX32" fmla="*/ 391886 w 1671089"/>
              <a:gd name="connsiteY32" fmla="*/ 468085 h 1800167"/>
              <a:gd name="connsiteX33" fmla="*/ 435429 w 1671089"/>
              <a:gd name="connsiteY33" fmla="*/ 457200 h 1800167"/>
              <a:gd name="connsiteX34" fmla="*/ 413657 w 1671089"/>
              <a:gd name="connsiteY34" fmla="*/ 370114 h 1800167"/>
              <a:gd name="connsiteX35" fmla="*/ 435429 w 1671089"/>
              <a:gd name="connsiteY35" fmla="*/ 293914 h 1800167"/>
              <a:gd name="connsiteX36" fmla="*/ 468086 w 1671089"/>
              <a:gd name="connsiteY36" fmla="*/ 272143 h 1800167"/>
              <a:gd name="connsiteX37" fmla="*/ 489857 w 1671089"/>
              <a:gd name="connsiteY37" fmla="*/ 250371 h 1800167"/>
              <a:gd name="connsiteX38" fmla="*/ 500743 w 1671089"/>
              <a:gd name="connsiteY38" fmla="*/ 402771 h 1800167"/>
              <a:gd name="connsiteX39" fmla="*/ 566057 w 1671089"/>
              <a:gd name="connsiteY39" fmla="*/ 413657 h 1800167"/>
              <a:gd name="connsiteX40" fmla="*/ 544286 w 1671089"/>
              <a:gd name="connsiteY40" fmla="*/ 446314 h 1800167"/>
              <a:gd name="connsiteX41" fmla="*/ 522514 w 1671089"/>
              <a:gd name="connsiteY41" fmla="*/ 468085 h 1800167"/>
              <a:gd name="connsiteX42" fmla="*/ 391886 w 1671089"/>
              <a:gd name="connsiteY42" fmla="*/ 500743 h 1800167"/>
              <a:gd name="connsiteX43" fmla="*/ 326571 w 1671089"/>
              <a:gd name="connsiteY43" fmla="*/ 522514 h 1800167"/>
              <a:gd name="connsiteX44" fmla="*/ 293914 w 1671089"/>
              <a:gd name="connsiteY44" fmla="*/ 544285 h 1800167"/>
              <a:gd name="connsiteX45" fmla="*/ 250371 w 1671089"/>
              <a:gd name="connsiteY45" fmla="*/ 566057 h 1800167"/>
              <a:gd name="connsiteX46" fmla="*/ 195943 w 1671089"/>
              <a:gd name="connsiteY46" fmla="*/ 631371 h 1800167"/>
              <a:gd name="connsiteX47" fmla="*/ 185057 w 1671089"/>
              <a:gd name="connsiteY47" fmla="*/ 674914 h 1800167"/>
              <a:gd name="connsiteX48" fmla="*/ 152400 w 1671089"/>
              <a:gd name="connsiteY48" fmla="*/ 696685 h 1800167"/>
              <a:gd name="connsiteX49" fmla="*/ 97971 w 1671089"/>
              <a:gd name="connsiteY49" fmla="*/ 729343 h 1800167"/>
              <a:gd name="connsiteX50" fmla="*/ 152400 w 1671089"/>
              <a:gd name="connsiteY50" fmla="*/ 805543 h 1800167"/>
              <a:gd name="connsiteX51" fmla="*/ 185057 w 1671089"/>
              <a:gd name="connsiteY51" fmla="*/ 827314 h 1800167"/>
              <a:gd name="connsiteX52" fmla="*/ 228600 w 1671089"/>
              <a:gd name="connsiteY52" fmla="*/ 816428 h 1800167"/>
              <a:gd name="connsiteX53" fmla="*/ 239486 w 1671089"/>
              <a:gd name="connsiteY53" fmla="*/ 783771 h 1800167"/>
              <a:gd name="connsiteX54" fmla="*/ 250371 w 1671089"/>
              <a:gd name="connsiteY54" fmla="*/ 718457 h 1800167"/>
              <a:gd name="connsiteX55" fmla="*/ 315686 w 1671089"/>
              <a:gd name="connsiteY55" fmla="*/ 696685 h 1800167"/>
              <a:gd name="connsiteX56" fmla="*/ 348343 w 1671089"/>
              <a:gd name="connsiteY56" fmla="*/ 674914 h 1800167"/>
              <a:gd name="connsiteX57" fmla="*/ 359229 w 1671089"/>
              <a:gd name="connsiteY57" fmla="*/ 751114 h 1800167"/>
              <a:gd name="connsiteX58" fmla="*/ 391886 w 1671089"/>
              <a:gd name="connsiteY58" fmla="*/ 772885 h 1800167"/>
              <a:gd name="connsiteX59" fmla="*/ 413657 w 1671089"/>
              <a:gd name="connsiteY59" fmla="*/ 794657 h 1800167"/>
              <a:gd name="connsiteX60" fmla="*/ 370114 w 1671089"/>
              <a:gd name="connsiteY60" fmla="*/ 707571 h 1800167"/>
              <a:gd name="connsiteX61" fmla="*/ 391886 w 1671089"/>
              <a:gd name="connsiteY61" fmla="*/ 674914 h 1800167"/>
              <a:gd name="connsiteX62" fmla="*/ 457200 w 1671089"/>
              <a:gd name="connsiteY62" fmla="*/ 696685 h 1800167"/>
              <a:gd name="connsiteX63" fmla="*/ 468086 w 1671089"/>
              <a:gd name="connsiteY63" fmla="*/ 729343 h 1800167"/>
              <a:gd name="connsiteX64" fmla="*/ 478971 w 1671089"/>
              <a:gd name="connsiteY64" fmla="*/ 805543 h 1800167"/>
              <a:gd name="connsiteX65" fmla="*/ 522514 w 1671089"/>
              <a:gd name="connsiteY65" fmla="*/ 816428 h 1800167"/>
              <a:gd name="connsiteX66" fmla="*/ 609600 w 1671089"/>
              <a:gd name="connsiteY66" fmla="*/ 794657 h 1800167"/>
              <a:gd name="connsiteX67" fmla="*/ 631371 w 1671089"/>
              <a:gd name="connsiteY67" fmla="*/ 772885 h 1800167"/>
              <a:gd name="connsiteX68" fmla="*/ 620486 w 1671089"/>
              <a:gd name="connsiteY68" fmla="*/ 707571 h 1800167"/>
              <a:gd name="connsiteX69" fmla="*/ 707571 w 1671089"/>
              <a:gd name="connsiteY69" fmla="*/ 696685 h 1800167"/>
              <a:gd name="connsiteX70" fmla="*/ 729343 w 1671089"/>
              <a:gd name="connsiteY70" fmla="*/ 718457 h 1800167"/>
              <a:gd name="connsiteX71" fmla="*/ 718457 w 1671089"/>
              <a:gd name="connsiteY71" fmla="*/ 772885 h 1800167"/>
              <a:gd name="connsiteX72" fmla="*/ 631371 w 1671089"/>
              <a:gd name="connsiteY72" fmla="*/ 783771 h 1800167"/>
              <a:gd name="connsiteX73" fmla="*/ 609600 w 1671089"/>
              <a:gd name="connsiteY73" fmla="*/ 805543 h 1800167"/>
              <a:gd name="connsiteX74" fmla="*/ 598714 w 1671089"/>
              <a:gd name="connsiteY74" fmla="*/ 859971 h 1800167"/>
              <a:gd name="connsiteX75" fmla="*/ 522514 w 1671089"/>
              <a:gd name="connsiteY75" fmla="*/ 914400 h 1800167"/>
              <a:gd name="connsiteX76" fmla="*/ 348343 w 1671089"/>
              <a:gd name="connsiteY76" fmla="*/ 881743 h 1800167"/>
              <a:gd name="connsiteX77" fmla="*/ 337457 w 1671089"/>
              <a:gd name="connsiteY77" fmla="*/ 805543 h 1800167"/>
              <a:gd name="connsiteX78" fmla="*/ 272143 w 1671089"/>
              <a:gd name="connsiteY78" fmla="*/ 816428 h 1800167"/>
              <a:gd name="connsiteX79" fmla="*/ 239486 w 1671089"/>
              <a:gd name="connsiteY79" fmla="*/ 838200 h 1800167"/>
              <a:gd name="connsiteX80" fmla="*/ 152400 w 1671089"/>
              <a:gd name="connsiteY80" fmla="*/ 859971 h 1800167"/>
              <a:gd name="connsiteX81" fmla="*/ 130629 w 1671089"/>
              <a:gd name="connsiteY81" fmla="*/ 881743 h 1800167"/>
              <a:gd name="connsiteX82" fmla="*/ 97971 w 1671089"/>
              <a:gd name="connsiteY82" fmla="*/ 892628 h 1800167"/>
              <a:gd name="connsiteX83" fmla="*/ 43543 w 1671089"/>
              <a:gd name="connsiteY83" fmla="*/ 947057 h 1800167"/>
              <a:gd name="connsiteX84" fmla="*/ 21771 w 1671089"/>
              <a:gd name="connsiteY84" fmla="*/ 1034143 h 1800167"/>
              <a:gd name="connsiteX85" fmla="*/ 0 w 1671089"/>
              <a:gd name="connsiteY85" fmla="*/ 1077685 h 1800167"/>
              <a:gd name="connsiteX86" fmla="*/ 10886 w 1671089"/>
              <a:gd name="connsiteY86" fmla="*/ 1110343 h 1800167"/>
              <a:gd name="connsiteX87" fmla="*/ 21771 w 1671089"/>
              <a:gd name="connsiteY87" fmla="*/ 1153885 h 1800167"/>
              <a:gd name="connsiteX88" fmla="*/ 76200 w 1671089"/>
              <a:gd name="connsiteY88" fmla="*/ 1208314 h 1800167"/>
              <a:gd name="connsiteX89" fmla="*/ 185057 w 1671089"/>
              <a:gd name="connsiteY89" fmla="*/ 1251857 h 1800167"/>
              <a:gd name="connsiteX90" fmla="*/ 217714 w 1671089"/>
              <a:gd name="connsiteY90" fmla="*/ 1262743 h 1800167"/>
              <a:gd name="connsiteX91" fmla="*/ 315686 w 1671089"/>
              <a:gd name="connsiteY91" fmla="*/ 1240971 h 1800167"/>
              <a:gd name="connsiteX92" fmla="*/ 348343 w 1671089"/>
              <a:gd name="connsiteY92" fmla="*/ 1295400 h 1800167"/>
              <a:gd name="connsiteX93" fmla="*/ 337457 w 1671089"/>
              <a:gd name="connsiteY93" fmla="*/ 1328057 h 1800167"/>
              <a:gd name="connsiteX94" fmla="*/ 348343 w 1671089"/>
              <a:gd name="connsiteY94" fmla="*/ 1382485 h 1800167"/>
              <a:gd name="connsiteX95" fmla="*/ 391886 w 1671089"/>
              <a:gd name="connsiteY95" fmla="*/ 1426028 h 1800167"/>
              <a:gd name="connsiteX96" fmla="*/ 381000 w 1671089"/>
              <a:gd name="connsiteY96" fmla="*/ 1491343 h 1800167"/>
              <a:gd name="connsiteX97" fmla="*/ 402771 w 1671089"/>
              <a:gd name="connsiteY97" fmla="*/ 1589314 h 1800167"/>
              <a:gd name="connsiteX98" fmla="*/ 413657 w 1671089"/>
              <a:gd name="connsiteY98" fmla="*/ 1676400 h 1800167"/>
              <a:gd name="connsiteX99" fmla="*/ 424543 w 1671089"/>
              <a:gd name="connsiteY99" fmla="*/ 1709057 h 1800167"/>
              <a:gd name="connsiteX100" fmla="*/ 457200 w 1671089"/>
              <a:gd name="connsiteY100" fmla="*/ 1730828 h 1800167"/>
              <a:gd name="connsiteX101" fmla="*/ 489857 w 1671089"/>
              <a:gd name="connsiteY101" fmla="*/ 1741714 h 1800167"/>
              <a:gd name="connsiteX102" fmla="*/ 566057 w 1671089"/>
              <a:gd name="connsiteY102" fmla="*/ 1774371 h 1800167"/>
              <a:gd name="connsiteX103" fmla="*/ 576943 w 1671089"/>
              <a:gd name="connsiteY103" fmla="*/ 1698171 h 1800167"/>
              <a:gd name="connsiteX104" fmla="*/ 609600 w 1671089"/>
              <a:gd name="connsiteY104" fmla="*/ 1687285 h 1800167"/>
              <a:gd name="connsiteX105" fmla="*/ 685800 w 1671089"/>
              <a:gd name="connsiteY105" fmla="*/ 1676400 h 1800167"/>
              <a:gd name="connsiteX106" fmla="*/ 674914 w 1671089"/>
              <a:gd name="connsiteY106" fmla="*/ 1632857 h 1800167"/>
              <a:gd name="connsiteX107" fmla="*/ 642257 w 1671089"/>
              <a:gd name="connsiteY107" fmla="*/ 1611085 h 1800167"/>
              <a:gd name="connsiteX108" fmla="*/ 620486 w 1671089"/>
              <a:gd name="connsiteY108" fmla="*/ 1578428 h 1800167"/>
              <a:gd name="connsiteX109" fmla="*/ 642257 w 1671089"/>
              <a:gd name="connsiteY109" fmla="*/ 1534885 h 1800167"/>
              <a:gd name="connsiteX110" fmla="*/ 674914 w 1671089"/>
              <a:gd name="connsiteY110" fmla="*/ 1524000 h 1800167"/>
              <a:gd name="connsiteX111" fmla="*/ 762000 w 1671089"/>
              <a:gd name="connsiteY111" fmla="*/ 1502228 h 1800167"/>
              <a:gd name="connsiteX112" fmla="*/ 718457 w 1671089"/>
              <a:gd name="connsiteY112" fmla="*/ 1458685 h 1800167"/>
              <a:gd name="connsiteX113" fmla="*/ 685800 w 1671089"/>
              <a:gd name="connsiteY113" fmla="*/ 1393371 h 1800167"/>
              <a:gd name="connsiteX114" fmla="*/ 696686 w 1671089"/>
              <a:gd name="connsiteY114" fmla="*/ 1295400 h 1800167"/>
              <a:gd name="connsiteX115" fmla="*/ 729343 w 1671089"/>
              <a:gd name="connsiteY115" fmla="*/ 1273628 h 1800167"/>
              <a:gd name="connsiteX116" fmla="*/ 793576 w 1671089"/>
              <a:gd name="connsiteY116" fmla="*/ 1207570 h 1800167"/>
              <a:gd name="connsiteX117" fmla="*/ 865584 w 1671089"/>
              <a:gd name="connsiteY117" fmla="*/ 1207570 h 1800167"/>
              <a:gd name="connsiteX118" fmla="*/ 729343 w 1671089"/>
              <a:gd name="connsiteY118" fmla="*/ 1153885 h 1800167"/>
              <a:gd name="connsiteX119" fmla="*/ 674914 w 1671089"/>
              <a:gd name="connsiteY119" fmla="*/ 1099457 h 1800167"/>
              <a:gd name="connsiteX120" fmla="*/ 664029 w 1671089"/>
              <a:gd name="connsiteY120" fmla="*/ 1066800 h 1800167"/>
              <a:gd name="connsiteX121" fmla="*/ 653143 w 1671089"/>
              <a:gd name="connsiteY121" fmla="*/ 1001485 h 1800167"/>
              <a:gd name="connsiteX122" fmla="*/ 631371 w 1671089"/>
              <a:gd name="connsiteY122" fmla="*/ 968828 h 1800167"/>
              <a:gd name="connsiteX123" fmla="*/ 685800 w 1671089"/>
              <a:gd name="connsiteY123" fmla="*/ 957943 h 1800167"/>
              <a:gd name="connsiteX124" fmla="*/ 696686 w 1671089"/>
              <a:gd name="connsiteY124" fmla="*/ 1066800 h 1800167"/>
              <a:gd name="connsiteX125" fmla="*/ 707571 w 1671089"/>
              <a:gd name="connsiteY125" fmla="*/ 1099457 h 1800167"/>
              <a:gd name="connsiteX126" fmla="*/ 751114 w 1671089"/>
              <a:gd name="connsiteY126" fmla="*/ 1143000 h 1800167"/>
              <a:gd name="connsiteX127" fmla="*/ 957943 w 1671089"/>
              <a:gd name="connsiteY127" fmla="*/ 1088571 h 1800167"/>
              <a:gd name="connsiteX128" fmla="*/ 947057 w 1671089"/>
              <a:gd name="connsiteY128" fmla="*/ 1055914 h 1800167"/>
              <a:gd name="connsiteX129" fmla="*/ 914400 w 1671089"/>
              <a:gd name="connsiteY129" fmla="*/ 947057 h 1800167"/>
              <a:gd name="connsiteX130" fmla="*/ 849086 w 1671089"/>
              <a:gd name="connsiteY130" fmla="*/ 936171 h 1800167"/>
              <a:gd name="connsiteX131" fmla="*/ 816429 w 1671089"/>
              <a:gd name="connsiteY131" fmla="*/ 892628 h 1800167"/>
              <a:gd name="connsiteX132" fmla="*/ 881743 w 1671089"/>
              <a:gd name="connsiteY132" fmla="*/ 892628 h 1800167"/>
              <a:gd name="connsiteX133" fmla="*/ 936171 w 1671089"/>
              <a:gd name="connsiteY133" fmla="*/ 947057 h 1800167"/>
              <a:gd name="connsiteX134" fmla="*/ 990600 w 1671089"/>
              <a:gd name="connsiteY134" fmla="*/ 990600 h 1800167"/>
              <a:gd name="connsiteX135" fmla="*/ 1066800 w 1671089"/>
              <a:gd name="connsiteY135" fmla="*/ 1012371 h 1800167"/>
              <a:gd name="connsiteX136" fmla="*/ 1110343 w 1671089"/>
              <a:gd name="connsiteY136" fmla="*/ 1099457 h 1800167"/>
              <a:gd name="connsiteX137" fmla="*/ 1110343 w 1671089"/>
              <a:gd name="connsiteY137" fmla="*/ 1099457 h 1800167"/>
              <a:gd name="connsiteX138" fmla="*/ 1132114 w 1671089"/>
              <a:gd name="connsiteY138" fmla="*/ 1132114 h 1800167"/>
              <a:gd name="connsiteX139" fmla="*/ 1164771 w 1671089"/>
              <a:gd name="connsiteY139" fmla="*/ 1153885 h 1800167"/>
              <a:gd name="connsiteX140" fmla="*/ 1186543 w 1671089"/>
              <a:gd name="connsiteY140" fmla="*/ 1175657 h 1800167"/>
              <a:gd name="connsiteX141" fmla="*/ 1197429 w 1671089"/>
              <a:gd name="connsiteY141" fmla="*/ 1208314 h 1800167"/>
              <a:gd name="connsiteX142" fmla="*/ 1197429 w 1671089"/>
              <a:gd name="connsiteY142" fmla="*/ 1143000 h 1800167"/>
              <a:gd name="connsiteX143" fmla="*/ 1219200 w 1671089"/>
              <a:gd name="connsiteY143" fmla="*/ 1088571 h 1800167"/>
              <a:gd name="connsiteX144" fmla="*/ 1295400 w 1671089"/>
              <a:gd name="connsiteY144" fmla="*/ 1077685 h 1800167"/>
              <a:gd name="connsiteX145" fmla="*/ 1328057 w 1671089"/>
              <a:gd name="connsiteY145" fmla="*/ 1055914 h 1800167"/>
              <a:gd name="connsiteX146" fmla="*/ 1349829 w 1671089"/>
              <a:gd name="connsiteY146" fmla="*/ 1077685 h 1800167"/>
              <a:gd name="connsiteX147" fmla="*/ 1382486 w 1671089"/>
              <a:gd name="connsiteY147" fmla="*/ 1143000 h 1800167"/>
              <a:gd name="connsiteX148" fmla="*/ 1480457 w 1671089"/>
              <a:gd name="connsiteY148" fmla="*/ 1164771 h 1800167"/>
              <a:gd name="connsiteX149" fmla="*/ 1469571 w 1671089"/>
              <a:gd name="connsiteY149" fmla="*/ 1208314 h 1800167"/>
              <a:gd name="connsiteX150" fmla="*/ 1447800 w 1671089"/>
              <a:gd name="connsiteY150" fmla="*/ 1240971 h 1800167"/>
              <a:gd name="connsiteX151" fmla="*/ 1469571 w 1671089"/>
              <a:gd name="connsiteY151" fmla="*/ 1328057 h 1800167"/>
              <a:gd name="connsiteX152" fmla="*/ 1491343 w 1671089"/>
              <a:gd name="connsiteY152" fmla="*/ 1349828 h 1800167"/>
              <a:gd name="connsiteX153" fmla="*/ 1480457 w 1671089"/>
              <a:gd name="connsiteY153" fmla="*/ 1251857 h 1800167"/>
              <a:gd name="connsiteX154" fmla="*/ 1491343 w 1671089"/>
              <a:gd name="connsiteY154" fmla="*/ 1197428 h 1800167"/>
              <a:gd name="connsiteX155" fmla="*/ 1556657 w 1671089"/>
              <a:gd name="connsiteY155" fmla="*/ 1186543 h 1800167"/>
              <a:gd name="connsiteX156" fmla="*/ 1534886 w 1671089"/>
              <a:gd name="connsiteY156" fmla="*/ 1088571 h 1800167"/>
              <a:gd name="connsiteX157" fmla="*/ 1513114 w 1671089"/>
              <a:gd name="connsiteY157" fmla="*/ 1066800 h 1800167"/>
              <a:gd name="connsiteX158" fmla="*/ 1621971 w 1671089"/>
              <a:gd name="connsiteY158" fmla="*/ 1055914 h 1800167"/>
              <a:gd name="connsiteX159" fmla="*/ 1632857 w 1671089"/>
              <a:gd name="connsiteY159" fmla="*/ 1023257 h 1800167"/>
              <a:gd name="connsiteX160" fmla="*/ 1632857 w 1671089"/>
              <a:gd name="connsiteY160" fmla="*/ 729343 h 1800167"/>
              <a:gd name="connsiteX161" fmla="*/ 1643743 w 1671089"/>
              <a:gd name="connsiteY161" fmla="*/ 696685 h 1800167"/>
              <a:gd name="connsiteX162" fmla="*/ 1665514 w 1671089"/>
              <a:gd name="connsiteY162" fmla="*/ 620485 h 1800167"/>
              <a:gd name="connsiteX163" fmla="*/ 1643743 w 1671089"/>
              <a:gd name="connsiteY163" fmla="*/ 468085 h 1800167"/>
              <a:gd name="connsiteX164" fmla="*/ 1632857 w 1671089"/>
              <a:gd name="connsiteY164" fmla="*/ 65314 h 1800167"/>
              <a:gd name="connsiteX165" fmla="*/ 1621971 w 1671089"/>
              <a:gd name="connsiteY165" fmla="*/ 21771 h 1800167"/>
              <a:gd name="connsiteX166" fmla="*/ 1578429 w 1671089"/>
              <a:gd name="connsiteY166" fmla="*/ 0 h 1800167"/>
              <a:gd name="connsiteX167" fmla="*/ 1066800 w 1671089"/>
              <a:gd name="connsiteY167" fmla="*/ 0 h 1800167"/>
              <a:gd name="connsiteX0" fmla="*/ 1066800 w 1671089"/>
              <a:gd name="connsiteY0" fmla="*/ 0 h 1800167"/>
              <a:gd name="connsiteX1" fmla="*/ 1066800 w 1671089"/>
              <a:gd name="connsiteY1" fmla="*/ 0 h 1800167"/>
              <a:gd name="connsiteX2" fmla="*/ 1034143 w 1671089"/>
              <a:gd name="connsiteY2" fmla="*/ 130628 h 1800167"/>
              <a:gd name="connsiteX3" fmla="*/ 1001486 w 1671089"/>
              <a:gd name="connsiteY3" fmla="*/ 141514 h 1800167"/>
              <a:gd name="connsiteX4" fmla="*/ 979714 w 1671089"/>
              <a:gd name="connsiteY4" fmla="*/ 108857 h 1800167"/>
              <a:gd name="connsiteX5" fmla="*/ 947057 w 1671089"/>
              <a:gd name="connsiteY5" fmla="*/ 97971 h 1800167"/>
              <a:gd name="connsiteX6" fmla="*/ 936171 w 1671089"/>
              <a:gd name="connsiteY6" fmla="*/ 65314 h 1800167"/>
              <a:gd name="connsiteX7" fmla="*/ 903514 w 1671089"/>
              <a:gd name="connsiteY7" fmla="*/ 43543 h 1800167"/>
              <a:gd name="connsiteX8" fmla="*/ 892629 w 1671089"/>
              <a:gd name="connsiteY8" fmla="*/ 76200 h 1800167"/>
              <a:gd name="connsiteX9" fmla="*/ 925286 w 1671089"/>
              <a:gd name="connsiteY9" fmla="*/ 97971 h 1800167"/>
              <a:gd name="connsiteX10" fmla="*/ 947057 w 1671089"/>
              <a:gd name="connsiteY10" fmla="*/ 130628 h 1800167"/>
              <a:gd name="connsiteX11" fmla="*/ 849086 w 1671089"/>
              <a:gd name="connsiteY11" fmla="*/ 163285 h 1800167"/>
              <a:gd name="connsiteX12" fmla="*/ 816429 w 1671089"/>
              <a:gd name="connsiteY12" fmla="*/ 174171 h 1800167"/>
              <a:gd name="connsiteX13" fmla="*/ 783771 w 1671089"/>
              <a:gd name="connsiteY13" fmla="*/ 185057 h 1800167"/>
              <a:gd name="connsiteX14" fmla="*/ 762000 w 1671089"/>
              <a:gd name="connsiteY14" fmla="*/ 163285 h 1800167"/>
              <a:gd name="connsiteX15" fmla="*/ 707571 w 1671089"/>
              <a:gd name="connsiteY15" fmla="*/ 239485 h 1800167"/>
              <a:gd name="connsiteX16" fmla="*/ 653143 w 1671089"/>
              <a:gd name="connsiteY16" fmla="*/ 304800 h 1800167"/>
              <a:gd name="connsiteX17" fmla="*/ 664029 w 1671089"/>
              <a:gd name="connsiteY17" fmla="*/ 228600 h 1800167"/>
              <a:gd name="connsiteX18" fmla="*/ 707571 w 1671089"/>
              <a:gd name="connsiteY18" fmla="*/ 217714 h 1800167"/>
              <a:gd name="connsiteX19" fmla="*/ 718457 w 1671089"/>
              <a:gd name="connsiteY19" fmla="*/ 185057 h 1800167"/>
              <a:gd name="connsiteX20" fmla="*/ 707571 w 1671089"/>
              <a:gd name="connsiteY20" fmla="*/ 152400 h 1800167"/>
              <a:gd name="connsiteX21" fmla="*/ 685800 w 1671089"/>
              <a:gd name="connsiteY21" fmla="*/ 130628 h 1800167"/>
              <a:gd name="connsiteX22" fmla="*/ 587829 w 1671089"/>
              <a:gd name="connsiteY22" fmla="*/ 87085 h 1800167"/>
              <a:gd name="connsiteX23" fmla="*/ 478971 w 1671089"/>
              <a:gd name="connsiteY23" fmla="*/ 108857 h 1800167"/>
              <a:gd name="connsiteX24" fmla="*/ 446314 w 1671089"/>
              <a:gd name="connsiteY24" fmla="*/ 141514 h 1800167"/>
              <a:gd name="connsiteX25" fmla="*/ 402771 w 1671089"/>
              <a:gd name="connsiteY25" fmla="*/ 239485 h 1800167"/>
              <a:gd name="connsiteX26" fmla="*/ 381000 w 1671089"/>
              <a:gd name="connsiteY26" fmla="*/ 283028 h 1800167"/>
              <a:gd name="connsiteX27" fmla="*/ 370114 w 1671089"/>
              <a:gd name="connsiteY27" fmla="*/ 315685 h 1800167"/>
              <a:gd name="connsiteX28" fmla="*/ 315686 w 1671089"/>
              <a:gd name="connsiteY28" fmla="*/ 370114 h 1800167"/>
              <a:gd name="connsiteX29" fmla="*/ 326571 w 1671089"/>
              <a:gd name="connsiteY29" fmla="*/ 468085 h 1800167"/>
              <a:gd name="connsiteX30" fmla="*/ 359229 w 1671089"/>
              <a:gd name="connsiteY30" fmla="*/ 413657 h 1800167"/>
              <a:gd name="connsiteX31" fmla="*/ 370114 w 1671089"/>
              <a:gd name="connsiteY31" fmla="*/ 446314 h 1800167"/>
              <a:gd name="connsiteX32" fmla="*/ 391886 w 1671089"/>
              <a:gd name="connsiteY32" fmla="*/ 468085 h 1800167"/>
              <a:gd name="connsiteX33" fmla="*/ 435429 w 1671089"/>
              <a:gd name="connsiteY33" fmla="*/ 457200 h 1800167"/>
              <a:gd name="connsiteX34" fmla="*/ 413657 w 1671089"/>
              <a:gd name="connsiteY34" fmla="*/ 370114 h 1800167"/>
              <a:gd name="connsiteX35" fmla="*/ 435429 w 1671089"/>
              <a:gd name="connsiteY35" fmla="*/ 293914 h 1800167"/>
              <a:gd name="connsiteX36" fmla="*/ 468086 w 1671089"/>
              <a:gd name="connsiteY36" fmla="*/ 272143 h 1800167"/>
              <a:gd name="connsiteX37" fmla="*/ 489857 w 1671089"/>
              <a:gd name="connsiteY37" fmla="*/ 250371 h 1800167"/>
              <a:gd name="connsiteX38" fmla="*/ 500743 w 1671089"/>
              <a:gd name="connsiteY38" fmla="*/ 402771 h 1800167"/>
              <a:gd name="connsiteX39" fmla="*/ 566057 w 1671089"/>
              <a:gd name="connsiteY39" fmla="*/ 413657 h 1800167"/>
              <a:gd name="connsiteX40" fmla="*/ 544286 w 1671089"/>
              <a:gd name="connsiteY40" fmla="*/ 446314 h 1800167"/>
              <a:gd name="connsiteX41" fmla="*/ 522514 w 1671089"/>
              <a:gd name="connsiteY41" fmla="*/ 468085 h 1800167"/>
              <a:gd name="connsiteX42" fmla="*/ 391886 w 1671089"/>
              <a:gd name="connsiteY42" fmla="*/ 500743 h 1800167"/>
              <a:gd name="connsiteX43" fmla="*/ 326571 w 1671089"/>
              <a:gd name="connsiteY43" fmla="*/ 522514 h 1800167"/>
              <a:gd name="connsiteX44" fmla="*/ 293914 w 1671089"/>
              <a:gd name="connsiteY44" fmla="*/ 544285 h 1800167"/>
              <a:gd name="connsiteX45" fmla="*/ 250371 w 1671089"/>
              <a:gd name="connsiteY45" fmla="*/ 566057 h 1800167"/>
              <a:gd name="connsiteX46" fmla="*/ 195943 w 1671089"/>
              <a:gd name="connsiteY46" fmla="*/ 631371 h 1800167"/>
              <a:gd name="connsiteX47" fmla="*/ 185057 w 1671089"/>
              <a:gd name="connsiteY47" fmla="*/ 674914 h 1800167"/>
              <a:gd name="connsiteX48" fmla="*/ 152400 w 1671089"/>
              <a:gd name="connsiteY48" fmla="*/ 696685 h 1800167"/>
              <a:gd name="connsiteX49" fmla="*/ 97971 w 1671089"/>
              <a:gd name="connsiteY49" fmla="*/ 729343 h 1800167"/>
              <a:gd name="connsiteX50" fmla="*/ 152400 w 1671089"/>
              <a:gd name="connsiteY50" fmla="*/ 805543 h 1800167"/>
              <a:gd name="connsiteX51" fmla="*/ 185057 w 1671089"/>
              <a:gd name="connsiteY51" fmla="*/ 827314 h 1800167"/>
              <a:gd name="connsiteX52" fmla="*/ 228600 w 1671089"/>
              <a:gd name="connsiteY52" fmla="*/ 816428 h 1800167"/>
              <a:gd name="connsiteX53" fmla="*/ 239486 w 1671089"/>
              <a:gd name="connsiteY53" fmla="*/ 783771 h 1800167"/>
              <a:gd name="connsiteX54" fmla="*/ 250371 w 1671089"/>
              <a:gd name="connsiteY54" fmla="*/ 718457 h 1800167"/>
              <a:gd name="connsiteX55" fmla="*/ 315686 w 1671089"/>
              <a:gd name="connsiteY55" fmla="*/ 696685 h 1800167"/>
              <a:gd name="connsiteX56" fmla="*/ 348343 w 1671089"/>
              <a:gd name="connsiteY56" fmla="*/ 674914 h 1800167"/>
              <a:gd name="connsiteX57" fmla="*/ 359229 w 1671089"/>
              <a:gd name="connsiteY57" fmla="*/ 751114 h 1800167"/>
              <a:gd name="connsiteX58" fmla="*/ 391886 w 1671089"/>
              <a:gd name="connsiteY58" fmla="*/ 772885 h 1800167"/>
              <a:gd name="connsiteX59" fmla="*/ 413657 w 1671089"/>
              <a:gd name="connsiteY59" fmla="*/ 794657 h 1800167"/>
              <a:gd name="connsiteX60" fmla="*/ 370114 w 1671089"/>
              <a:gd name="connsiteY60" fmla="*/ 707571 h 1800167"/>
              <a:gd name="connsiteX61" fmla="*/ 391886 w 1671089"/>
              <a:gd name="connsiteY61" fmla="*/ 674914 h 1800167"/>
              <a:gd name="connsiteX62" fmla="*/ 457200 w 1671089"/>
              <a:gd name="connsiteY62" fmla="*/ 696685 h 1800167"/>
              <a:gd name="connsiteX63" fmla="*/ 468086 w 1671089"/>
              <a:gd name="connsiteY63" fmla="*/ 729343 h 1800167"/>
              <a:gd name="connsiteX64" fmla="*/ 478971 w 1671089"/>
              <a:gd name="connsiteY64" fmla="*/ 805543 h 1800167"/>
              <a:gd name="connsiteX65" fmla="*/ 522514 w 1671089"/>
              <a:gd name="connsiteY65" fmla="*/ 816428 h 1800167"/>
              <a:gd name="connsiteX66" fmla="*/ 609600 w 1671089"/>
              <a:gd name="connsiteY66" fmla="*/ 794657 h 1800167"/>
              <a:gd name="connsiteX67" fmla="*/ 631371 w 1671089"/>
              <a:gd name="connsiteY67" fmla="*/ 772885 h 1800167"/>
              <a:gd name="connsiteX68" fmla="*/ 620486 w 1671089"/>
              <a:gd name="connsiteY68" fmla="*/ 707571 h 1800167"/>
              <a:gd name="connsiteX69" fmla="*/ 707571 w 1671089"/>
              <a:gd name="connsiteY69" fmla="*/ 696685 h 1800167"/>
              <a:gd name="connsiteX70" fmla="*/ 729343 w 1671089"/>
              <a:gd name="connsiteY70" fmla="*/ 718457 h 1800167"/>
              <a:gd name="connsiteX71" fmla="*/ 718457 w 1671089"/>
              <a:gd name="connsiteY71" fmla="*/ 772885 h 1800167"/>
              <a:gd name="connsiteX72" fmla="*/ 631371 w 1671089"/>
              <a:gd name="connsiteY72" fmla="*/ 783771 h 1800167"/>
              <a:gd name="connsiteX73" fmla="*/ 609600 w 1671089"/>
              <a:gd name="connsiteY73" fmla="*/ 805543 h 1800167"/>
              <a:gd name="connsiteX74" fmla="*/ 598714 w 1671089"/>
              <a:gd name="connsiteY74" fmla="*/ 859971 h 1800167"/>
              <a:gd name="connsiteX75" fmla="*/ 522514 w 1671089"/>
              <a:gd name="connsiteY75" fmla="*/ 914400 h 1800167"/>
              <a:gd name="connsiteX76" fmla="*/ 348343 w 1671089"/>
              <a:gd name="connsiteY76" fmla="*/ 881743 h 1800167"/>
              <a:gd name="connsiteX77" fmla="*/ 337457 w 1671089"/>
              <a:gd name="connsiteY77" fmla="*/ 805543 h 1800167"/>
              <a:gd name="connsiteX78" fmla="*/ 272143 w 1671089"/>
              <a:gd name="connsiteY78" fmla="*/ 816428 h 1800167"/>
              <a:gd name="connsiteX79" fmla="*/ 239486 w 1671089"/>
              <a:gd name="connsiteY79" fmla="*/ 838200 h 1800167"/>
              <a:gd name="connsiteX80" fmla="*/ 152400 w 1671089"/>
              <a:gd name="connsiteY80" fmla="*/ 859971 h 1800167"/>
              <a:gd name="connsiteX81" fmla="*/ 130629 w 1671089"/>
              <a:gd name="connsiteY81" fmla="*/ 881743 h 1800167"/>
              <a:gd name="connsiteX82" fmla="*/ 97971 w 1671089"/>
              <a:gd name="connsiteY82" fmla="*/ 892628 h 1800167"/>
              <a:gd name="connsiteX83" fmla="*/ 43543 w 1671089"/>
              <a:gd name="connsiteY83" fmla="*/ 947057 h 1800167"/>
              <a:gd name="connsiteX84" fmla="*/ 21771 w 1671089"/>
              <a:gd name="connsiteY84" fmla="*/ 1034143 h 1800167"/>
              <a:gd name="connsiteX85" fmla="*/ 0 w 1671089"/>
              <a:gd name="connsiteY85" fmla="*/ 1077685 h 1800167"/>
              <a:gd name="connsiteX86" fmla="*/ 10886 w 1671089"/>
              <a:gd name="connsiteY86" fmla="*/ 1110343 h 1800167"/>
              <a:gd name="connsiteX87" fmla="*/ 21771 w 1671089"/>
              <a:gd name="connsiteY87" fmla="*/ 1153885 h 1800167"/>
              <a:gd name="connsiteX88" fmla="*/ 76200 w 1671089"/>
              <a:gd name="connsiteY88" fmla="*/ 1208314 h 1800167"/>
              <a:gd name="connsiteX89" fmla="*/ 185057 w 1671089"/>
              <a:gd name="connsiteY89" fmla="*/ 1251857 h 1800167"/>
              <a:gd name="connsiteX90" fmla="*/ 217714 w 1671089"/>
              <a:gd name="connsiteY90" fmla="*/ 1262743 h 1800167"/>
              <a:gd name="connsiteX91" fmla="*/ 315686 w 1671089"/>
              <a:gd name="connsiteY91" fmla="*/ 1240971 h 1800167"/>
              <a:gd name="connsiteX92" fmla="*/ 348343 w 1671089"/>
              <a:gd name="connsiteY92" fmla="*/ 1295400 h 1800167"/>
              <a:gd name="connsiteX93" fmla="*/ 337457 w 1671089"/>
              <a:gd name="connsiteY93" fmla="*/ 1328057 h 1800167"/>
              <a:gd name="connsiteX94" fmla="*/ 348343 w 1671089"/>
              <a:gd name="connsiteY94" fmla="*/ 1382485 h 1800167"/>
              <a:gd name="connsiteX95" fmla="*/ 391886 w 1671089"/>
              <a:gd name="connsiteY95" fmla="*/ 1426028 h 1800167"/>
              <a:gd name="connsiteX96" fmla="*/ 381000 w 1671089"/>
              <a:gd name="connsiteY96" fmla="*/ 1491343 h 1800167"/>
              <a:gd name="connsiteX97" fmla="*/ 402771 w 1671089"/>
              <a:gd name="connsiteY97" fmla="*/ 1589314 h 1800167"/>
              <a:gd name="connsiteX98" fmla="*/ 413657 w 1671089"/>
              <a:gd name="connsiteY98" fmla="*/ 1676400 h 1800167"/>
              <a:gd name="connsiteX99" fmla="*/ 424543 w 1671089"/>
              <a:gd name="connsiteY99" fmla="*/ 1709057 h 1800167"/>
              <a:gd name="connsiteX100" fmla="*/ 457200 w 1671089"/>
              <a:gd name="connsiteY100" fmla="*/ 1730828 h 1800167"/>
              <a:gd name="connsiteX101" fmla="*/ 489857 w 1671089"/>
              <a:gd name="connsiteY101" fmla="*/ 1741714 h 1800167"/>
              <a:gd name="connsiteX102" fmla="*/ 566057 w 1671089"/>
              <a:gd name="connsiteY102" fmla="*/ 1774371 h 1800167"/>
              <a:gd name="connsiteX103" fmla="*/ 576943 w 1671089"/>
              <a:gd name="connsiteY103" fmla="*/ 1698171 h 1800167"/>
              <a:gd name="connsiteX104" fmla="*/ 609600 w 1671089"/>
              <a:gd name="connsiteY104" fmla="*/ 1687285 h 1800167"/>
              <a:gd name="connsiteX105" fmla="*/ 685800 w 1671089"/>
              <a:gd name="connsiteY105" fmla="*/ 1676400 h 1800167"/>
              <a:gd name="connsiteX106" fmla="*/ 674914 w 1671089"/>
              <a:gd name="connsiteY106" fmla="*/ 1632857 h 1800167"/>
              <a:gd name="connsiteX107" fmla="*/ 642257 w 1671089"/>
              <a:gd name="connsiteY107" fmla="*/ 1611085 h 1800167"/>
              <a:gd name="connsiteX108" fmla="*/ 620486 w 1671089"/>
              <a:gd name="connsiteY108" fmla="*/ 1578428 h 1800167"/>
              <a:gd name="connsiteX109" fmla="*/ 642257 w 1671089"/>
              <a:gd name="connsiteY109" fmla="*/ 1534885 h 1800167"/>
              <a:gd name="connsiteX110" fmla="*/ 674914 w 1671089"/>
              <a:gd name="connsiteY110" fmla="*/ 1524000 h 1800167"/>
              <a:gd name="connsiteX111" fmla="*/ 762000 w 1671089"/>
              <a:gd name="connsiteY111" fmla="*/ 1502228 h 1800167"/>
              <a:gd name="connsiteX112" fmla="*/ 718457 w 1671089"/>
              <a:gd name="connsiteY112" fmla="*/ 1458685 h 1800167"/>
              <a:gd name="connsiteX113" fmla="*/ 685800 w 1671089"/>
              <a:gd name="connsiteY113" fmla="*/ 1393371 h 1800167"/>
              <a:gd name="connsiteX114" fmla="*/ 696686 w 1671089"/>
              <a:gd name="connsiteY114" fmla="*/ 1295400 h 1800167"/>
              <a:gd name="connsiteX115" fmla="*/ 793576 w 1671089"/>
              <a:gd name="connsiteY115" fmla="*/ 1279578 h 1800167"/>
              <a:gd name="connsiteX116" fmla="*/ 793576 w 1671089"/>
              <a:gd name="connsiteY116" fmla="*/ 1207570 h 1800167"/>
              <a:gd name="connsiteX117" fmla="*/ 865584 w 1671089"/>
              <a:gd name="connsiteY117" fmla="*/ 1207570 h 1800167"/>
              <a:gd name="connsiteX118" fmla="*/ 729343 w 1671089"/>
              <a:gd name="connsiteY118" fmla="*/ 1153885 h 1800167"/>
              <a:gd name="connsiteX119" fmla="*/ 674914 w 1671089"/>
              <a:gd name="connsiteY119" fmla="*/ 1099457 h 1800167"/>
              <a:gd name="connsiteX120" fmla="*/ 664029 w 1671089"/>
              <a:gd name="connsiteY120" fmla="*/ 1066800 h 1800167"/>
              <a:gd name="connsiteX121" fmla="*/ 653143 w 1671089"/>
              <a:gd name="connsiteY121" fmla="*/ 1001485 h 1800167"/>
              <a:gd name="connsiteX122" fmla="*/ 631371 w 1671089"/>
              <a:gd name="connsiteY122" fmla="*/ 968828 h 1800167"/>
              <a:gd name="connsiteX123" fmla="*/ 685800 w 1671089"/>
              <a:gd name="connsiteY123" fmla="*/ 957943 h 1800167"/>
              <a:gd name="connsiteX124" fmla="*/ 696686 w 1671089"/>
              <a:gd name="connsiteY124" fmla="*/ 1066800 h 1800167"/>
              <a:gd name="connsiteX125" fmla="*/ 707571 w 1671089"/>
              <a:gd name="connsiteY125" fmla="*/ 1099457 h 1800167"/>
              <a:gd name="connsiteX126" fmla="*/ 751114 w 1671089"/>
              <a:gd name="connsiteY126" fmla="*/ 1143000 h 1800167"/>
              <a:gd name="connsiteX127" fmla="*/ 957943 w 1671089"/>
              <a:gd name="connsiteY127" fmla="*/ 1088571 h 1800167"/>
              <a:gd name="connsiteX128" fmla="*/ 947057 w 1671089"/>
              <a:gd name="connsiteY128" fmla="*/ 1055914 h 1800167"/>
              <a:gd name="connsiteX129" fmla="*/ 914400 w 1671089"/>
              <a:gd name="connsiteY129" fmla="*/ 947057 h 1800167"/>
              <a:gd name="connsiteX130" fmla="*/ 849086 w 1671089"/>
              <a:gd name="connsiteY130" fmla="*/ 936171 h 1800167"/>
              <a:gd name="connsiteX131" fmla="*/ 816429 w 1671089"/>
              <a:gd name="connsiteY131" fmla="*/ 892628 h 1800167"/>
              <a:gd name="connsiteX132" fmla="*/ 881743 w 1671089"/>
              <a:gd name="connsiteY132" fmla="*/ 892628 h 1800167"/>
              <a:gd name="connsiteX133" fmla="*/ 936171 w 1671089"/>
              <a:gd name="connsiteY133" fmla="*/ 947057 h 1800167"/>
              <a:gd name="connsiteX134" fmla="*/ 990600 w 1671089"/>
              <a:gd name="connsiteY134" fmla="*/ 990600 h 1800167"/>
              <a:gd name="connsiteX135" fmla="*/ 1066800 w 1671089"/>
              <a:gd name="connsiteY135" fmla="*/ 1012371 h 1800167"/>
              <a:gd name="connsiteX136" fmla="*/ 1110343 w 1671089"/>
              <a:gd name="connsiteY136" fmla="*/ 1099457 h 1800167"/>
              <a:gd name="connsiteX137" fmla="*/ 1110343 w 1671089"/>
              <a:gd name="connsiteY137" fmla="*/ 1099457 h 1800167"/>
              <a:gd name="connsiteX138" fmla="*/ 1132114 w 1671089"/>
              <a:gd name="connsiteY138" fmla="*/ 1132114 h 1800167"/>
              <a:gd name="connsiteX139" fmla="*/ 1164771 w 1671089"/>
              <a:gd name="connsiteY139" fmla="*/ 1153885 h 1800167"/>
              <a:gd name="connsiteX140" fmla="*/ 1186543 w 1671089"/>
              <a:gd name="connsiteY140" fmla="*/ 1175657 h 1800167"/>
              <a:gd name="connsiteX141" fmla="*/ 1197429 w 1671089"/>
              <a:gd name="connsiteY141" fmla="*/ 1208314 h 1800167"/>
              <a:gd name="connsiteX142" fmla="*/ 1197429 w 1671089"/>
              <a:gd name="connsiteY142" fmla="*/ 1143000 h 1800167"/>
              <a:gd name="connsiteX143" fmla="*/ 1219200 w 1671089"/>
              <a:gd name="connsiteY143" fmla="*/ 1088571 h 1800167"/>
              <a:gd name="connsiteX144" fmla="*/ 1295400 w 1671089"/>
              <a:gd name="connsiteY144" fmla="*/ 1077685 h 1800167"/>
              <a:gd name="connsiteX145" fmla="*/ 1328057 w 1671089"/>
              <a:gd name="connsiteY145" fmla="*/ 1055914 h 1800167"/>
              <a:gd name="connsiteX146" fmla="*/ 1349829 w 1671089"/>
              <a:gd name="connsiteY146" fmla="*/ 1077685 h 1800167"/>
              <a:gd name="connsiteX147" fmla="*/ 1382486 w 1671089"/>
              <a:gd name="connsiteY147" fmla="*/ 1143000 h 1800167"/>
              <a:gd name="connsiteX148" fmla="*/ 1480457 w 1671089"/>
              <a:gd name="connsiteY148" fmla="*/ 1164771 h 1800167"/>
              <a:gd name="connsiteX149" fmla="*/ 1469571 w 1671089"/>
              <a:gd name="connsiteY149" fmla="*/ 1208314 h 1800167"/>
              <a:gd name="connsiteX150" fmla="*/ 1447800 w 1671089"/>
              <a:gd name="connsiteY150" fmla="*/ 1240971 h 1800167"/>
              <a:gd name="connsiteX151" fmla="*/ 1469571 w 1671089"/>
              <a:gd name="connsiteY151" fmla="*/ 1328057 h 1800167"/>
              <a:gd name="connsiteX152" fmla="*/ 1491343 w 1671089"/>
              <a:gd name="connsiteY152" fmla="*/ 1349828 h 1800167"/>
              <a:gd name="connsiteX153" fmla="*/ 1480457 w 1671089"/>
              <a:gd name="connsiteY153" fmla="*/ 1251857 h 1800167"/>
              <a:gd name="connsiteX154" fmla="*/ 1491343 w 1671089"/>
              <a:gd name="connsiteY154" fmla="*/ 1197428 h 1800167"/>
              <a:gd name="connsiteX155" fmla="*/ 1556657 w 1671089"/>
              <a:gd name="connsiteY155" fmla="*/ 1186543 h 1800167"/>
              <a:gd name="connsiteX156" fmla="*/ 1534886 w 1671089"/>
              <a:gd name="connsiteY156" fmla="*/ 1088571 h 1800167"/>
              <a:gd name="connsiteX157" fmla="*/ 1513114 w 1671089"/>
              <a:gd name="connsiteY157" fmla="*/ 1066800 h 1800167"/>
              <a:gd name="connsiteX158" fmla="*/ 1621971 w 1671089"/>
              <a:gd name="connsiteY158" fmla="*/ 1055914 h 1800167"/>
              <a:gd name="connsiteX159" fmla="*/ 1632857 w 1671089"/>
              <a:gd name="connsiteY159" fmla="*/ 1023257 h 1800167"/>
              <a:gd name="connsiteX160" fmla="*/ 1632857 w 1671089"/>
              <a:gd name="connsiteY160" fmla="*/ 729343 h 1800167"/>
              <a:gd name="connsiteX161" fmla="*/ 1643743 w 1671089"/>
              <a:gd name="connsiteY161" fmla="*/ 696685 h 1800167"/>
              <a:gd name="connsiteX162" fmla="*/ 1665514 w 1671089"/>
              <a:gd name="connsiteY162" fmla="*/ 620485 h 1800167"/>
              <a:gd name="connsiteX163" fmla="*/ 1643743 w 1671089"/>
              <a:gd name="connsiteY163" fmla="*/ 468085 h 1800167"/>
              <a:gd name="connsiteX164" fmla="*/ 1632857 w 1671089"/>
              <a:gd name="connsiteY164" fmla="*/ 65314 h 1800167"/>
              <a:gd name="connsiteX165" fmla="*/ 1621971 w 1671089"/>
              <a:gd name="connsiteY165" fmla="*/ 21771 h 1800167"/>
              <a:gd name="connsiteX166" fmla="*/ 1578429 w 1671089"/>
              <a:gd name="connsiteY166" fmla="*/ 0 h 1800167"/>
              <a:gd name="connsiteX167" fmla="*/ 1066800 w 1671089"/>
              <a:gd name="connsiteY167" fmla="*/ 0 h 1800167"/>
              <a:gd name="connsiteX0" fmla="*/ 1066800 w 1671089"/>
              <a:gd name="connsiteY0" fmla="*/ 0 h 1800167"/>
              <a:gd name="connsiteX1" fmla="*/ 1066800 w 1671089"/>
              <a:gd name="connsiteY1" fmla="*/ 0 h 1800167"/>
              <a:gd name="connsiteX2" fmla="*/ 1034143 w 1671089"/>
              <a:gd name="connsiteY2" fmla="*/ 130628 h 1800167"/>
              <a:gd name="connsiteX3" fmla="*/ 1001486 w 1671089"/>
              <a:gd name="connsiteY3" fmla="*/ 141514 h 1800167"/>
              <a:gd name="connsiteX4" fmla="*/ 979714 w 1671089"/>
              <a:gd name="connsiteY4" fmla="*/ 108857 h 1800167"/>
              <a:gd name="connsiteX5" fmla="*/ 947057 w 1671089"/>
              <a:gd name="connsiteY5" fmla="*/ 97971 h 1800167"/>
              <a:gd name="connsiteX6" fmla="*/ 936171 w 1671089"/>
              <a:gd name="connsiteY6" fmla="*/ 65314 h 1800167"/>
              <a:gd name="connsiteX7" fmla="*/ 903514 w 1671089"/>
              <a:gd name="connsiteY7" fmla="*/ 43543 h 1800167"/>
              <a:gd name="connsiteX8" fmla="*/ 892629 w 1671089"/>
              <a:gd name="connsiteY8" fmla="*/ 76200 h 1800167"/>
              <a:gd name="connsiteX9" fmla="*/ 925286 w 1671089"/>
              <a:gd name="connsiteY9" fmla="*/ 97971 h 1800167"/>
              <a:gd name="connsiteX10" fmla="*/ 947057 w 1671089"/>
              <a:gd name="connsiteY10" fmla="*/ 130628 h 1800167"/>
              <a:gd name="connsiteX11" fmla="*/ 849086 w 1671089"/>
              <a:gd name="connsiteY11" fmla="*/ 163285 h 1800167"/>
              <a:gd name="connsiteX12" fmla="*/ 816429 w 1671089"/>
              <a:gd name="connsiteY12" fmla="*/ 174171 h 1800167"/>
              <a:gd name="connsiteX13" fmla="*/ 783771 w 1671089"/>
              <a:gd name="connsiteY13" fmla="*/ 185057 h 1800167"/>
              <a:gd name="connsiteX14" fmla="*/ 762000 w 1671089"/>
              <a:gd name="connsiteY14" fmla="*/ 163285 h 1800167"/>
              <a:gd name="connsiteX15" fmla="*/ 707571 w 1671089"/>
              <a:gd name="connsiteY15" fmla="*/ 239485 h 1800167"/>
              <a:gd name="connsiteX16" fmla="*/ 653143 w 1671089"/>
              <a:gd name="connsiteY16" fmla="*/ 304800 h 1800167"/>
              <a:gd name="connsiteX17" fmla="*/ 664029 w 1671089"/>
              <a:gd name="connsiteY17" fmla="*/ 228600 h 1800167"/>
              <a:gd name="connsiteX18" fmla="*/ 707571 w 1671089"/>
              <a:gd name="connsiteY18" fmla="*/ 217714 h 1800167"/>
              <a:gd name="connsiteX19" fmla="*/ 718457 w 1671089"/>
              <a:gd name="connsiteY19" fmla="*/ 185057 h 1800167"/>
              <a:gd name="connsiteX20" fmla="*/ 707571 w 1671089"/>
              <a:gd name="connsiteY20" fmla="*/ 152400 h 1800167"/>
              <a:gd name="connsiteX21" fmla="*/ 685800 w 1671089"/>
              <a:gd name="connsiteY21" fmla="*/ 130628 h 1800167"/>
              <a:gd name="connsiteX22" fmla="*/ 587829 w 1671089"/>
              <a:gd name="connsiteY22" fmla="*/ 87085 h 1800167"/>
              <a:gd name="connsiteX23" fmla="*/ 478971 w 1671089"/>
              <a:gd name="connsiteY23" fmla="*/ 108857 h 1800167"/>
              <a:gd name="connsiteX24" fmla="*/ 446314 w 1671089"/>
              <a:gd name="connsiteY24" fmla="*/ 141514 h 1800167"/>
              <a:gd name="connsiteX25" fmla="*/ 402771 w 1671089"/>
              <a:gd name="connsiteY25" fmla="*/ 239485 h 1800167"/>
              <a:gd name="connsiteX26" fmla="*/ 381000 w 1671089"/>
              <a:gd name="connsiteY26" fmla="*/ 283028 h 1800167"/>
              <a:gd name="connsiteX27" fmla="*/ 370114 w 1671089"/>
              <a:gd name="connsiteY27" fmla="*/ 315685 h 1800167"/>
              <a:gd name="connsiteX28" fmla="*/ 315686 w 1671089"/>
              <a:gd name="connsiteY28" fmla="*/ 370114 h 1800167"/>
              <a:gd name="connsiteX29" fmla="*/ 326571 w 1671089"/>
              <a:gd name="connsiteY29" fmla="*/ 468085 h 1800167"/>
              <a:gd name="connsiteX30" fmla="*/ 359229 w 1671089"/>
              <a:gd name="connsiteY30" fmla="*/ 413657 h 1800167"/>
              <a:gd name="connsiteX31" fmla="*/ 370114 w 1671089"/>
              <a:gd name="connsiteY31" fmla="*/ 446314 h 1800167"/>
              <a:gd name="connsiteX32" fmla="*/ 391886 w 1671089"/>
              <a:gd name="connsiteY32" fmla="*/ 468085 h 1800167"/>
              <a:gd name="connsiteX33" fmla="*/ 435429 w 1671089"/>
              <a:gd name="connsiteY33" fmla="*/ 457200 h 1800167"/>
              <a:gd name="connsiteX34" fmla="*/ 413657 w 1671089"/>
              <a:gd name="connsiteY34" fmla="*/ 370114 h 1800167"/>
              <a:gd name="connsiteX35" fmla="*/ 435429 w 1671089"/>
              <a:gd name="connsiteY35" fmla="*/ 293914 h 1800167"/>
              <a:gd name="connsiteX36" fmla="*/ 468086 w 1671089"/>
              <a:gd name="connsiteY36" fmla="*/ 272143 h 1800167"/>
              <a:gd name="connsiteX37" fmla="*/ 489857 w 1671089"/>
              <a:gd name="connsiteY37" fmla="*/ 250371 h 1800167"/>
              <a:gd name="connsiteX38" fmla="*/ 500743 w 1671089"/>
              <a:gd name="connsiteY38" fmla="*/ 402771 h 1800167"/>
              <a:gd name="connsiteX39" fmla="*/ 566057 w 1671089"/>
              <a:gd name="connsiteY39" fmla="*/ 413657 h 1800167"/>
              <a:gd name="connsiteX40" fmla="*/ 544286 w 1671089"/>
              <a:gd name="connsiteY40" fmla="*/ 446314 h 1800167"/>
              <a:gd name="connsiteX41" fmla="*/ 522514 w 1671089"/>
              <a:gd name="connsiteY41" fmla="*/ 468085 h 1800167"/>
              <a:gd name="connsiteX42" fmla="*/ 391886 w 1671089"/>
              <a:gd name="connsiteY42" fmla="*/ 500743 h 1800167"/>
              <a:gd name="connsiteX43" fmla="*/ 326571 w 1671089"/>
              <a:gd name="connsiteY43" fmla="*/ 522514 h 1800167"/>
              <a:gd name="connsiteX44" fmla="*/ 293914 w 1671089"/>
              <a:gd name="connsiteY44" fmla="*/ 544285 h 1800167"/>
              <a:gd name="connsiteX45" fmla="*/ 250371 w 1671089"/>
              <a:gd name="connsiteY45" fmla="*/ 566057 h 1800167"/>
              <a:gd name="connsiteX46" fmla="*/ 195943 w 1671089"/>
              <a:gd name="connsiteY46" fmla="*/ 631371 h 1800167"/>
              <a:gd name="connsiteX47" fmla="*/ 185057 w 1671089"/>
              <a:gd name="connsiteY47" fmla="*/ 674914 h 1800167"/>
              <a:gd name="connsiteX48" fmla="*/ 152400 w 1671089"/>
              <a:gd name="connsiteY48" fmla="*/ 696685 h 1800167"/>
              <a:gd name="connsiteX49" fmla="*/ 97971 w 1671089"/>
              <a:gd name="connsiteY49" fmla="*/ 729343 h 1800167"/>
              <a:gd name="connsiteX50" fmla="*/ 152400 w 1671089"/>
              <a:gd name="connsiteY50" fmla="*/ 805543 h 1800167"/>
              <a:gd name="connsiteX51" fmla="*/ 185057 w 1671089"/>
              <a:gd name="connsiteY51" fmla="*/ 827314 h 1800167"/>
              <a:gd name="connsiteX52" fmla="*/ 228600 w 1671089"/>
              <a:gd name="connsiteY52" fmla="*/ 816428 h 1800167"/>
              <a:gd name="connsiteX53" fmla="*/ 239486 w 1671089"/>
              <a:gd name="connsiteY53" fmla="*/ 783771 h 1800167"/>
              <a:gd name="connsiteX54" fmla="*/ 250371 w 1671089"/>
              <a:gd name="connsiteY54" fmla="*/ 718457 h 1800167"/>
              <a:gd name="connsiteX55" fmla="*/ 315686 w 1671089"/>
              <a:gd name="connsiteY55" fmla="*/ 696685 h 1800167"/>
              <a:gd name="connsiteX56" fmla="*/ 348343 w 1671089"/>
              <a:gd name="connsiteY56" fmla="*/ 674914 h 1800167"/>
              <a:gd name="connsiteX57" fmla="*/ 359229 w 1671089"/>
              <a:gd name="connsiteY57" fmla="*/ 751114 h 1800167"/>
              <a:gd name="connsiteX58" fmla="*/ 391886 w 1671089"/>
              <a:gd name="connsiteY58" fmla="*/ 772885 h 1800167"/>
              <a:gd name="connsiteX59" fmla="*/ 413657 w 1671089"/>
              <a:gd name="connsiteY59" fmla="*/ 794657 h 1800167"/>
              <a:gd name="connsiteX60" fmla="*/ 370114 w 1671089"/>
              <a:gd name="connsiteY60" fmla="*/ 707571 h 1800167"/>
              <a:gd name="connsiteX61" fmla="*/ 391886 w 1671089"/>
              <a:gd name="connsiteY61" fmla="*/ 674914 h 1800167"/>
              <a:gd name="connsiteX62" fmla="*/ 457200 w 1671089"/>
              <a:gd name="connsiteY62" fmla="*/ 696685 h 1800167"/>
              <a:gd name="connsiteX63" fmla="*/ 468086 w 1671089"/>
              <a:gd name="connsiteY63" fmla="*/ 729343 h 1800167"/>
              <a:gd name="connsiteX64" fmla="*/ 478971 w 1671089"/>
              <a:gd name="connsiteY64" fmla="*/ 805543 h 1800167"/>
              <a:gd name="connsiteX65" fmla="*/ 522514 w 1671089"/>
              <a:gd name="connsiteY65" fmla="*/ 816428 h 1800167"/>
              <a:gd name="connsiteX66" fmla="*/ 609600 w 1671089"/>
              <a:gd name="connsiteY66" fmla="*/ 794657 h 1800167"/>
              <a:gd name="connsiteX67" fmla="*/ 631371 w 1671089"/>
              <a:gd name="connsiteY67" fmla="*/ 772885 h 1800167"/>
              <a:gd name="connsiteX68" fmla="*/ 620486 w 1671089"/>
              <a:gd name="connsiteY68" fmla="*/ 707571 h 1800167"/>
              <a:gd name="connsiteX69" fmla="*/ 707571 w 1671089"/>
              <a:gd name="connsiteY69" fmla="*/ 696685 h 1800167"/>
              <a:gd name="connsiteX70" fmla="*/ 729343 w 1671089"/>
              <a:gd name="connsiteY70" fmla="*/ 718457 h 1800167"/>
              <a:gd name="connsiteX71" fmla="*/ 718457 w 1671089"/>
              <a:gd name="connsiteY71" fmla="*/ 772885 h 1800167"/>
              <a:gd name="connsiteX72" fmla="*/ 631371 w 1671089"/>
              <a:gd name="connsiteY72" fmla="*/ 783771 h 1800167"/>
              <a:gd name="connsiteX73" fmla="*/ 609600 w 1671089"/>
              <a:gd name="connsiteY73" fmla="*/ 805543 h 1800167"/>
              <a:gd name="connsiteX74" fmla="*/ 598714 w 1671089"/>
              <a:gd name="connsiteY74" fmla="*/ 859971 h 1800167"/>
              <a:gd name="connsiteX75" fmla="*/ 522514 w 1671089"/>
              <a:gd name="connsiteY75" fmla="*/ 914400 h 1800167"/>
              <a:gd name="connsiteX76" fmla="*/ 348343 w 1671089"/>
              <a:gd name="connsiteY76" fmla="*/ 881743 h 1800167"/>
              <a:gd name="connsiteX77" fmla="*/ 337457 w 1671089"/>
              <a:gd name="connsiteY77" fmla="*/ 805543 h 1800167"/>
              <a:gd name="connsiteX78" fmla="*/ 272143 w 1671089"/>
              <a:gd name="connsiteY78" fmla="*/ 816428 h 1800167"/>
              <a:gd name="connsiteX79" fmla="*/ 239486 w 1671089"/>
              <a:gd name="connsiteY79" fmla="*/ 838200 h 1800167"/>
              <a:gd name="connsiteX80" fmla="*/ 152400 w 1671089"/>
              <a:gd name="connsiteY80" fmla="*/ 859971 h 1800167"/>
              <a:gd name="connsiteX81" fmla="*/ 130629 w 1671089"/>
              <a:gd name="connsiteY81" fmla="*/ 881743 h 1800167"/>
              <a:gd name="connsiteX82" fmla="*/ 97971 w 1671089"/>
              <a:gd name="connsiteY82" fmla="*/ 892628 h 1800167"/>
              <a:gd name="connsiteX83" fmla="*/ 43543 w 1671089"/>
              <a:gd name="connsiteY83" fmla="*/ 947057 h 1800167"/>
              <a:gd name="connsiteX84" fmla="*/ 21771 w 1671089"/>
              <a:gd name="connsiteY84" fmla="*/ 1034143 h 1800167"/>
              <a:gd name="connsiteX85" fmla="*/ 0 w 1671089"/>
              <a:gd name="connsiteY85" fmla="*/ 1077685 h 1800167"/>
              <a:gd name="connsiteX86" fmla="*/ 10886 w 1671089"/>
              <a:gd name="connsiteY86" fmla="*/ 1110343 h 1800167"/>
              <a:gd name="connsiteX87" fmla="*/ 21771 w 1671089"/>
              <a:gd name="connsiteY87" fmla="*/ 1153885 h 1800167"/>
              <a:gd name="connsiteX88" fmla="*/ 76200 w 1671089"/>
              <a:gd name="connsiteY88" fmla="*/ 1208314 h 1800167"/>
              <a:gd name="connsiteX89" fmla="*/ 185057 w 1671089"/>
              <a:gd name="connsiteY89" fmla="*/ 1251857 h 1800167"/>
              <a:gd name="connsiteX90" fmla="*/ 217714 w 1671089"/>
              <a:gd name="connsiteY90" fmla="*/ 1262743 h 1800167"/>
              <a:gd name="connsiteX91" fmla="*/ 315686 w 1671089"/>
              <a:gd name="connsiteY91" fmla="*/ 1240971 h 1800167"/>
              <a:gd name="connsiteX92" fmla="*/ 348343 w 1671089"/>
              <a:gd name="connsiteY92" fmla="*/ 1295400 h 1800167"/>
              <a:gd name="connsiteX93" fmla="*/ 337457 w 1671089"/>
              <a:gd name="connsiteY93" fmla="*/ 1328057 h 1800167"/>
              <a:gd name="connsiteX94" fmla="*/ 348343 w 1671089"/>
              <a:gd name="connsiteY94" fmla="*/ 1382485 h 1800167"/>
              <a:gd name="connsiteX95" fmla="*/ 391886 w 1671089"/>
              <a:gd name="connsiteY95" fmla="*/ 1426028 h 1800167"/>
              <a:gd name="connsiteX96" fmla="*/ 381000 w 1671089"/>
              <a:gd name="connsiteY96" fmla="*/ 1491343 h 1800167"/>
              <a:gd name="connsiteX97" fmla="*/ 402771 w 1671089"/>
              <a:gd name="connsiteY97" fmla="*/ 1589314 h 1800167"/>
              <a:gd name="connsiteX98" fmla="*/ 413657 w 1671089"/>
              <a:gd name="connsiteY98" fmla="*/ 1676400 h 1800167"/>
              <a:gd name="connsiteX99" fmla="*/ 424543 w 1671089"/>
              <a:gd name="connsiteY99" fmla="*/ 1709057 h 1800167"/>
              <a:gd name="connsiteX100" fmla="*/ 457200 w 1671089"/>
              <a:gd name="connsiteY100" fmla="*/ 1730828 h 1800167"/>
              <a:gd name="connsiteX101" fmla="*/ 489857 w 1671089"/>
              <a:gd name="connsiteY101" fmla="*/ 1741714 h 1800167"/>
              <a:gd name="connsiteX102" fmla="*/ 566057 w 1671089"/>
              <a:gd name="connsiteY102" fmla="*/ 1774371 h 1800167"/>
              <a:gd name="connsiteX103" fmla="*/ 576943 w 1671089"/>
              <a:gd name="connsiteY103" fmla="*/ 1698171 h 1800167"/>
              <a:gd name="connsiteX104" fmla="*/ 609600 w 1671089"/>
              <a:gd name="connsiteY104" fmla="*/ 1687285 h 1800167"/>
              <a:gd name="connsiteX105" fmla="*/ 685800 w 1671089"/>
              <a:gd name="connsiteY105" fmla="*/ 1676400 h 1800167"/>
              <a:gd name="connsiteX106" fmla="*/ 674914 w 1671089"/>
              <a:gd name="connsiteY106" fmla="*/ 1632857 h 1800167"/>
              <a:gd name="connsiteX107" fmla="*/ 642257 w 1671089"/>
              <a:gd name="connsiteY107" fmla="*/ 1611085 h 1800167"/>
              <a:gd name="connsiteX108" fmla="*/ 620486 w 1671089"/>
              <a:gd name="connsiteY108" fmla="*/ 1578428 h 1800167"/>
              <a:gd name="connsiteX109" fmla="*/ 642257 w 1671089"/>
              <a:gd name="connsiteY109" fmla="*/ 1534885 h 1800167"/>
              <a:gd name="connsiteX110" fmla="*/ 674914 w 1671089"/>
              <a:gd name="connsiteY110" fmla="*/ 1524000 h 1800167"/>
              <a:gd name="connsiteX111" fmla="*/ 762000 w 1671089"/>
              <a:gd name="connsiteY111" fmla="*/ 1502228 h 1800167"/>
              <a:gd name="connsiteX112" fmla="*/ 718457 w 1671089"/>
              <a:gd name="connsiteY112" fmla="*/ 1458685 h 1800167"/>
              <a:gd name="connsiteX113" fmla="*/ 685800 w 1671089"/>
              <a:gd name="connsiteY113" fmla="*/ 1393371 h 1800167"/>
              <a:gd name="connsiteX114" fmla="*/ 721568 w 1671089"/>
              <a:gd name="connsiteY114" fmla="*/ 1351586 h 1800167"/>
              <a:gd name="connsiteX115" fmla="*/ 793576 w 1671089"/>
              <a:gd name="connsiteY115" fmla="*/ 1279578 h 1800167"/>
              <a:gd name="connsiteX116" fmla="*/ 793576 w 1671089"/>
              <a:gd name="connsiteY116" fmla="*/ 1207570 h 1800167"/>
              <a:gd name="connsiteX117" fmla="*/ 865584 w 1671089"/>
              <a:gd name="connsiteY117" fmla="*/ 1207570 h 1800167"/>
              <a:gd name="connsiteX118" fmla="*/ 729343 w 1671089"/>
              <a:gd name="connsiteY118" fmla="*/ 1153885 h 1800167"/>
              <a:gd name="connsiteX119" fmla="*/ 674914 w 1671089"/>
              <a:gd name="connsiteY119" fmla="*/ 1099457 h 1800167"/>
              <a:gd name="connsiteX120" fmla="*/ 664029 w 1671089"/>
              <a:gd name="connsiteY120" fmla="*/ 1066800 h 1800167"/>
              <a:gd name="connsiteX121" fmla="*/ 653143 w 1671089"/>
              <a:gd name="connsiteY121" fmla="*/ 1001485 h 1800167"/>
              <a:gd name="connsiteX122" fmla="*/ 631371 w 1671089"/>
              <a:gd name="connsiteY122" fmla="*/ 968828 h 1800167"/>
              <a:gd name="connsiteX123" fmla="*/ 685800 w 1671089"/>
              <a:gd name="connsiteY123" fmla="*/ 957943 h 1800167"/>
              <a:gd name="connsiteX124" fmla="*/ 696686 w 1671089"/>
              <a:gd name="connsiteY124" fmla="*/ 1066800 h 1800167"/>
              <a:gd name="connsiteX125" fmla="*/ 707571 w 1671089"/>
              <a:gd name="connsiteY125" fmla="*/ 1099457 h 1800167"/>
              <a:gd name="connsiteX126" fmla="*/ 751114 w 1671089"/>
              <a:gd name="connsiteY126" fmla="*/ 1143000 h 1800167"/>
              <a:gd name="connsiteX127" fmla="*/ 957943 w 1671089"/>
              <a:gd name="connsiteY127" fmla="*/ 1088571 h 1800167"/>
              <a:gd name="connsiteX128" fmla="*/ 947057 w 1671089"/>
              <a:gd name="connsiteY128" fmla="*/ 1055914 h 1800167"/>
              <a:gd name="connsiteX129" fmla="*/ 914400 w 1671089"/>
              <a:gd name="connsiteY129" fmla="*/ 947057 h 1800167"/>
              <a:gd name="connsiteX130" fmla="*/ 849086 w 1671089"/>
              <a:gd name="connsiteY130" fmla="*/ 936171 h 1800167"/>
              <a:gd name="connsiteX131" fmla="*/ 816429 w 1671089"/>
              <a:gd name="connsiteY131" fmla="*/ 892628 h 1800167"/>
              <a:gd name="connsiteX132" fmla="*/ 881743 w 1671089"/>
              <a:gd name="connsiteY132" fmla="*/ 892628 h 1800167"/>
              <a:gd name="connsiteX133" fmla="*/ 936171 w 1671089"/>
              <a:gd name="connsiteY133" fmla="*/ 947057 h 1800167"/>
              <a:gd name="connsiteX134" fmla="*/ 990600 w 1671089"/>
              <a:gd name="connsiteY134" fmla="*/ 990600 h 1800167"/>
              <a:gd name="connsiteX135" fmla="*/ 1066800 w 1671089"/>
              <a:gd name="connsiteY135" fmla="*/ 1012371 h 1800167"/>
              <a:gd name="connsiteX136" fmla="*/ 1110343 w 1671089"/>
              <a:gd name="connsiteY136" fmla="*/ 1099457 h 1800167"/>
              <a:gd name="connsiteX137" fmla="*/ 1110343 w 1671089"/>
              <a:gd name="connsiteY137" fmla="*/ 1099457 h 1800167"/>
              <a:gd name="connsiteX138" fmla="*/ 1132114 w 1671089"/>
              <a:gd name="connsiteY138" fmla="*/ 1132114 h 1800167"/>
              <a:gd name="connsiteX139" fmla="*/ 1164771 w 1671089"/>
              <a:gd name="connsiteY139" fmla="*/ 1153885 h 1800167"/>
              <a:gd name="connsiteX140" fmla="*/ 1186543 w 1671089"/>
              <a:gd name="connsiteY140" fmla="*/ 1175657 h 1800167"/>
              <a:gd name="connsiteX141" fmla="*/ 1197429 w 1671089"/>
              <a:gd name="connsiteY141" fmla="*/ 1208314 h 1800167"/>
              <a:gd name="connsiteX142" fmla="*/ 1197429 w 1671089"/>
              <a:gd name="connsiteY142" fmla="*/ 1143000 h 1800167"/>
              <a:gd name="connsiteX143" fmla="*/ 1219200 w 1671089"/>
              <a:gd name="connsiteY143" fmla="*/ 1088571 h 1800167"/>
              <a:gd name="connsiteX144" fmla="*/ 1295400 w 1671089"/>
              <a:gd name="connsiteY144" fmla="*/ 1077685 h 1800167"/>
              <a:gd name="connsiteX145" fmla="*/ 1328057 w 1671089"/>
              <a:gd name="connsiteY145" fmla="*/ 1055914 h 1800167"/>
              <a:gd name="connsiteX146" fmla="*/ 1349829 w 1671089"/>
              <a:gd name="connsiteY146" fmla="*/ 1077685 h 1800167"/>
              <a:gd name="connsiteX147" fmla="*/ 1382486 w 1671089"/>
              <a:gd name="connsiteY147" fmla="*/ 1143000 h 1800167"/>
              <a:gd name="connsiteX148" fmla="*/ 1480457 w 1671089"/>
              <a:gd name="connsiteY148" fmla="*/ 1164771 h 1800167"/>
              <a:gd name="connsiteX149" fmla="*/ 1469571 w 1671089"/>
              <a:gd name="connsiteY149" fmla="*/ 1208314 h 1800167"/>
              <a:gd name="connsiteX150" fmla="*/ 1447800 w 1671089"/>
              <a:gd name="connsiteY150" fmla="*/ 1240971 h 1800167"/>
              <a:gd name="connsiteX151" fmla="*/ 1469571 w 1671089"/>
              <a:gd name="connsiteY151" fmla="*/ 1328057 h 1800167"/>
              <a:gd name="connsiteX152" fmla="*/ 1491343 w 1671089"/>
              <a:gd name="connsiteY152" fmla="*/ 1349828 h 1800167"/>
              <a:gd name="connsiteX153" fmla="*/ 1480457 w 1671089"/>
              <a:gd name="connsiteY153" fmla="*/ 1251857 h 1800167"/>
              <a:gd name="connsiteX154" fmla="*/ 1491343 w 1671089"/>
              <a:gd name="connsiteY154" fmla="*/ 1197428 h 1800167"/>
              <a:gd name="connsiteX155" fmla="*/ 1556657 w 1671089"/>
              <a:gd name="connsiteY155" fmla="*/ 1186543 h 1800167"/>
              <a:gd name="connsiteX156" fmla="*/ 1534886 w 1671089"/>
              <a:gd name="connsiteY156" fmla="*/ 1088571 h 1800167"/>
              <a:gd name="connsiteX157" fmla="*/ 1513114 w 1671089"/>
              <a:gd name="connsiteY157" fmla="*/ 1066800 h 1800167"/>
              <a:gd name="connsiteX158" fmla="*/ 1621971 w 1671089"/>
              <a:gd name="connsiteY158" fmla="*/ 1055914 h 1800167"/>
              <a:gd name="connsiteX159" fmla="*/ 1632857 w 1671089"/>
              <a:gd name="connsiteY159" fmla="*/ 1023257 h 1800167"/>
              <a:gd name="connsiteX160" fmla="*/ 1632857 w 1671089"/>
              <a:gd name="connsiteY160" fmla="*/ 729343 h 1800167"/>
              <a:gd name="connsiteX161" fmla="*/ 1643743 w 1671089"/>
              <a:gd name="connsiteY161" fmla="*/ 696685 h 1800167"/>
              <a:gd name="connsiteX162" fmla="*/ 1665514 w 1671089"/>
              <a:gd name="connsiteY162" fmla="*/ 620485 h 1800167"/>
              <a:gd name="connsiteX163" fmla="*/ 1643743 w 1671089"/>
              <a:gd name="connsiteY163" fmla="*/ 468085 h 1800167"/>
              <a:gd name="connsiteX164" fmla="*/ 1632857 w 1671089"/>
              <a:gd name="connsiteY164" fmla="*/ 65314 h 1800167"/>
              <a:gd name="connsiteX165" fmla="*/ 1621971 w 1671089"/>
              <a:gd name="connsiteY165" fmla="*/ 21771 h 1800167"/>
              <a:gd name="connsiteX166" fmla="*/ 1578429 w 1671089"/>
              <a:gd name="connsiteY166" fmla="*/ 0 h 1800167"/>
              <a:gd name="connsiteX167" fmla="*/ 1066800 w 1671089"/>
              <a:gd name="connsiteY167" fmla="*/ 0 h 1800167"/>
              <a:gd name="connsiteX0" fmla="*/ 1066800 w 1671089"/>
              <a:gd name="connsiteY0" fmla="*/ 0 h 1800167"/>
              <a:gd name="connsiteX1" fmla="*/ 1066800 w 1671089"/>
              <a:gd name="connsiteY1" fmla="*/ 0 h 1800167"/>
              <a:gd name="connsiteX2" fmla="*/ 1034143 w 1671089"/>
              <a:gd name="connsiteY2" fmla="*/ 130628 h 1800167"/>
              <a:gd name="connsiteX3" fmla="*/ 1001486 w 1671089"/>
              <a:gd name="connsiteY3" fmla="*/ 141514 h 1800167"/>
              <a:gd name="connsiteX4" fmla="*/ 979714 w 1671089"/>
              <a:gd name="connsiteY4" fmla="*/ 108857 h 1800167"/>
              <a:gd name="connsiteX5" fmla="*/ 947057 w 1671089"/>
              <a:gd name="connsiteY5" fmla="*/ 97971 h 1800167"/>
              <a:gd name="connsiteX6" fmla="*/ 936171 w 1671089"/>
              <a:gd name="connsiteY6" fmla="*/ 65314 h 1800167"/>
              <a:gd name="connsiteX7" fmla="*/ 903514 w 1671089"/>
              <a:gd name="connsiteY7" fmla="*/ 43543 h 1800167"/>
              <a:gd name="connsiteX8" fmla="*/ 892629 w 1671089"/>
              <a:gd name="connsiteY8" fmla="*/ 76200 h 1800167"/>
              <a:gd name="connsiteX9" fmla="*/ 925286 w 1671089"/>
              <a:gd name="connsiteY9" fmla="*/ 97971 h 1800167"/>
              <a:gd name="connsiteX10" fmla="*/ 947057 w 1671089"/>
              <a:gd name="connsiteY10" fmla="*/ 130628 h 1800167"/>
              <a:gd name="connsiteX11" fmla="*/ 849086 w 1671089"/>
              <a:gd name="connsiteY11" fmla="*/ 163285 h 1800167"/>
              <a:gd name="connsiteX12" fmla="*/ 816429 w 1671089"/>
              <a:gd name="connsiteY12" fmla="*/ 174171 h 1800167"/>
              <a:gd name="connsiteX13" fmla="*/ 783771 w 1671089"/>
              <a:gd name="connsiteY13" fmla="*/ 185057 h 1800167"/>
              <a:gd name="connsiteX14" fmla="*/ 762000 w 1671089"/>
              <a:gd name="connsiteY14" fmla="*/ 163285 h 1800167"/>
              <a:gd name="connsiteX15" fmla="*/ 707571 w 1671089"/>
              <a:gd name="connsiteY15" fmla="*/ 239485 h 1800167"/>
              <a:gd name="connsiteX16" fmla="*/ 653143 w 1671089"/>
              <a:gd name="connsiteY16" fmla="*/ 304800 h 1800167"/>
              <a:gd name="connsiteX17" fmla="*/ 664029 w 1671089"/>
              <a:gd name="connsiteY17" fmla="*/ 228600 h 1800167"/>
              <a:gd name="connsiteX18" fmla="*/ 707571 w 1671089"/>
              <a:gd name="connsiteY18" fmla="*/ 217714 h 1800167"/>
              <a:gd name="connsiteX19" fmla="*/ 718457 w 1671089"/>
              <a:gd name="connsiteY19" fmla="*/ 185057 h 1800167"/>
              <a:gd name="connsiteX20" fmla="*/ 707571 w 1671089"/>
              <a:gd name="connsiteY20" fmla="*/ 152400 h 1800167"/>
              <a:gd name="connsiteX21" fmla="*/ 685800 w 1671089"/>
              <a:gd name="connsiteY21" fmla="*/ 130628 h 1800167"/>
              <a:gd name="connsiteX22" fmla="*/ 587829 w 1671089"/>
              <a:gd name="connsiteY22" fmla="*/ 87085 h 1800167"/>
              <a:gd name="connsiteX23" fmla="*/ 478971 w 1671089"/>
              <a:gd name="connsiteY23" fmla="*/ 108857 h 1800167"/>
              <a:gd name="connsiteX24" fmla="*/ 446314 w 1671089"/>
              <a:gd name="connsiteY24" fmla="*/ 141514 h 1800167"/>
              <a:gd name="connsiteX25" fmla="*/ 402771 w 1671089"/>
              <a:gd name="connsiteY25" fmla="*/ 239485 h 1800167"/>
              <a:gd name="connsiteX26" fmla="*/ 381000 w 1671089"/>
              <a:gd name="connsiteY26" fmla="*/ 283028 h 1800167"/>
              <a:gd name="connsiteX27" fmla="*/ 370114 w 1671089"/>
              <a:gd name="connsiteY27" fmla="*/ 315685 h 1800167"/>
              <a:gd name="connsiteX28" fmla="*/ 315686 w 1671089"/>
              <a:gd name="connsiteY28" fmla="*/ 370114 h 1800167"/>
              <a:gd name="connsiteX29" fmla="*/ 326571 w 1671089"/>
              <a:gd name="connsiteY29" fmla="*/ 468085 h 1800167"/>
              <a:gd name="connsiteX30" fmla="*/ 359229 w 1671089"/>
              <a:gd name="connsiteY30" fmla="*/ 413657 h 1800167"/>
              <a:gd name="connsiteX31" fmla="*/ 370114 w 1671089"/>
              <a:gd name="connsiteY31" fmla="*/ 446314 h 1800167"/>
              <a:gd name="connsiteX32" fmla="*/ 391886 w 1671089"/>
              <a:gd name="connsiteY32" fmla="*/ 468085 h 1800167"/>
              <a:gd name="connsiteX33" fmla="*/ 435429 w 1671089"/>
              <a:gd name="connsiteY33" fmla="*/ 457200 h 1800167"/>
              <a:gd name="connsiteX34" fmla="*/ 413657 w 1671089"/>
              <a:gd name="connsiteY34" fmla="*/ 370114 h 1800167"/>
              <a:gd name="connsiteX35" fmla="*/ 435429 w 1671089"/>
              <a:gd name="connsiteY35" fmla="*/ 293914 h 1800167"/>
              <a:gd name="connsiteX36" fmla="*/ 468086 w 1671089"/>
              <a:gd name="connsiteY36" fmla="*/ 272143 h 1800167"/>
              <a:gd name="connsiteX37" fmla="*/ 489857 w 1671089"/>
              <a:gd name="connsiteY37" fmla="*/ 250371 h 1800167"/>
              <a:gd name="connsiteX38" fmla="*/ 500743 w 1671089"/>
              <a:gd name="connsiteY38" fmla="*/ 402771 h 1800167"/>
              <a:gd name="connsiteX39" fmla="*/ 566057 w 1671089"/>
              <a:gd name="connsiteY39" fmla="*/ 413657 h 1800167"/>
              <a:gd name="connsiteX40" fmla="*/ 544286 w 1671089"/>
              <a:gd name="connsiteY40" fmla="*/ 446314 h 1800167"/>
              <a:gd name="connsiteX41" fmla="*/ 522514 w 1671089"/>
              <a:gd name="connsiteY41" fmla="*/ 468085 h 1800167"/>
              <a:gd name="connsiteX42" fmla="*/ 391886 w 1671089"/>
              <a:gd name="connsiteY42" fmla="*/ 500743 h 1800167"/>
              <a:gd name="connsiteX43" fmla="*/ 326571 w 1671089"/>
              <a:gd name="connsiteY43" fmla="*/ 522514 h 1800167"/>
              <a:gd name="connsiteX44" fmla="*/ 293914 w 1671089"/>
              <a:gd name="connsiteY44" fmla="*/ 544285 h 1800167"/>
              <a:gd name="connsiteX45" fmla="*/ 250371 w 1671089"/>
              <a:gd name="connsiteY45" fmla="*/ 566057 h 1800167"/>
              <a:gd name="connsiteX46" fmla="*/ 144016 w 1671089"/>
              <a:gd name="connsiteY46" fmla="*/ 504056 h 1800167"/>
              <a:gd name="connsiteX47" fmla="*/ 185057 w 1671089"/>
              <a:gd name="connsiteY47" fmla="*/ 674914 h 1800167"/>
              <a:gd name="connsiteX48" fmla="*/ 152400 w 1671089"/>
              <a:gd name="connsiteY48" fmla="*/ 696685 h 1800167"/>
              <a:gd name="connsiteX49" fmla="*/ 97971 w 1671089"/>
              <a:gd name="connsiteY49" fmla="*/ 729343 h 1800167"/>
              <a:gd name="connsiteX50" fmla="*/ 152400 w 1671089"/>
              <a:gd name="connsiteY50" fmla="*/ 805543 h 1800167"/>
              <a:gd name="connsiteX51" fmla="*/ 185057 w 1671089"/>
              <a:gd name="connsiteY51" fmla="*/ 827314 h 1800167"/>
              <a:gd name="connsiteX52" fmla="*/ 228600 w 1671089"/>
              <a:gd name="connsiteY52" fmla="*/ 816428 h 1800167"/>
              <a:gd name="connsiteX53" fmla="*/ 239486 w 1671089"/>
              <a:gd name="connsiteY53" fmla="*/ 783771 h 1800167"/>
              <a:gd name="connsiteX54" fmla="*/ 250371 w 1671089"/>
              <a:gd name="connsiteY54" fmla="*/ 718457 h 1800167"/>
              <a:gd name="connsiteX55" fmla="*/ 315686 w 1671089"/>
              <a:gd name="connsiteY55" fmla="*/ 696685 h 1800167"/>
              <a:gd name="connsiteX56" fmla="*/ 348343 w 1671089"/>
              <a:gd name="connsiteY56" fmla="*/ 674914 h 1800167"/>
              <a:gd name="connsiteX57" fmla="*/ 359229 w 1671089"/>
              <a:gd name="connsiteY57" fmla="*/ 751114 h 1800167"/>
              <a:gd name="connsiteX58" fmla="*/ 391886 w 1671089"/>
              <a:gd name="connsiteY58" fmla="*/ 772885 h 1800167"/>
              <a:gd name="connsiteX59" fmla="*/ 413657 w 1671089"/>
              <a:gd name="connsiteY59" fmla="*/ 794657 h 1800167"/>
              <a:gd name="connsiteX60" fmla="*/ 370114 w 1671089"/>
              <a:gd name="connsiteY60" fmla="*/ 707571 h 1800167"/>
              <a:gd name="connsiteX61" fmla="*/ 391886 w 1671089"/>
              <a:gd name="connsiteY61" fmla="*/ 674914 h 1800167"/>
              <a:gd name="connsiteX62" fmla="*/ 457200 w 1671089"/>
              <a:gd name="connsiteY62" fmla="*/ 696685 h 1800167"/>
              <a:gd name="connsiteX63" fmla="*/ 468086 w 1671089"/>
              <a:gd name="connsiteY63" fmla="*/ 729343 h 1800167"/>
              <a:gd name="connsiteX64" fmla="*/ 478971 w 1671089"/>
              <a:gd name="connsiteY64" fmla="*/ 805543 h 1800167"/>
              <a:gd name="connsiteX65" fmla="*/ 522514 w 1671089"/>
              <a:gd name="connsiteY65" fmla="*/ 816428 h 1800167"/>
              <a:gd name="connsiteX66" fmla="*/ 609600 w 1671089"/>
              <a:gd name="connsiteY66" fmla="*/ 794657 h 1800167"/>
              <a:gd name="connsiteX67" fmla="*/ 631371 w 1671089"/>
              <a:gd name="connsiteY67" fmla="*/ 772885 h 1800167"/>
              <a:gd name="connsiteX68" fmla="*/ 620486 w 1671089"/>
              <a:gd name="connsiteY68" fmla="*/ 707571 h 1800167"/>
              <a:gd name="connsiteX69" fmla="*/ 707571 w 1671089"/>
              <a:gd name="connsiteY69" fmla="*/ 696685 h 1800167"/>
              <a:gd name="connsiteX70" fmla="*/ 729343 w 1671089"/>
              <a:gd name="connsiteY70" fmla="*/ 718457 h 1800167"/>
              <a:gd name="connsiteX71" fmla="*/ 718457 w 1671089"/>
              <a:gd name="connsiteY71" fmla="*/ 772885 h 1800167"/>
              <a:gd name="connsiteX72" fmla="*/ 631371 w 1671089"/>
              <a:gd name="connsiteY72" fmla="*/ 783771 h 1800167"/>
              <a:gd name="connsiteX73" fmla="*/ 609600 w 1671089"/>
              <a:gd name="connsiteY73" fmla="*/ 805543 h 1800167"/>
              <a:gd name="connsiteX74" fmla="*/ 598714 w 1671089"/>
              <a:gd name="connsiteY74" fmla="*/ 859971 h 1800167"/>
              <a:gd name="connsiteX75" fmla="*/ 522514 w 1671089"/>
              <a:gd name="connsiteY75" fmla="*/ 914400 h 1800167"/>
              <a:gd name="connsiteX76" fmla="*/ 348343 w 1671089"/>
              <a:gd name="connsiteY76" fmla="*/ 881743 h 1800167"/>
              <a:gd name="connsiteX77" fmla="*/ 337457 w 1671089"/>
              <a:gd name="connsiteY77" fmla="*/ 805543 h 1800167"/>
              <a:gd name="connsiteX78" fmla="*/ 272143 w 1671089"/>
              <a:gd name="connsiteY78" fmla="*/ 816428 h 1800167"/>
              <a:gd name="connsiteX79" fmla="*/ 239486 w 1671089"/>
              <a:gd name="connsiteY79" fmla="*/ 838200 h 1800167"/>
              <a:gd name="connsiteX80" fmla="*/ 152400 w 1671089"/>
              <a:gd name="connsiteY80" fmla="*/ 859971 h 1800167"/>
              <a:gd name="connsiteX81" fmla="*/ 130629 w 1671089"/>
              <a:gd name="connsiteY81" fmla="*/ 881743 h 1800167"/>
              <a:gd name="connsiteX82" fmla="*/ 97971 w 1671089"/>
              <a:gd name="connsiteY82" fmla="*/ 892628 h 1800167"/>
              <a:gd name="connsiteX83" fmla="*/ 43543 w 1671089"/>
              <a:gd name="connsiteY83" fmla="*/ 947057 h 1800167"/>
              <a:gd name="connsiteX84" fmla="*/ 21771 w 1671089"/>
              <a:gd name="connsiteY84" fmla="*/ 1034143 h 1800167"/>
              <a:gd name="connsiteX85" fmla="*/ 0 w 1671089"/>
              <a:gd name="connsiteY85" fmla="*/ 1077685 h 1800167"/>
              <a:gd name="connsiteX86" fmla="*/ 10886 w 1671089"/>
              <a:gd name="connsiteY86" fmla="*/ 1110343 h 1800167"/>
              <a:gd name="connsiteX87" fmla="*/ 21771 w 1671089"/>
              <a:gd name="connsiteY87" fmla="*/ 1153885 h 1800167"/>
              <a:gd name="connsiteX88" fmla="*/ 76200 w 1671089"/>
              <a:gd name="connsiteY88" fmla="*/ 1208314 h 1800167"/>
              <a:gd name="connsiteX89" fmla="*/ 185057 w 1671089"/>
              <a:gd name="connsiteY89" fmla="*/ 1251857 h 1800167"/>
              <a:gd name="connsiteX90" fmla="*/ 217714 w 1671089"/>
              <a:gd name="connsiteY90" fmla="*/ 1262743 h 1800167"/>
              <a:gd name="connsiteX91" fmla="*/ 315686 w 1671089"/>
              <a:gd name="connsiteY91" fmla="*/ 1240971 h 1800167"/>
              <a:gd name="connsiteX92" fmla="*/ 348343 w 1671089"/>
              <a:gd name="connsiteY92" fmla="*/ 1295400 h 1800167"/>
              <a:gd name="connsiteX93" fmla="*/ 337457 w 1671089"/>
              <a:gd name="connsiteY93" fmla="*/ 1328057 h 1800167"/>
              <a:gd name="connsiteX94" fmla="*/ 348343 w 1671089"/>
              <a:gd name="connsiteY94" fmla="*/ 1382485 h 1800167"/>
              <a:gd name="connsiteX95" fmla="*/ 391886 w 1671089"/>
              <a:gd name="connsiteY95" fmla="*/ 1426028 h 1800167"/>
              <a:gd name="connsiteX96" fmla="*/ 381000 w 1671089"/>
              <a:gd name="connsiteY96" fmla="*/ 1491343 h 1800167"/>
              <a:gd name="connsiteX97" fmla="*/ 402771 w 1671089"/>
              <a:gd name="connsiteY97" fmla="*/ 1589314 h 1800167"/>
              <a:gd name="connsiteX98" fmla="*/ 413657 w 1671089"/>
              <a:gd name="connsiteY98" fmla="*/ 1676400 h 1800167"/>
              <a:gd name="connsiteX99" fmla="*/ 424543 w 1671089"/>
              <a:gd name="connsiteY99" fmla="*/ 1709057 h 1800167"/>
              <a:gd name="connsiteX100" fmla="*/ 457200 w 1671089"/>
              <a:gd name="connsiteY100" fmla="*/ 1730828 h 1800167"/>
              <a:gd name="connsiteX101" fmla="*/ 489857 w 1671089"/>
              <a:gd name="connsiteY101" fmla="*/ 1741714 h 1800167"/>
              <a:gd name="connsiteX102" fmla="*/ 566057 w 1671089"/>
              <a:gd name="connsiteY102" fmla="*/ 1774371 h 1800167"/>
              <a:gd name="connsiteX103" fmla="*/ 576943 w 1671089"/>
              <a:gd name="connsiteY103" fmla="*/ 1698171 h 1800167"/>
              <a:gd name="connsiteX104" fmla="*/ 609600 w 1671089"/>
              <a:gd name="connsiteY104" fmla="*/ 1687285 h 1800167"/>
              <a:gd name="connsiteX105" fmla="*/ 685800 w 1671089"/>
              <a:gd name="connsiteY105" fmla="*/ 1676400 h 1800167"/>
              <a:gd name="connsiteX106" fmla="*/ 674914 w 1671089"/>
              <a:gd name="connsiteY106" fmla="*/ 1632857 h 1800167"/>
              <a:gd name="connsiteX107" fmla="*/ 642257 w 1671089"/>
              <a:gd name="connsiteY107" fmla="*/ 1611085 h 1800167"/>
              <a:gd name="connsiteX108" fmla="*/ 620486 w 1671089"/>
              <a:gd name="connsiteY108" fmla="*/ 1578428 h 1800167"/>
              <a:gd name="connsiteX109" fmla="*/ 642257 w 1671089"/>
              <a:gd name="connsiteY109" fmla="*/ 1534885 h 1800167"/>
              <a:gd name="connsiteX110" fmla="*/ 674914 w 1671089"/>
              <a:gd name="connsiteY110" fmla="*/ 1524000 h 1800167"/>
              <a:gd name="connsiteX111" fmla="*/ 762000 w 1671089"/>
              <a:gd name="connsiteY111" fmla="*/ 1502228 h 1800167"/>
              <a:gd name="connsiteX112" fmla="*/ 718457 w 1671089"/>
              <a:gd name="connsiteY112" fmla="*/ 1458685 h 1800167"/>
              <a:gd name="connsiteX113" fmla="*/ 685800 w 1671089"/>
              <a:gd name="connsiteY113" fmla="*/ 1393371 h 1800167"/>
              <a:gd name="connsiteX114" fmla="*/ 721568 w 1671089"/>
              <a:gd name="connsiteY114" fmla="*/ 1351586 h 1800167"/>
              <a:gd name="connsiteX115" fmla="*/ 793576 w 1671089"/>
              <a:gd name="connsiteY115" fmla="*/ 1279578 h 1800167"/>
              <a:gd name="connsiteX116" fmla="*/ 793576 w 1671089"/>
              <a:gd name="connsiteY116" fmla="*/ 1207570 h 1800167"/>
              <a:gd name="connsiteX117" fmla="*/ 865584 w 1671089"/>
              <a:gd name="connsiteY117" fmla="*/ 1207570 h 1800167"/>
              <a:gd name="connsiteX118" fmla="*/ 729343 w 1671089"/>
              <a:gd name="connsiteY118" fmla="*/ 1153885 h 1800167"/>
              <a:gd name="connsiteX119" fmla="*/ 674914 w 1671089"/>
              <a:gd name="connsiteY119" fmla="*/ 1099457 h 1800167"/>
              <a:gd name="connsiteX120" fmla="*/ 664029 w 1671089"/>
              <a:gd name="connsiteY120" fmla="*/ 1066800 h 1800167"/>
              <a:gd name="connsiteX121" fmla="*/ 653143 w 1671089"/>
              <a:gd name="connsiteY121" fmla="*/ 1001485 h 1800167"/>
              <a:gd name="connsiteX122" fmla="*/ 631371 w 1671089"/>
              <a:gd name="connsiteY122" fmla="*/ 968828 h 1800167"/>
              <a:gd name="connsiteX123" fmla="*/ 685800 w 1671089"/>
              <a:gd name="connsiteY123" fmla="*/ 957943 h 1800167"/>
              <a:gd name="connsiteX124" fmla="*/ 696686 w 1671089"/>
              <a:gd name="connsiteY124" fmla="*/ 1066800 h 1800167"/>
              <a:gd name="connsiteX125" fmla="*/ 707571 w 1671089"/>
              <a:gd name="connsiteY125" fmla="*/ 1099457 h 1800167"/>
              <a:gd name="connsiteX126" fmla="*/ 751114 w 1671089"/>
              <a:gd name="connsiteY126" fmla="*/ 1143000 h 1800167"/>
              <a:gd name="connsiteX127" fmla="*/ 957943 w 1671089"/>
              <a:gd name="connsiteY127" fmla="*/ 1088571 h 1800167"/>
              <a:gd name="connsiteX128" fmla="*/ 947057 w 1671089"/>
              <a:gd name="connsiteY128" fmla="*/ 1055914 h 1800167"/>
              <a:gd name="connsiteX129" fmla="*/ 914400 w 1671089"/>
              <a:gd name="connsiteY129" fmla="*/ 947057 h 1800167"/>
              <a:gd name="connsiteX130" fmla="*/ 849086 w 1671089"/>
              <a:gd name="connsiteY130" fmla="*/ 936171 h 1800167"/>
              <a:gd name="connsiteX131" fmla="*/ 816429 w 1671089"/>
              <a:gd name="connsiteY131" fmla="*/ 892628 h 1800167"/>
              <a:gd name="connsiteX132" fmla="*/ 881743 w 1671089"/>
              <a:gd name="connsiteY132" fmla="*/ 892628 h 1800167"/>
              <a:gd name="connsiteX133" fmla="*/ 936171 w 1671089"/>
              <a:gd name="connsiteY133" fmla="*/ 947057 h 1800167"/>
              <a:gd name="connsiteX134" fmla="*/ 990600 w 1671089"/>
              <a:gd name="connsiteY134" fmla="*/ 990600 h 1800167"/>
              <a:gd name="connsiteX135" fmla="*/ 1066800 w 1671089"/>
              <a:gd name="connsiteY135" fmla="*/ 1012371 h 1800167"/>
              <a:gd name="connsiteX136" fmla="*/ 1110343 w 1671089"/>
              <a:gd name="connsiteY136" fmla="*/ 1099457 h 1800167"/>
              <a:gd name="connsiteX137" fmla="*/ 1110343 w 1671089"/>
              <a:gd name="connsiteY137" fmla="*/ 1099457 h 1800167"/>
              <a:gd name="connsiteX138" fmla="*/ 1132114 w 1671089"/>
              <a:gd name="connsiteY138" fmla="*/ 1132114 h 1800167"/>
              <a:gd name="connsiteX139" fmla="*/ 1164771 w 1671089"/>
              <a:gd name="connsiteY139" fmla="*/ 1153885 h 1800167"/>
              <a:gd name="connsiteX140" fmla="*/ 1186543 w 1671089"/>
              <a:gd name="connsiteY140" fmla="*/ 1175657 h 1800167"/>
              <a:gd name="connsiteX141" fmla="*/ 1197429 w 1671089"/>
              <a:gd name="connsiteY141" fmla="*/ 1208314 h 1800167"/>
              <a:gd name="connsiteX142" fmla="*/ 1197429 w 1671089"/>
              <a:gd name="connsiteY142" fmla="*/ 1143000 h 1800167"/>
              <a:gd name="connsiteX143" fmla="*/ 1219200 w 1671089"/>
              <a:gd name="connsiteY143" fmla="*/ 1088571 h 1800167"/>
              <a:gd name="connsiteX144" fmla="*/ 1295400 w 1671089"/>
              <a:gd name="connsiteY144" fmla="*/ 1077685 h 1800167"/>
              <a:gd name="connsiteX145" fmla="*/ 1328057 w 1671089"/>
              <a:gd name="connsiteY145" fmla="*/ 1055914 h 1800167"/>
              <a:gd name="connsiteX146" fmla="*/ 1349829 w 1671089"/>
              <a:gd name="connsiteY146" fmla="*/ 1077685 h 1800167"/>
              <a:gd name="connsiteX147" fmla="*/ 1382486 w 1671089"/>
              <a:gd name="connsiteY147" fmla="*/ 1143000 h 1800167"/>
              <a:gd name="connsiteX148" fmla="*/ 1480457 w 1671089"/>
              <a:gd name="connsiteY148" fmla="*/ 1164771 h 1800167"/>
              <a:gd name="connsiteX149" fmla="*/ 1469571 w 1671089"/>
              <a:gd name="connsiteY149" fmla="*/ 1208314 h 1800167"/>
              <a:gd name="connsiteX150" fmla="*/ 1447800 w 1671089"/>
              <a:gd name="connsiteY150" fmla="*/ 1240971 h 1800167"/>
              <a:gd name="connsiteX151" fmla="*/ 1469571 w 1671089"/>
              <a:gd name="connsiteY151" fmla="*/ 1328057 h 1800167"/>
              <a:gd name="connsiteX152" fmla="*/ 1491343 w 1671089"/>
              <a:gd name="connsiteY152" fmla="*/ 1349828 h 1800167"/>
              <a:gd name="connsiteX153" fmla="*/ 1480457 w 1671089"/>
              <a:gd name="connsiteY153" fmla="*/ 1251857 h 1800167"/>
              <a:gd name="connsiteX154" fmla="*/ 1491343 w 1671089"/>
              <a:gd name="connsiteY154" fmla="*/ 1197428 h 1800167"/>
              <a:gd name="connsiteX155" fmla="*/ 1556657 w 1671089"/>
              <a:gd name="connsiteY155" fmla="*/ 1186543 h 1800167"/>
              <a:gd name="connsiteX156" fmla="*/ 1534886 w 1671089"/>
              <a:gd name="connsiteY156" fmla="*/ 1088571 h 1800167"/>
              <a:gd name="connsiteX157" fmla="*/ 1513114 w 1671089"/>
              <a:gd name="connsiteY157" fmla="*/ 1066800 h 1800167"/>
              <a:gd name="connsiteX158" fmla="*/ 1621971 w 1671089"/>
              <a:gd name="connsiteY158" fmla="*/ 1055914 h 1800167"/>
              <a:gd name="connsiteX159" fmla="*/ 1632857 w 1671089"/>
              <a:gd name="connsiteY159" fmla="*/ 1023257 h 1800167"/>
              <a:gd name="connsiteX160" fmla="*/ 1632857 w 1671089"/>
              <a:gd name="connsiteY160" fmla="*/ 729343 h 1800167"/>
              <a:gd name="connsiteX161" fmla="*/ 1643743 w 1671089"/>
              <a:gd name="connsiteY161" fmla="*/ 696685 h 1800167"/>
              <a:gd name="connsiteX162" fmla="*/ 1665514 w 1671089"/>
              <a:gd name="connsiteY162" fmla="*/ 620485 h 1800167"/>
              <a:gd name="connsiteX163" fmla="*/ 1643743 w 1671089"/>
              <a:gd name="connsiteY163" fmla="*/ 468085 h 1800167"/>
              <a:gd name="connsiteX164" fmla="*/ 1632857 w 1671089"/>
              <a:gd name="connsiteY164" fmla="*/ 65314 h 1800167"/>
              <a:gd name="connsiteX165" fmla="*/ 1621971 w 1671089"/>
              <a:gd name="connsiteY165" fmla="*/ 21771 h 1800167"/>
              <a:gd name="connsiteX166" fmla="*/ 1578429 w 1671089"/>
              <a:gd name="connsiteY166" fmla="*/ 0 h 1800167"/>
              <a:gd name="connsiteX167" fmla="*/ 1066800 w 1671089"/>
              <a:gd name="connsiteY167" fmla="*/ 0 h 1800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1671089" h="1800167">
                <a:moveTo>
                  <a:pt x="1066800" y="0"/>
                </a:moveTo>
                <a:lnTo>
                  <a:pt x="1066800" y="0"/>
                </a:lnTo>
                <a:cubicBezTo>
                  <a:pt x="1063045" y="33794"/>
                  <a:pt x="1070726" y="101362"/>
                  <a:pt x="1034143" y="130628"/>
                </a:cubicBezTo>
                <a:cubicBezTo>
                  <a:pt x="1025183" y="137796"/>
                  <a:pt x="1012372" y="137885"/>
                  <a:pt x="1001486" y="141514"/>
                </a:cubicBezTo>
                <a:cubicBezTo>
                  <a:pt x="994229" y="130628"/>
                  <a:pt x="989930" y="117030"/>
                  <a:pt x="979714" y="108857"/>
                </a:cubicBezTo>
                <a:cubicBezTo>
                  <a:pt x="970754" y="101689"/>
                  <a:pt x="955171" y="106085"/>
                  <a:pt x="947057" y="97971"/>
                </a:cubicBezTo>
                <a:cubicBezTo>
                  <a:pt x="938943" y="89857"/>
                  <a:pt x="943339" y="74274"/>
                  <a:pt x="936171" y="65314"/>
                </a:cubicBezTo>
                <a:cubicBezTo>
                  <a:pt x="927998" y="55098"/>
                  <a:pt x="914400" y="50800"/>
                  <a:pt x="903514" y="43543"/>
                </a:cubicBezTo>
                <a:cubicBezTo>
                  <a:pt x="899886" y="54429"/>
                  <a:pt x="888367" y="65546"/>
                  <a:pt x="892629" y="76200"/>
                </a:cubicBezTo>
                <a:cubicBezTo>
                  <a:pt x="897488" y="88347"/>
                  <a:pt x="916035" y="88720"/>
                  <a:pt x="925286" y="97971"/>
                </a:cubicBezTo>
                <a:cubicBezTo>
                  <a:pt x="934537" y="107222"/>
                  <a:pt x="939800" y="119742"/>
                  <a:pt x="947057" y="130628"/>
                </a:cubicBezTo>
                <a:lnTo>
                  <a:pt x="849086" y="163285"/>
                </a:lnTo>
                <a:lnTo>
                  <a:pt x="816429" y="174171"/>
                </a:lnTo>
                <a:lnTo>
                  <a:pt x="783771" y="185057"/>
                </a:lnTo>
                <a:cubicBezTo>
                  <a:pt x="776514" y="177800"/>
                  <a:pt x="772064" y="165298"/>
                  <a:pt x="762000" y="163285"/>
                </a:cubicBezTo>
                <a:cubicBezTo>
                  <a:pt x="710597" y="153004"/>
                  <a:pt x="726921" y="220134"/>
                  <a:pt x="707571" y="239485"/>
                </a:cubicBezTo>
                <a:cubicBezTo>
                  <a:pt x="665663" y="281394"/>
                  <a:pt x="683453" y="259334"/>
                  <a:pt x="653143" y="304800"/>
                </a:cubicBezTo>
                <a:cubicBezTo>
                  <a:pt x="656772" y="279400"/>
                  <a:pt x="650430" y="250358"/>
                  <a:pt x="664029" y="228600"/>
                </a:cubicBezTo>
                <a:cubicBezTo>
                  <a:pt x="671958" y="215913"/>
                  <a:pt x="695889" y="227060"/>
                  <a:pt x="707571" y="217714"/>
                </a:cubicBezTo>
                <a:cubicBezTo>
                  <a:pt x="716531" y="210546"/>
                  <a:pt x="714828" y="195943"/>
                  <a:pt x="718457" y="185057"/>
                </a:cubicBezTo>
                <a:cubicBezTo>
                  <a:pt x="714828" y="174171"/>
                  <a:pt x="713475" y="162239"/>
                  <a:pt x="707571" y="152400"/>
                </a:cubicBezTo>
                <a:cubicBezTo>
                  <a:pt x="702291" y="143599"/>
                  <a:pt x="693814" y="137039"/>
                  <a:pt x="685800" y="130628"/>
                </a:cubicBezTo>
                <a:cubicBezTo>
                  <a:pt x="648837" y="101057"/>
                  <a:pt x="639613" y="104347"/>
                  <a:pt x="587829" y="87085"/>
                </a:cubicBezTo>
                <a:cubicBezTo>
                  <a:pt x="551543" y="94342"/>
                  <a:pt x="513509" y="95573"/>
                  <a:pt x="478971" y="108857"/>
                </a:cubicBezTo>
                <a:cubicBezTo>
                  <a:pt x="464602" y="114383"/>
                  <a:pt x="456169" y="129687"/>
                  <a:pt x="446314" y="141514"/>
                </a:cubicBezTo>
                <a:cubicBezTo>
                  <a:pt x="406291" y="189541"/>
                  <a:pt x="438366" y="168293"/>
                  <a:pt x="402771" y="239485"/>
                </a:cubicBezTo>
                <a:cubicBezTo>
                  <a:pt x="395514" y="253999"/>
                  <a:pt x="387392" y="268113"/>
                  <a:pt x="381000" y="283028"/>
                </a:cubicBezTo>
                <a:cubicBezTo>
                  <a:pt x="376480" y="293575"/>
                  <a:pt x="376999" y="306505"/>
                  <a:pt x="370114" y="315685"/>
                </a:cubicBezTo>
                <a:cubicBezTo>
                  <a:pt x="354719" y="336211"/>
                  <a:pt x="315686" y="370114"/>
                  <a:pt x="315686" y="370114"/>
                </a:cubicBezTo>
                <a:cubicBezTo>
                  <a:pt x="289046" y="450033"/>
                  <a:pt x="277687" y="419201"/>
                  <a:pt x="326571" y="468085"/>
                </a:cubicBezTo>
                <a:cubicBezTo>
                  <a:pt x="327337" y="465786"/>
                  <a:pt x="341297" y="407680"/>
                  <a:pt x="359229" y="413657"/>
                </a:cubicBezTo>
                <a:cubicBezTo>
                  <a:pt x="370115" y="417286"/>
                  <a:pt x="364210" y="436475"/>
                  <a:pt x="370114" y="446314"/>
                </a:cubicBezTo>
                <a:cubicBezTo>
                  <a:pt x="375394" y="455115"/>
                  <a:pt x="384629" y="460828"/>
                  <a:pt x="391886" y="468085"/>
                </a:cubicBezTo>
                <a:cubicBezTo>
                  <a:pt x="406400" y="464457"/>
                  <a:pt x="428738" y="470581"/>
                  <a:pt x="435429" y="457200"/>
                </a:cubicBezTo>
                <a:cubicBezTo>
                  <a:pt x="440684" y="446691"/>
                  <a:pt x="418989" y="386108"/>
                  <a:pt x="413657" y="370114"/>
                </a:cubicBezTo>
                <a:cubicBezTo>
                  <a:pt x="420914" y="344714"/>
                  <a:pt x="422600" y="317006"/>
                  <a:pt x="435429" y="293914"/>
                </a:cubicBezTo>
                <a:cubicBezTo>
                  <a:pt x="441783" y="282478"/>
                  <a:pt x="457870" y="280316"/>
                  <a:pt x="468086" y="272143"/>
                </a:cubicBezTo>
                <a:cubicBezTo>
                  <a:pt x="476100" y="265732"/>
                  <a:pt x="482600" y="257628"/>
                  <a:pt x="489857" y="250371"/>
                </a:cubicBezTo>
                <a:cubicBezTo>
                  <a:pt x="493486" y="301171"/>
                  <a:pt x="479206" y="356620"/>
                  <a:pt x="500743" y="402771"/>
                </a:cubicBezTo>
                <a:cubicBezTo>
                  <a:pt x="510077" y="422772"/>
                  <a:pt x="550450" y="398050"/>
                  <a:pt x="566057" y="413657"/>
                </a:cubicBezTo>
                <a:cubicBezTo>
                  <a:pt x="575308" y="422908"/>
                  <a:pt x="552459" y="436098"/>
                  <a:pt x="544286" y="446314"/>
                </a:cubicBezTo>
                <a:cubicBezTo>
                  <a:pt x="537875" y="454328"/>
                  <a:pt x="531694" y="463495"/>
                  <a:pt x="522514" y="468085"/>
                </a:cubicBezTo>
                <a:cubicBezTo>
                  <a:pt x="479386" y="489649"/>
                  <a:pt x="438361" y="492997"/>
                  <a:pt x="391886" y="500743"/>
                </a:cubicBezTo>
                <a:cubicBezTo>
                  <a:pt x="348342" y="587827"/>
                  <a:pt x="399143" y="522514"/>
                  <a:pt x="326571" y="522514"/>
                </a:cubicBezTo>
                <a:cubicBezTo>
                  <a:pt x="313488" y="522514"/>
                  <a:pt x="305273" y="537794"/>
                  <a:pt x="293914" y="544285"/>
                </a:cubicBezTo>
                <a:cubicBezTo>
                  <a:pt x="279825" y="552336"/>
                  <a:pt x="263576" y="556625"/>
                  <a:pt x="250371" y="566057"/>
                </a:cubicBezTo>
                <a:cubicBezTo>
                  <a:pt x="223702" y="585107"/>
                  <a:pt x="161376" y="478016"/>
                  <a:pt x="144016" y="504056"/>
                </a:cubicBezTo>
                <a:cubicBezTo>
                  <a:pt x="140387" y="518570"/>
                  <a:pt x="193356" y="662466"/>
                  <a:pt x="185057" y="674914"/>
                </a:cubicBezTo>
                <a:cubicBezTo>
                  <a:pt x="177800" y="685800"/>
                  <a:pt x="162616" y="688512"/>
                  <a:pt x="152400" y="696685"/>
                </a:cubicBezTo>
                <a:cubicBezTo>
                  <a:pt x="109706" y="730841"/>
                  <a:pt x="154688" y="710437"/>
                  <a:pt x="97971" y="729343"/>
                </a:cubicBezTo>
                <a:cubicBezTo>
                  <a:pt x="78812" y="786823"/>
                  <a:pt x="77539" y="755635"/>
                  <a:pt x="152400" y="805543"/>
                </a:cubicBezTo>
                <a:lnTo>
                  <a:pt x="185057" y="827314"/>
                </a:lnTo>
                <a:cubicBezTo>
                  <a:pt x="199571" y="823685"/>
                  <a:pt x="216917" y="825774"/>
                  <a:pt x="228600" y="816428"/>
                </a:cubicBezTo>
                <a:cubicBezTo>
                  <a:pt x="237560" y="809260"/>
                  <a:pt x="236997" y="794972"/>
                  <a:pt x="239486" y="783771"/>
                </a:cubicBezTo>
                <a:cubicBezTo>
                  <a:pt x="244274" y="762225"/>
                  <a:pt x="235837" y="735068"/>
                  <a:pt x="250371" y="718457"/>
                </a:cubicBezTo>
                <a:cubicBezTo>
                  <a:pt x="265483" y="701186"/>
                  <a:pt x="296591" y="709415"/>
                  <a:pt x="315686" y="696685"/>
                </a:cubicBezTo>
                <a:lnTo>
                  <a:pt x="348343" y="674914"/>
                </a:lnTo>
                <a:cubicBezTo>
                  <a:pt x="351972" y="700314"/>
                  <a:pt x="348808" y="727668"/>
                  <a:pt x="359229" y="751114"/>
                </a:cubicBezTo>
                <a:cubicBezTo>
                  <a:pt x="364542" y="763069"/>
                  <a:pt x="381670" y="764712"/>
                  <a:pt x="391886" y="772885"/>
                </a:cubicBezTo>
                <a:cubicBezTo>
                  <a:pt x="399900" y="779296"/>
                  <a:pt x="406400" y="787400"/>
                  <a:pt x="413657" y="794657"/>
                </a:cubicBezTo>
                <a:cubicBezTo>
                  <a:pt x="388640" y="719606"/>
                  <a:pt x="408113" y="745570"/>
                  <a:pt x="370114" y="707571"/>
                </a:cubicBezTo>
                <a:cubicBezTo>
                  <a:pt x="377371" y="696685"/>
                  <a:pt x="378904" y="676537"/>
                  <a:pt x="391886" y="674914"/>
                </a:cubicBezTo>
                <a:cubicBezTo>
                  <a:pt x="414658" y="672067"/>
                  <a:pt x="457200" y="696685"/>
                  <a:pt x="457200" y="696685"/>
                </a:cubicBezTo>
                <a:cubicBezTo>
                  <a:pt x="460829" y="707571"/>
                  <a:pt x="465836" y="718091"/>
                  <a:pt x="468086" y="729343"/>
                </a:cubicBezTo>
                <a:cubicBezTo>
                  <a:pt x="473118" y="754503"/>
                  <a:pt x="465372" y="783785"/>
                  <a:pt x="478971" y="805543"/>
                </a:cubicBezTo>
                <a:cubicBezTo>
                  <a:pt x="486900" y="818230"/>
                  <a:pt x="508000" y="812800"/>
                  <a:pt x="522514" y="816428"/>
                </a:cubicBezTo>
                <a:cubicBezTo>
                  <a:pt x="551543" y="809171"/>
                  <a:pt x="581818" y="805770"/>
                  <a:pt x="609600" y="794657"/>
                </a:cubicBezTo>
                <a:cubicBezTo>
                  <a:pt x="619129" y="790845"/>
                  <a:pt x="630098" y="783069"/>
                  <a:pt x="631371" y="772885"/>
                </a:cubicBezTo>
                <a:cubicBezTo>
                  <a:pt x="634109" y="750984"/>
                  <a:pt x="624114" y="729342"/>
                  <a:pt x="620486" y="707571"/>
                </a:cubicBezTo>
                <a:cubicBezTo>
                  <a:pt x="662318" y="690838"/>
                  <a:pt x="670029" y="674160"/>
                  <a:pt x="707571" y="696685"/>
                </a:cubicBezTo>
                <a:cubicBezTo>
                  <a:pt x="716372" y="701965"/>
                  <a:pt x="722086" y="711200"/>
                  <a:pt x="729343" y="718457"/>
                </a:cubicBezTo>
                <a:cubicBezTo>
                  <a:pt x="725714" y="736600"/>
                  <a:pt x="733852" y="762622"/>
                  <a:pt x="718457" y="772885"/>
                </a:cubicBezTo>
                <a:cubicBezTo>
                  <a:pt x="694116" y="789112"/>
                  <a:pt x="659392" y="775365"/>
                  <a:pt x="631371" y="783771"/>
                </a:cubicBezTo>
                <a:cubicBezTo>
                  <a:pt x="621541" y="786720"/>
                  <a:pt x="616857" y="798286"/>
                  <a:pt x="609600" y="805543"/>
                </a:cubicBezTo>
                <a:cubicBezTo>
                  <a:pt x="605971" y="823686"/>
                  <a:pt x="612762" y="847930"/>
                  <a:pt x="598714" y="859971"/>
                </a:cubicBezTo>
                <a:cubicBezTo>
                  <a:pt x="501051" y="943682"/>
                  <a:pt x="550678" y="801748"/>
                  <a:pt x="522514" y="914400"/>
                </a:cubicBezTo>
                <a:cubicBezTo>
                  <a:pt x="422605" y="881096"/>
                  <a:pt x="480035" y="894911"/>
                  <a:pt x="348343" y="881743"/>
                </a:cubicBezTo>
                <a:cubicBezTo>
                  <a:pt x="344714" y="856343"/>
                  <a:pt x="356938" y="822241"/>
                  <a:pt x="337457" y="805543"/>
                </a:cubicBezTo>
                <a:cubicBezTo>
                  <a:pt x="320699" y="791179"/>
                  <a:pt x="293082" y="809448"/>
                  <a:pt x="272143" y="816428"/>
                </a:cubicBezTo>
                <a:cubicBezTo>
                  <a:pt x="259731" y="820565"/>
                  <a:pt x="251781" y="833729"/>
                  <a:pt x="239486" y="838200"/>
                </a:cubicBezTo>
                <a:cubicBezTo>
                  <a:pt x="211365" y="848426"/>
                  <a:pt x="181429" y="852714"/>
                  <a:pt x="152400" y="859971"/>
                </a:cubicBezTo>
                <a:cubicBezTo>
                  <a:pt x="145143" y="867228"/>
                  <a:pt x="139430" y="876463"/>
                  <a:pt x="130629" y="881743"/>
                </a:cubicBezTo>
                <a:cubicBezTo>
                  <a:pt x="120789" y="887647"/>
                  <a:pt x="107151" y="885743"/>
                  <a:pt x="97971" y="892628"/>
                </a:cubicBezTo>
                <a:cubicBezTo>
                  <a:pt x="77445" y="908023"/>
                  <a:pt x="43543" y="947057"/>
                  <a:pt x="43543" y="947057"/>
                </a:cubicBezTo>
                <a:cubicBezTo>
                  <a:pt x="37154" y="979003"/>
                  <a:pt x="34323" y="1004854"/>
                  <a:pt x="21771" y="1034143"/>
                </a:cubicBezTo>
                <a:cubicBezTo>
                  <a:pt x="15379" y="1049058"/>
                  <a:pt x="7257" y="1063171"/>
                  <a:pt x="0" y="1077685"/>
                </a:cubicBezTo>
                <a:cubicBezTo>
                  <a:pt x="3629" y="1088571"/>
                  <a:pt x="7734" y="1099310"/>
                  <a:pt x="10886" y="1110343"/>
                </a:cubicBezTo>
                <a:cubicBezTo>
                  <a:pt x="14996" y="1124728"/>
                  <a:pt x="13472" y="1141437"/>
                  <a:pt x="21771" y="1153885"/>
                </a:cubicBezTo>
                <a:cubicBezTo>
                  <a:pt x="36004" y="1175234"/>
                  <a:pt x="58057" y="1190171"/>
                  <a:pt x="76200" y="1208314"/>
                </a:cubicBezTo>
                <a:cubicBezTo>
                  <a:pt x="127000" y="1259114"/>
                  <a:pt x="93617" y="1238794"/>
                  <a:pt x="185057" y="1251857"/>
                </a:cubicBezTo>
                <a:cubicBezTo>
                  <a:pt x="195943" y="1255486"/>
                  <a:pt x="206239" y="1262743"/>
                  <a:pt x="217714" y="1262743"/>
                </a:cubicBezTo>
                <a:cubicBezTo>
                  <a:pt x="256031" y="1262743"/>
                  <a:pt x="282009" y="1252197"/>
                  <a:pt x="315686" y="1240971"/>
                </a:cubicBezTo>
                <a:cubicBezTo>
                  <a:pt x="332931" y="1258217"/>
                  <a:pt x="348343" y="1267139"/>
                  <a:pt x="348343" y="1295400"/>
                </a:cubicBezTo>
                <a:cubicBezTo>
                  <a:pt x="348343" y="1306875"/>
                  <a:pt x="341086" y="1317171"/>
                  <a:pt x="337457" y="1328057"/>
                </a:cubicBezTo>
                <a:cubicBezTo>
                  <a:pt x="341086" y="1346200"/>
                  <a:pt x="339358" y="1366311"/>
                  <a:pt x="348343" y="1382485"/>
                </a:cubicBezTo>
                <a:cubicBezTo>
                  <a:pt x="358312" y="1400428"/>
                  <a:pt x="391886" y="1426028"/>
                  <a:pt x="391886" y="1426028"/>
                </a:cubicBezTo>
                <a:cubicBezTo>
                  <a:pt x="388257" y="1447800"/>
                  <a:pt x="381000" y="1469271"/>
                  <a:pt x="381000" y="1491343"/>
                </a:cubicBezTo>
                <a:cubicBezTo>
                  <a:pt x="381000" y="1529656"/>
                  <a:pt x="391547" y="1555639"/>
                  <a:pt x="402771" y="1589314"/>
                </a:cubicBezTo>
                <a:cubicBezTo>
                  <a:pt x="406400" y="1618343"/>
                  <a:pt x="408424" y="1647617"/>
                  <a:pt x="413657" y="1676400"/>
                </a:cubicBezTo>
                <a:cubicBezTo>
                  <a:pt x="415710" y="1687689"/>
                  <a:pt x="417375" y="1700097"/>
                  <a:pt x="424543" y="1709057"/>
                </a:cubicBezTo>
                <a:cubicBezTo>
                  <a:pt x="432716" y="1719273"/>
                  <a:pt x="445498" y="1724977"/>
                  <a:pt x="457200" y="1730828"/>
                </a:cubicBezTo>
                <a:cubicBezTo>
                  <a:pt x="467463" y="1735960"/>
                  <a:pt x="478971" y="1738085"/>
                  <a:pt x="489857" y="1741714"/>
                </a:cubicBezTo>
                <a:cubicBezTo>
                  <a:pt x="503247" y="1755103"/>
                  <a:pt x="540261" y="1800167"/>
                  <a:pt x="566057" y="1774371"/>
                </a:cubicBezTo>
                <a:cubicBezTo>
                  <a:pt x="584200" y="1756228"/>
                  <a:pt x="565468" y="1721120"/>
                  <a:pt x="576943" y="1698171"/>
                </a:cubicBezTo>
                <a:cubicBezTo>
                  <a:pt x="582075" y="1687908"/>
                  <a:pt x="598348" y="1689535"/>
                  <a:pt x="609600" y="1687285"/>
                </a:cubicBezTo>
                <a:cubicBezTo>
                  <a:pt x="634760" y="1682253"/>
                  <a:pt x="660400" y="1680028"/>
                  <a:pt x="685800" y="1676400"/>
                </a:cubicBezTo>
                <a:cubicBezTo>
                  <a:pt x="682171" y="1661886"/>
                  <a:pt x="683213" y="1645305"/>
                  <a:pt x="674914" y="1632857"/>
                </a:cubicBezTo>
                <a:cubicBezTo>
                  <a:pt x="667657" y="1621971"/>
                  <a:pt x="651508" y="1620336"/>
                  <a:pt x="642257" y="1611085"/>
                </a:cubicBezTo>
                <a:cubicBezTo>
                  <a:pt x="633006" y="1601834"/>
                  <a:pt x="627743" y="1589314"/>
                  <a:pt x="620486" y="1578428"/>
                </a:cubicBezTo>
                <a:cubicBezTo>
                  <a:pt x="627743" y="1563914"/>
                  <a:pt x="630782" y="1546360"/>
                  <a:pt x="642257" y="1534885"/>
                </a:cubicBezTo>
                <a:cubicBezTo>
                  <a:pt x="650371" y="1526771"/>
                  <a:pt x="663782" y="1526783"/>
                  <a:pt x="674914" y="1524000"/>
                </a:cubicBezTo>
                <a:lnTo>
                  <a:pt x="762000" y="1502228"/>
                </a:lnTo>
                <a:cubicBezTo>
                  <a:pt x="738249" y="1430976"/>
                  <a:pt x="771236" y="1500909"/>
                  <a:pt x="718457" y="1458685"/>
                </a:cubicBezTo>
                <a:cubicBezTo>
                  <a:pt x="699274" y="1443338"/>
                  <a:pt x="692971" y="1414883"/>
                  <a:pt x="685800" y="1393371"/>
                </a:cubicBezTo>
                <a:cubicBezTo>
                  <a:pt x="689429" y="1360714"/>
                  <a:pt x="710339" y="1382466"/>
                  <a:pt x="721568" y="1351586"/>
                </a:cubicBezTo>
                <a:cubicBezTo>
                  <a:pt x="726039" y="1339291"/>
                  <a:pt x="783525" y="1287954"/>
                  <a:pt x="793576" y="1279578"/>
                </a:cubicBezTo>
                <a:cubicBezTo>
                  <a:pt x="840125" y="1240786"/>
                  <a:pt x="759321" y="1250388"/>
                  <a:pt x="793576" y="1207570"/>
                </a:cubicBezTo>
                <a:cubicBezTo>
                  <a:pt x="799987" y="1199556"/>
                  <a:pt x="858327" y="1214827"/>
                  <a:pt x="865584" y="1207570"/>
                </a:cubicBezTo>
                <a:cubicBezTo>
                  <a:pt x="794955" y="1136941"/>
                  <a:pt x="858325" y="1231274"/>
                  <a:pt x="729343" y="1153885"/>
                </a:cubicBezTo>
                <a:cubicBezTo>
                  <a:pt x="707342" y="1140684"/>
                  <a:pt x="674914" y="1099457"/>
                  <a:pt x="674914" y="1099457"/>
                </a:cubicBezTo>
                <a:cubicBezTo>
                  <a:pt x="671286" y="1088571"/>
                  <a:pt x="666518" y="1078001"/>
                  <a:pt x="664029" y="1066800"/>
                </a:cubicBezTo>
                <a:cubicBezTo>
                  <a:pt x="659241" y="1045254"/>
                  <a:pt x="660123" y="1022424"/>
                  <a:pt x="653143" y="1001485"/>
                </a:cubicBezTo>
                <a:cubicBezTo>
                  <a:pt x="649006" y="989073"/>
                  <a:pt x="638628" y="979714"/>
                  <a:pt x="631371" y="968828"/>
                </a:cubicBezTo>
                <a:cubicBezTo>
                  <a:pt x="634002" y="960935"/>
                  <a:pt x="650926" y="874245"/>
                  <a:pt x="685800" y="957943"/>
                </a:cubicBezTo>
                <a:cubicBezTo>
                  <a:pt x="699826" y="991605"/>
                  <a:pt x="691141" y="1030757"/>
                  <a:pt x="696686" y="1066800"/>
                </a:cubicBezTo>
                <a:cubicBezTo>
                  <a:pt x="698431" y="1078141"/>
                  <a:pt x="700902" y="1090120"/>
                  <a:pt x="707571" y="1099457"/>
                </a:cubicBezTo>
                <a:cubicBezTo>
                  <a:pt x="719502" y="1116160"/>
                  <a:pt x="751114" y="1143000"/>
                  <a:pt x="751114" y="1143000"/>
                </a:cubicBezTo>
                <a:cubicBezTo>
                  <a:pt x="964269" y="1132342"/>
                  <a:pt x="990468" y="1202406"/>
                  <a:pt x="957943" y="1088571"/>
                </a:cubicBezTo>
                <a:cubicBezTo>
                  <a:pt x="954791" y="1077538"/>
                  <a:pt x="950686" y="1066800"/>
                  <a:pt x="947057" y="1055914"/>
                </a:cubicBezTo>
                <a:cubicBezTo>
                  <a:pt x="945184" y="1042805"/>
                  <a:pt x="944864" y="962289"/>
                  <a:pt x="914400" y="947057"/>
                </a:cubicBezTo>
                <a:cubicBezTo>
                  <a:pt x="894659" y="937186"/>
                  <a:pt x="870857" y="939800"/>
                  <a:pt x="849086" y="936171"/>
                </a:cubicBezTo>
                <a:cubicBezTo>
                  <a:pt x="838200" y="921657"/>
                  <a:pt x="816429" y="910771"/>
                  <a:pt x="816429" y="892628"/>
                </a:cubicBezTo>
                <a:cubicBezTo>
                  <a:pt x="816429" y="863601"/>
                  <a:pt x="881743" y="892628"/>
                  <a:pt x="881743" y="892628"/>
                </a:cubicBezTo>
                <a:cubicBezTo>
                  <a:pt x="919063" y="948609"/>
                  <a:pt x="884336" y="905590"/>
                  <a:pt x="936171" y="947057"/>
                </a:cubicBezTo>
                <a:cubicBezTo>
                  <a:pt x="969916" y="974053"/>
                  <a:pt x="945934" y="968267"/>
                  <a:pt x="990600" y="990600"/>
                </a:cubicBezTo>
                <a:cubicBezTo>
                  <a:pt x="1006212" y="998406"/>
                  <a:pt x="1052855" y="1008885"/>
                  <a:pt x="1066800" y="1012371"/>
                </a:cubicBezTo>
                <a:cubicBezTo>
                  <a:pt x="1104798" y="1050371"/>
                  <a:pt x="1085325" y="1024407"/>
                  <a:pt x="1110343" y="1099457"/>
                </a:cubicBezTo>
                <a:lnTo>
                  <a:pt x="1110343" y="1099457"/>
                </a:lnTo>
                <a:cubicBezTo>
                  <a:pt x="1117600" y="1110343"/>
                  <a:pt x="1122863" y="1122863"/>
                  <a:pt x="1132114" y="1132114"/>
                </a:cubicBezTo>
                <a:cubicBezTo>
                  <a:pt x="1141365" y="1141365"/>
                  <a:pt x="1154555" y="1145712"/>
                  <a:pt x="1164771" y="1153885"/>
                </a:cubicBezTo>
                <a:cubicBezTo>
                  <a:pt x="1172785" y="1160296"/>
                  <a:pt x="1179286" y="1168400"/>
                  <a:pt x="1186543" y="1175657"/>
                </a:cubicBezTo>
                <a:cubicBezTo>
                  <a:pt x="1190172" y="1186543"/>
                  <a:pt x="1185954" y="1208314"/>
                  <a:pt x="1197429" y="1208314"/>
                </a:cubicBezTo>
                <a:cubicBezTo>
                  <a:pt x="1226456" y="1208314"/>
                  <a:pt x="1197429" y="1143000"/>
                  <a:pt x="1197429" y="1143000"/>
                </a:cubicBezTo>
                <a:cubicBezTo>
                  <a:pt x="1204686" y="1124857"/>
                  <a:pt x="1202941" y="1099410"/>
                  <a:pt x="1219200" y="1088571"/>
                </a:cubicBezTo>
                <a:cubicBezTo>
                  <a:pt x="1240549" y="1074338"/>
                  <a:pt x="1270824" y="1085058"/>
                  <a:pt x="1295400" y="1077685"/>
                </a:cubicBezTo>
                <a:cubicBezTo>
                  <a:pt x="1307931" y="1073926"/>
                  <a:pt x="1317171" y="1063171"/>
                  <a:pt x="1328057" y="1055914"/>
                </a:cubicBezTo>
                <a:cubicBezTo>
                  <a:pt x="1335314" y="1063171"/>
                  <a:pt x="1344549" y="1068884"/>
                  <a:pt x="1349829" y="1077685"/>
                </a:cubicBezTo>
                <a:cubicBezTo>
                  <a:pt x="1368034" y="1108027"/>
                  <a:pt x="1350720" y="1117588"/>
                  <a:pt x="1382486" y="1143000"/>
                </a:cubicBezTo>
                <a:cubicBezTo>
                  <a:pt x="1396589" y="1154282"/>
                  <a:pt x="1479792" y="1164660"/>
                  <a:pt x="1480457" y="1164771"/>
                </a:cubicBezTo>
                <a:cubicBezTo>
                  <a:pt x="1476828" y="1179285"/>
                  <a:pt x="1475464" y="1194563"/>
                  <a:pt x="1469571" y="1208314"/>
                </a:cubicBezTo>
                <a:cubicBezTo>
                  <a:pt x="1464417" y="1220339"/>
                  <a:pt x="1449423" y="1227989"/>
                  <a:pt x="1447800" y="1240971"/>
                </a:cubicBezTo>
                <a:cubicBezTo>
                  <a:pt x="1446993" y="1247427"/>
                  <a:pt x="1461482" y="1314576"/>
                  <a:pt x="1469571" y="1328057"/>
                </a:cubicBezTo>
                <a:cubicBezTo>
                  <a:pt x="1474851" y="1336858"/>
                  <a:pt x="1484086" y="1342571"/>
                  <a:pt x="1491343" y="1349828"/>
                </a:cubicBezTo>
                <a:cubicBezTo>
                  <a:pt x="1487714" y="1317171"/>
                  <a:pt x="1480457" y="1284715"/>
                  <a:pt x="1480457" y="1251857"/>
                </a:cubicBezTo>
                <a:cubicBezTo>
                  <a:pt x="1480457" y="1233355"/>
                  <a:pt x="1477295" y="1209469"/>
                  <a:pt x="1491343" y="1197428"/>
                </a:cubicBezTo>
                <a:cubicBezTo>
                  <a:pt x="1508101" y="1183064"/>
                  <a:pt x="1534886" y="1190171"/>
                  <a:pt x="1556657" y="1186543"/>
                </a:cubicBezTo>
                <a:cubicBezTo>
                  <a:pt x="1555513" y="1180823"/>
                  <a:pt x="1540008" y="1098816"/>
                  <a:pt x="1534886" y="1088571"/>
                </a:cubicBezTo>
                <a:cubicBezTo>
                  <a:pt x="1530296" y="1079391"/>
                  <a:pt x="1520371" y="1074057"/>
                  <a:pt x="1513114" y="1066800"/>
                </a:cubicBezTo>
                <a:cubicBezTo>
                  <a:pt x="1570806" y="1009108"/>
                  <a:pt x="1481278" y="1087179"/>
                  <a:pt x="1621971" y="1055914"/>
                </a:cubicBezTo>
                <a:cubicBezTo>
                  <a:pt x="1633172" y="1053425"/>
                  <a:pt x="1629228" y="1034143"/>
                  <a:pt x="1632857" y="1023257"/>
                </a:cubicBezTo>
                <a:cubicBezTo>
                  <a:pt x="1602925" y="903534"/>
                  <a:pt x="1614535" y="967519"/>
                  <a:pt x="1632857" y="729343"/>
                </a:cubicBezTo>
                <a:cubicBezTo>
                  <a:pt x="1633737" y="717902"/>
                  <a:pt x="1640591" y="707718"/>
                  <a:pt x="1643743" y="696685"/>
                </a:cubicBezTo>
                <a:cubicBezTo>
                  <a:pt x="1671089" y="600977"/>
                  <a:pt x="1639408" y="698809"/>
                  <a:pt x="1665514" y="620485"/>
                </a:cubicBezTo>
                <a:cubicBezTo>
                  <a:pt x="1653848" y="562151"/>
                  <a:pt x="1646616" y="534162"/>
                  <a:pt x="1643743" y="468085"/>
                </a:cubicBezTo>
                <a:cubicBezTo>
                  <a:pt x="1637909" y="333906"/>
                  <a:pt x="1639401" y="199461"/>
                  <a:pt x="1632857" y="65314"/>
                </a:cubicBezTo>
                <a:cubicBezTo>
                  <a:pt x="1632128" y="50371"/>
                  <a:pt x="1631549" y="33264"/>
                  <a:pt x="1621971" y="21771"/>
                </a:cubicBezTo>
                <a:cubicBezTo>
                  <a:pt x="1611583" y="9305"/>
                  <a:pt x="1592943" y="7257"/>
                  <a:pt x="1578429" y="0"/>
                </a:cubicBezTo>
                <a:cubicBezTo>
                  <a:pt x="1383515" y="48725"/>
                  <a:pt x="1152071" y="0"/>
                  <a:pt x="1066800" y="0"/>
                </a:cubicBez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1844824"/>
            <a:ext cx="1475656" cy="7200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>
            <a:off x="3993071" y="897503"/>
            <a:ext cx="2619320" cy="2630416"/>
          </a:xfrm>
          <a:custGeom>
            <a:avLst/>
            <a:gdLst>
              <a:gd name="connsiteX0" fmla="*/ 146881 w 2655358"/>
              <a:gd name="connsiteY0" fmla="*/ 1040154 h 2630416"/>
              <a:gd name="connsiteX1" fmla="*/ 146881 w 2655358"/>
              <a:gd name="connsiteY1" fmla="*/ 1040154 h 2630416"/>
              <a:gd name="connsiteX2" fmla="*/ 201310 w 2655358"/>
              <a:gd name="connsiteY2" fmla="*/ 1116354 h 2630416"/>
              <a:gd name="connsiteX3" fmla="*/ 223081 w 2655358"/>
              <a:gd name="connsiteY3" fmla="*/ 1138126 h 2630416"/>
              <a:gd name="connsiteX4" fmla="*/ 255738 w 2655358"/>
              <a:gd name="connsiteY4" fmla="*/ 1355840 h 2630416"/>
              <a:gd name="connsiteX5" fmla="*/ 299281 w 2655358"/>
              <a:gd name="connsiteY5" fmla="*/ 1442926 h 2630416"/>
              <a:gd name="connsiteX6" fmla="*/ 353710 w 2655358"/>
              <a:gd name="connsiteY6" fmla="*/ 1530011 h 2630416"/>
              <a:gd name="connsiteX7" fmla="*/ 408138 w 2655358"/>
              <a:gd name="connsiteY7" fmla="*/ 1519126 h 2630416"/>
              <a:gd name="connsiteX8" fmla="*/ 451681 w 2655358"/>
              <a:gd name="connsiteY8" fmla="*/ 1508240 h 2630416"/>
              <a:gd name="connsiteX9" fmla="*/ 386367 w 2655358"/>
              <a:gd name="connsiteY9" fmla="*/ 1486468 h 2630416"/>
              <a:gd name="connsiteX10" fmla="*/ 364596 w 2655358"/>
              <a:gd name="connsiteY10" fmla="*/ 1453811 h 2630416"/>
              <a:gd name="connsiteX11" fmla="*/ 353710 w 2655358"/>
              <a:gd name="connsiteY11" fmla="*/ 1344954 h 2630416"/>
              <a:gd name="connsiteX12" fmla="*/ 342824 w 2655358"/>
              <a:gd name="connsiteY12" fmla="*/ 1290526 h 2630416"/>
              <a:gd name="connsiteX13" fmla="*/ 375481 w 2655358"/>
              <a:gd name="connsiteY13" fmla="*/ 1159897 h 2630416"/>
              <a:gd name="connsiteX14" fmla="*/ 386367 w 2655358"/>
              <a:gd name="connsiteY14" fmla="*/ 1127240 h 2630416"/>
              <a:gd name="connsiteX15" fmla="*/ 451681 w 2655358"/>
              <a:gd name="connsiteY15" fmla="*/ 1083697 h 2630416"/>
              <a:gd name="connsiteX16" fmla="*/ 549653 w 2655358"/>
              <a:gd name="connsiteY16" fmla="*/ 996611 h 2630416"/>
              <a:gd name="connsiteX17" fmla="*/ 582310 w 2655358"/>
              <a:gd name="connsiteY17" fmla="*/ 833326 h 2630416"/>
              <a:gd name="connsiteX18" fmla="*/ 614967 w 2655358"/>
              <a:gd name="connsiteY18" fmla="*/ 768011 h 2630416"/>
              <a:gd name="connsiteX19" fmla="*/ 702053 w 2655358"/>
              <a:gd name="connsiteY19" fmla="*/ 746240 h 2630416"/>
              <a:gd name="connsiteX20" fmla="*/ 723824 w 2655358"/>
              <a:gd name="connsiteY20" fmla="*/ 724468 h 2630416"/>
              <a:gd name="connsiteX21" fmla="*/ 810910 w 2655358"/>
              <a:gd name="connsiteY21" fmla="*/ 659154 h 2630416"/>
              <a:gd name="connsiteX22" fmla="*/ 789138 w 2655358"/>
              <a:gd name="connsiteY22" fmla="*/ 604726 h 2630416"/>
              <a:gd name="connsiteX23" fmla="*/ 756481 w 2655358"/>
              <a:gd name="connsiteY23" fmla="*/ 539411 h 2630416"/>
              <a:gd name="connsiteX24" fmla="*/ 778253 w 2655358"/>
              <a:gd name="connsiteY24" fmla="*/ 506754 h 2630416"/>
              <a:gd name="connsiteX25" fmla="*/ 832681 w 2655358"/>
              <a:gd name="connsiteY25" fmla="*/ 495868 h 2630416"/>
              <a:gd name="connsiteX26" fmla="*/ 865338 w 2655358"/>
              <a:gd name="connsiteY26" fmla="*/ 484983 h 2630416"/>
              <a:gd name="connsiteX27" fmla="*/ 897996 w 2655358"/>
              <a:gd name="connsiteY27" fmla="*/ 517640 h 2630416"/>
              <a:gd name="connsiteX28" fmla="*/ 887110 w 2655358"/>
              <a:gd name="connsiteY28" fmla="*/ 561183 h 2630416"/>
              <a:gd name="connsiteX29" fmla="*/ 908881 w 2655358"/>
              <a:gd name="connsiteY29" fmla="*/ 593840 h 2630416"/>
              <a:gd name="connsiteX30" fmla="*/ 1028624 w 2655358"/>
              <a:gd name="connsiteY30" fmla="*/ 593840 h 2630416"/>
              <a:gd name="connsiteX31" fmla="*/ 1050396 w 2655358"/>
              <a:gd name="connsiteY31" fmla="*/ 484983 h 2630416"/>
              <a:gd name="connsiteX32" fmla="*/ 1072167 w 2655358"/>
              <a:gd name="connsiteY32" fmla="*/ 463211 h 2630416"/>
              <a:gd name="connsiteX33" fmla="*/ 1083053 w 2655358"/>
              <a:gd name="connsiteY33" fmla="*/ 430554 h 2630416"/>
              <a:gd name="connsiteX34" fmla="*/ 1148367 w 2655358"/>
              <a:gd name="connsiteY34" fmla="*/ 387011 h 2630416"/>
              <a:gd name="connsiteX35" fmla="*/ 1257224 w 2655358"/>
              <a:gd name="connsiteY35" fmla="*/ 332583 h 2630416"/>
              <a:gd name="connsiteX36" fmla="*/ 1289881 w 2655358"/>
              <a:gd name="connsiteY36" fmla="*/ 299926 h 2630416"/>
              <a:gd name="connsiteX37" fmla="*/ 1311653 w 2655358"/>
              <a:gd name="connsiteY37" fmla="*/ 212840 h 2630416"/>
              <a:gd name="connsiteX38" fmla="*/ 1300767 w 2655358"/>
              <a:gd name="connsiteY38" fmla="*/ 169297 h 2630416"/>
              <a:gd name="connsiteX39" fmla="*/ 1246338 w 2655358"/>
              <a:gd name="connsiteY39" fmla="*/ 147526 h 2630416"/>
              <a:gd name="connsiteX40" fmla="*/ 1202796 w 2655358"/>
              <a:gd name="connsiteY40" fmla="*/ 125754 h 2630416"/>
              <a:gd name="connsiteX41" fmla="*/ 887110 w 2655358"/>
              <a:gd name="connsiteY41" fmla="*/ 82211 h 2630416"/>
              <a:gd name="connsiteX42" fmla="*/ 1083053 w 2655358"/>
              <a:gd name="connsiteY42" fmla="*/ 60440 h 2630416"/>
              <a:gd name="connsiteX43" fmla="*/ 1540253 w 2655358"/>
              <a:gd name="connsiteY43" fmla="*/ 71326 h 2630416"/>
              <a:gd name="connsiteX44" fmla="*/ 1485824 w 2655358"/>
              <a:gd name="connsiteY44" fmla="*/ 125754 h 2630416"/>
              <a:gd name="connsiteX45" fmla="*/ 1464053 w 2655358"/>
              <a:gd name="connsiteY45" fmla="*/ 147526 h 2630416"/>
              <a:gd name="connsiteX46" fmla="*/ 1453167 w 2655358"/>
              <a:gd name="connsiteY46" fmla="*/ 245497 h 2630416"/>
              <a:gd name="connsiteX47" fmla="*/ 1398738 w 2655358"/>
              <a:gd name="connsiteY47" fmla="*/ 256383 h 2630416"/>
              <a:gd name="connsiteX48" fmla="*/ 1442281 w 2655358"/>
              <a:gd name="connsiteY48" fmla="*/ 321697 h 2630416"/>
              <a:gd name="connsiteX49" fmla="*/ 1431396 w 2655358"/>
              <a:gd name="connsiteY49" fmla="*/ 365240 h 2630416"/>
              <a:gd name="connsiteX50" fmla="*/ 1409624 w 2655358"/>
              <a:gd name="connsiteY50" fmla="*/ 387011 h 2630416"/>
              <a:gd name="connsiteX51" fmla="*/ 1420510 w 2655358"/>
              <a:gd name="connsiteY51" fmla="*/ 419668 h 2630416"/>
              <a:gd name="connsiteX52" fmla="*/ 1485824 w 2655358"/>
              <a:gd name="connsiteY52" fmla="*/ 452326 h 2630416"/>
              <a:gd name="connsiteX53" fmla="*/ 1474938 w 2655358"/>
              <a:gd name="connsiteY53" fmla="*/ 484983 h 2630416"/>
              <a:gd name="connsiteX54" fmla="*/ 1496710 w 2655358"/>
              <a:gd name="connsiteY54" fmla="*/ 506754 h 2630416"/>
              <a:gd name="connsiteX55" fmla="*/ 1616453 w 2655358"/>
              <a:gd name="connsiteY55" fmla="*/ 528526 h 2630416"/>
              <a:gd name="connsiteX56" fmla="*/ 1670881 w 2655358"/>
              <a:gd name="connsiteY56" fmla="*/ 517640 h 2630416"/>
              <a:gd name="connsiteX57" fmla="*/ 1714424 w 2655358"/>
              <a:gd name="connsiteY57" fmla="*/ 430554 h 2630416"/>
              <a:gd name="connsiteX58" fmla="*/ 1736196 w 2655358"/>
              <a:gd name="connsiteY58" fmla="*/ 452326 h 2630416"/>
              <a:gd name="connsiteX59" fmla="*/ 1768853 w 2655358"/>
              <a:gd name="connsiteY59" fmla="*/ 474097 h 2630416"/>
              <a:gd name="connsiteX60" fmla="*/ 1779738 w 2655358"/>
              <a:gd name="connsiteY60" fmla="*/ 506754 h 2630416"/>
              <a:gd name="connsiteX61" fmla="*/ 1801510 w 2655358"/>
              <a:gd name="connsiteY61" fmla="*/ 528526 h 2630416"/>
              <a:gd name="connsiteX62" fmla="*/ 1823281 w 2655358"/>
              <a:gd name="connsiteY62" fmla="*/ 561183 h 2630416"/>
              <a:gd name="connsiteX63" fmla="*/ 1855938 w 2655358"/>
              <a:gd name="connsiteY63" fmla="*/ 680926 h 2630416"/>
              <a:gd name="connsiteX64" fmla="*/ 1888596 w 2655358"/>
              <a:gd name="connsiteY64" fmla="*/ 702697 h 2630416"/>
              <a:gd name="connsiteX65" fmla="*/ 1899481 w 2655358"/>
              <a:gd name="connsiteY65" fmla="*/ 735354 h 2630416"/>
              <a:gd name="connsiteX66" fmla="*/ 1910367 w 2655358"/>
              <a:gd name="connsiteY66" fmla="*/ 811554 h 2630416"/>
              <a:gd name="connsiteX67" fmla="*/ 1932138 w 2655358"/>
              <a:gd name="connsiteY67" fmla="*/ 844211 h 2630416"/>
              <a:gd name="connsiteX68" fmla="*/ 1943024 w 2655358"/>
              <a:gd name="connsiteY68" fmla="*/ 931297 h 2630416"/>
              <a:gd name="connsiteX69" fmla="*/ 1975681 w 2655358"/>
              <a:gd name="connsiteY69" fmla="*/ 953068 h 2630416"/>
              <a:gd name="connsiteX70" fmla="*/ 1997453 w 2655358"/>
              <a:gd name="connsiteY70" fmla="*/ 974840 h 2630416"/>
              <a:gd name="connsiteX71" fmla="*/ 2008338 w 2655358"/>
              <a:gd name="connsiteY71" fmla="*/ 1029268 h 2630416"/>
              <a:gd name="connsiteX72" fmla="*/ 2040996 w 2655358"/>
              <a:gd name="connsiteY72" fmla="*/ 1018383 h 2630416"/>
              <a:gd name="connsiteX73" fmla="*/ 2051881 w 2655358"/>
              <a:gd name="connsiteY73" fmla="*/ 985726 h 2630416"/>
              <a:gd name="connsiteX74" fmla="*/ 2095424 w 2655358"/>
              <a:gd name="connsiteY74" fmla="*/ 963954 h 2630416"/>
              <a:gd name="connsiteX75" fmla="*/ 2258710 w 2655358"/>
              <a:gd name="connsiteY75" fmla="*/ 1007497 h 2630416"/>
              <a:gd name="connsiteX76" fmla="*/ 2236938 w 2655358"/>
              <a:gd name="connsiteY76" fmla="*/ 1029268 h 2630416"/>
              <a:gd name="connsiteX77" fmla="*/ 2215167 w 2655358"/>
              <a:gd name="connsiteY77" fmla="*/ 996611 h 2630416"/>
              <a:gd name="connsiteX78" fmla="*/ 2117196 w 2655358"/>
              <a:gd name="connsiteY78" fmla="*/ 931297 h 2630416"/>
              <a:gd name="connsiteX79" fmla="*/ 2062767 w 2655358"/>
              <a:gd name="connsiteY79" fmla="*/ 953068 h 2630416"/>
              <a:gd name="connsiteX80" fmla="*/ 2051881 w 2655358"/>
              <a:gd name="connsiteY80" fmla="*/ 996611 h 2630416"/>
              <a:gd name="connsiteX81" fmla="*/ 2040996 w 2655358"/>
              <a:gd name="connsiteY81" fmla="*/ 1029268 h 2630416"/>
              <a:gd name="connsiteX82" fmla="*/ 1986567 w 2655358"/>
              <a:gd name="connsiteY82" fmla="*/ 963954 h 2630416"/>
              <a:gd name="connsiteX83" fmla="*/ 2051881 w 2655358"/>
              <a:gd name="connsiteY83" fmla="*/ 1018383 h 2630416"/>
              <a:gd name="connsiteX84" fmla="*/ 2138967 w 2655358"/>
              <a:gd name="connsiteY84" fmla="*/ 1116354 h 2630416"/>
              <a:gd name="connsiteX85" fmla="*/ 2149853 w 2655358"/>
              <a:gd name="connsiteY85" fmla="*/ 1149011 h 2630416"/>
              <a:gd name="connsiteX86" fmla="*/ 2182510 w 2655358"/>
              <a:gd name="connsiteY86" fmla="*/ 1170783 h 2630416"/>
              <a:gd name="connsiteX87" fmla="*/ 2258710 w 2655358"/>
              <a:gd name="connsiteY87" fmla="*/ 1214326 h 2630416"/>
              <a:gd name="connsiteX88" fmla="*/ 2313138 w 2655358"/>
              <a:gd name="connsiteY88" fmla="*/ 1138126 h 2630416"/>
              <a:gd name="connsiteX89" fmla="*/ 2345796 w 2655358"/>
              <a:gd name="connsiteY89" fmla="*/ 1170783 h 2630416"/>
              <a:gd name="connsiteX90" fmla="*/ 2378453 w 2655358"/>
              <a:gd name="connsiteY90" fmla="*/ 1246983 h 2630416"/>
              <a:gd name="connsiteX91" fmla="*/ 2411110 w 2655358"/>
              <a:gd name="connsiteY91" fmla="*/ 1268754 h 2630416"/>
              <a:gd name="connsiteX92" fmla="*/ 2465538 w 2655358"/>
              <a:gd name="connsiteY92" fmla="*/ 1323183 h 2630416"/>
              <a:gd name="connsiteX93" fmla="*/ 2498196 w 2655358"/>
              <a:gd name="connsiteY93" fmla="*/ 1355840 h 2630416"/>
              <a:gd name="connsiteX94" fmla="*/ 2454653 w 2655358"/>
              <a:gd name="connsiteY94" fmla="*/ 1366726 h 2630416"/>
              <a:gd name="connsiteX95" fmla="*/ 2411110 w 2655358"/>
              <a:gd name="connsiteY95" fmla="*/ 1421154 h 2630416"/>
              <a:gd name="connsiteX96" fmla="*/ 2421996 w 2655358"/>
              <a:gd name="connsiteY96" fmla="*/ 1464697 h 2630416"/>
              <a:gd name="connsiteX97" fmla="*/ 2487310 w 2655358"/>
              <a:gd name="connsiteY97" fmla="*/ 1497354 h 2630416"/>
              <a:gd name="connsiteX98" fmla="*/ 2519967 w 2655358"/>
              <a:gd name="connsiteY98" fmla="*/ 1704183 h 2630416"/>
              <a:gd name="connsiteX99" fmla="*/ 2530853 w 2655358"/>
              <a:gd name="connsiteY99" fmla="*/ 2117840 h 2630416"/>
              <a:gd name="connsiteX100" fmla="*/ 2541738 w 2655358"/>
              <a:gd name="connsiteY100" fmla="*/ 2150497 h 2630416"/>
              <a:gd name="connsiteX101" fmla="*/ 2563510 w 2655358"/>
              <a:gd name="connsiteY101" fmla="*/ 2172268 h 2630416"/>
              <a:gd name="connsiteX102" fmla="*/ 2585281 w 2655358"/>
              <a:gd name="connsiteY102" fmla="*/ 2237583 h 2630416"/>
              <a:gd name="connsiteX103" fmla="*/ 2650596 w 2655358"/>
              <a:gd name="connsiteY103" fmla="*/ 2324668 h 2630416"/>
              <a:gd name="connsiteX104" fmla="*/ 2617938 w 2655358"/>
              <a:gd name="connsiteY104" fmla="*/ 2422640 h 2630416"/>
              <a:gd name="connsiteX105" fmla="*/ 2585281 w 2655358"/>
              <a:gd name="connsiteY105" fmla="*/ 2433526 h 2630416"/>
              <a:gd name="connsiteX106" fmla="*/ 2509081 w 2655358"/>
              <a:gd name="connsiteY106" fmla="*/ 2520611 h 2630416"/>
              <a:gd name="connsiteX107" fmla="*/ 2498196 w 2655358"/>
              <a:gd name="connsiteY107" fmla="*/ 2553268 h 2630416"/>
              <a:gd name="connsiteX108" fmla="*/ 2476424 w 2655358"/>
              <a:gd name="connsiteY108" fmla="*/ 2607697 h 2630416"/>
              <a:gd name="connsiteX109" fmla="*/ 2411110 w 2655358"/>
              <a:gd name="connsiteY109" fmla="*/ 2596811 h 2630416"/>
              <a:gd name="connsiteX110" fmla="*/ 2171624 w 2655358"/>
              <a:gd name="connsiteY110" fmla="*/ 2575040 h 2630416"/>
              <a:gd name="connsiteX111" fmla="*/ 1714424 w 2655358"/>
              <a:gd name="connsiteY111" fmla="*/ 2585926 h 2630416"/>
              <a:gd name="connsiteX112" fmla="*/ 1681767 w 2655358"/>
              <a:gd name="connsiteY112" fmla="*/ 2596811 h 2630416"/>
              <a:gd name="connsiteX113" fmla="*/ 1627338 w 2655358"/>
              <a:gd name="connsiteY113" fmla="*/ 2607697 h 2630416"/>
              <a:gd name="connsiteX114" fmla="*/ 1431396 w 2655358"/>
              <a:gd name="connsiteY114" fmla="*/ 2596811 h 2630416"/>
              <a:gd name="connsiteX115" fmla="*/ 1355196 w 2655358"/>
              <a:gd name="connsiteY115" fmla="*/ 2585926 h 2630416"/>
              <a:gd name="connsiteX116" fmla="*/ 1289881 w 2655358"/>
              <a:gd name="connsiteY116" fmla="*/ 2564154 h 2630416"/>
              <a:gd name="connsiteX117" fmla="*/ 1137481 w 2655358"/>
              <a:gd name="connsiteY117" fmla="*/ 2575040 h 2630416"/>
              <a:gd name="connsiteX118" fmla="*/ 1104824 w 2655358"/>
              <a:gd name="connsiteY118" fmla="*/ 2596811 h 2630416"/>
              <a:gd name="connsiteX119" fmla="*/ 963310 w 2655358"/>
              <a:gd name="connsiteY119" fmla="*/ 2585926 h 2630416"/>
              <a:gd name="connsiteX120" fmla="*/ 930653 w 2655358"/>
              <a:gd name="connsiteY120" fmla="*/ 2531497 h 2630416"/>
              <a:gd name="connsiteX121" fmla="*/ 887110 w 2655358"/>
              <a:gd name="connsiteY121" fmla="*/ 2487954 h 2630416"/>
              <a:gd name="connsiteX122" fmla="*/ 865338 w 2655358"/>
              <a:gd name="connsiteY122" fmla="*/ 2466183 h 2630416"/>
              <a:gd name="connsiteX123" fmla="*/ 832681 w 2655358"/>
              <a:gd name="connsiteY123" fmla="*/ 2455297 h 2630416"/>
              <a:gd name="connsiteX124" fmla="*/ 756481 w 2655358"/>
              <a:gd name="connsiteY124" fmla="*/ 2411754 h 2630416"/>
              <a:gd name="connsiteX125" fmla="*/ 712938 w 2655358"/>
              <a:gd name="connsiteY125" fmla="*/ 2389983 h 2630416"/>
              <a:gd name="connsiteX126" fmla="*/ 593196 w 2655358"/>
              <a:gd name="connsiteY126" fmla="*/ 2379097 h 2630416"/>
              <a:gd name="connsiteX127" fmla="*/ 288396 w 2655358"/>
              <a:gd name="connsiteY127" fmla="*/ 2389983 h 2630416"/>
              <a:gd name="connsiteX128" fmla="*/ 255738 w 2655358"/>
              <a:gd name="connsiteY128" fmla="*/ 2400868 h 2630416"/>
              <a:gd name="connsiteX129" fmla="*/ 146881 w 2655358"/>
              <a:gd name="connsiteY129" fmla="*/ 2422640 h 2630416"/>
              <a:gd name="connsiteX130" fmla="*/ 81567 w 2655358"/>
              <a:gd name="connsiteY130" fmla="*/ 2139611 h 2630416"/>
              <a:gd name="connsiteX131" fmla="*/ 59796 w 2655358"/>
              <a:gd name="connsiteY131" fmla="*/ 2074297 h 2630416"/>
              <a:gd name="connsiteX132" fmla="*/ 70681 w 2655358"/>
              <a:gd name="connsiteY132" fmla="*/ 1954554 h 2630416"/>
              <a:gd name="connsiteX133" fmla="*/ 103338 w 2655358"/>
              <a:gd name="connsiteY133" fmla="*/ 1889240 h 2630416"/>
              <a:gd name="connsiteX134" fmla="*/ 114224 w 2655358"/>
              <a:gd name="connsiteY134" fmla="*/ 1856583 h 2630416"/>
              <a:gd name="connsiteX135" fmla="*/ 125110 w 2655358"/>
              <a:gd name="connsiteY135" fmla="*/ 1682411 h 2630416"/>
              <a:gd name="connsiteX136" fmla="*/ 135996 w 2655358"/>
              <a:gd name="connsiteY136" fmla="*/ 1649754 h 2630416"/>
              <a:gd name="connsiteX137" fmla="*/ 201310 w 2655358"/>
              <a:gd name="connsiteY137" fmla="*/ 1660640 h 2630416"/>
              <a:gd name="connsiteX138" fmla="*/ 321053 w 2655358"/>
              <a:gd name="connsiteY138" fmla="*/ 1671526 h 2630416"/>
              <a:gd name="connsiteX139" fmla="*/ 353710 w 2655358"/>
              <a:gd name="connsiteY139" fmla="*/ 1682411 h 2630416"/>
              <a:gd name="connsiteX140" fmla="*/ 419024 w 2655358"/>
              <a:gd name="connsiteY140" fmla="*/ 1736840 h 2630416"/>
              <a:gd name="connsiteX141" fmla="*/ 429910 w 2655358"/>
              <a:gd name="connsiteY141" fmla="*/ 1780383 h 2630416"/>
              <a:gd name="connsiteX142" fmla="*/ 440796 w 2655358"/>
              <a:gd name="connsiteY142" fmla="*/ 1813040 h 2630416"/>
              <a:gd name="connsiteX143" fmla="*/ 462567 w 2655358"/>
              <a:gd name="connsiteY143" fmla="*/ 1791268 h 2630416"/>
              <a:gd name="connsiteX144" fmla="*/ 506110 w 2655358"/>
              <a:gd name="connsiteY144" fmla="*/ 1780383 h 2630416"/>
              <a:gd name="connsiteX145" fmla="*/ 658510 w 2655358"/>
              <a:gd name="connsiteY145" fmla="*/ 1769497 h 2630416"/>
              <a:gd name="connsiteX146" fmla="*/ 625853 w 2655358"/>
              <a:gd name="connsiteY146" fmla="*/ 1758611 h 2630416"/>
              <a:gd name="connsiteX147" fmla="*/ 702053 w 2655358"/>
              <a:gd name="connsiteY147" fmla="*/ 1813040 h 2630416"/>
              <a:gd name="connsiteX148" fmla="*/ 734710 w 2655358"/>
              <a:gd name="connsiteY148" fmla="*/ 1856583 h 2630416"/>
              <a:gd name="connsiteX149" fmla="*/ 789138 w 2655358"/>
              <a:gd name="connsiteY149" fmla="*/ 1921897 h 2630416"/>
              <a:gd name="connsiteX150" fmla="*/ 810910 w 2655358"/>
              <a:gd name="connsiteY150" fmla="*/ 1900126 h 2630416"/>
              <a:gd name="connsiteX151" fmla="*/ 800024 w 2655358"/>
              <a:gd name="connsiteY151" fmla="*/ 1845697 h 2630416"/>
              <a:gd name="connsiteX152" fmla="*/ 810910 w 2655358"/>
              <a:gd name="connsiteY152" fmla="*/ 1769497 h 2630416"/>
              <a:gd name="connsiteX153" fmla="*/ 865338 w 2655358"/>
              <a:gd name="connsiteY153" fmla="*/ 1715068 h 2630416"/>
              <a:gd name="connsiteX154" fmla="*/ 897996 w 2655358"/>
              <a:gd name="connsiteY154" fmla="*/ 1671526 h 2630416"/>
              <a:gd name="connsiteX155" fmla="*/ 919767 w 2655358"/>
              <a:gd name="connsiteY155" fmla="*/ 1649754 h 2630416"/>
              <a:gd name="connsiteX156" fmla="*/ 865338 w 2655358"/>
              <a:gd name="connsiteY156" fmla="*/ 1606211 h 2630416"/>
              <a:gd name="connsiteX157" fmla="*/ 832681 w 2655358"/>
              <a:gd name="connsiteY157" fmla="*/ 1584440 h 2630416"/>
              <a:gd name="connsiteX158" fmla="*/ 821796 w 2655358"/>
              <a:gd name="connsiteY158" fmla="*/ 1551783 h 2630416"/>
              <a:gd name="connsiteX159" fmla="*/ 767367 w 2655358"/>
              <a:gd name="connsiteY159" fmla="*/ 1508240 h 2630416"/>
              <a:gd name="connsiteX160" fmla="*/ 593196 w 2655358"/>
              <a:gd name="connsiteY160" fmla="*/ 1475583 h 2630416"/>
              <a:gd name="connsiteX161" fmla="*/ 582310 w 2655358"/>
              <a:gd name="connsiteY161" fmla="*/ 1519126 h 2630416"/>
              <a:gd name="connsiteX162" fmla="*/ 549653 w 2655358"/>
              <a:gd name="connsiteY162" fmla="*/ 1540897 h 2630416"/>
              <a:gd name="connsiteX163" fmla="*/ 527881 w 2655358"/>
              <a:gd name="connsiteY163" fmla="*/ 1562668 h 2630416"/>
              <a:gd name="connsiteX164" fmla="*/ 484338 w 2655358"/>
              <a:gd name="connsiteY164" fmla="*/ 1551783 h 2630416"/>
              <a:gd name="connsiteX165" fmla="*/ 451681 w 2655358"/>
              <a:gd name="connsiteY165" fmla="*/ 1573554 h 2630416"/>
              <a:gd name="connsiteX166" fmla="*/ 386367 w 2655358"/>
              <a:gd name="connsiteY166" fmla="*/ 1584440 h 2630416"/>
              <a:gd name="connsiteX167" fmla="*/ 397253 w 2655358"/>
              <a:gd name="connsiteY167" fmla="*/ 1627983 h 2630416"/>
              <a:gd name="connsiteX168" fmla="*/ 408138 w 2655358"/>
              <a:gd name="connsiteY168" fmla="*/ 1660640 h 2630416"/>
              <a:gd name="connsiteX169" fmla="*/ 397253 w 2655358"/>
              <a:gd name="connsiteY169" fmla="*/ 1704183 h 2630416"/>
              <a:gd name="connsiteX170" fmla="*/ 364596 w 2655358"/>
              <a:gd name="connsiteY170" fmla="*/ 1682411 h 2630416"/>
              <a:gd name="connsiteX171" fmla="*/ 321053 w 2655358"/>
              <a:gd name="connsiteY171" fmla="*/ 1660640 h 2630416"/>
              <a:gd name="connsiteX172" fmla="*/ 299281 w 2655358"/>
              <a:gd name="connsiteY172" fmla="*/ 1638868 h 2630416"/>
              <a:gd name="connsiteX173" fmla="*/ 233967 w 2655358"/>
              <a:gd name="connsiteY173" fmla="*/ 1671526 h 2630416"/>
              <a:gd name="connsiteX174" fmla="*/ 146881 w 2655358"/>
              <a:gd name="connsiteY174" fmla="*/ 1704183 h 2630416"/>
              <a:gd name="connsiteX175" fmla="*/ 125110 w 2655358"/>
              <a:gd name="connsiteY175" fmla="*/ 1802154 h 2630416"/>
              <a:gd name="connsiteX176" fmla="*/ 114224 w 2655358"/>
              <a:gd name="connsiteY176" fmla="*/ 1834811 h 2630416"/>
              <a:gd name="connsiteX177" fmla="*/ 103338 w 2655358"/>
              <a:gd name="connsiteY177" fmla="*/ 1802154 h 2630416"/>
              <a:gd name="connsiteX178" fmla="*/ 114224 w 2655358"/>
              <a:gd name="connsiteY178" fmla="*/ 1758611 h 2630416"/>
              <a:gd name="connsiteX179" fmla="*/ 135996 w 2655358"/>
              <a:gd name="connsiteY179" fmla="*/ 1627983 h 2630416"/>
              <a:gd name="connsiteX180" fmla="*/ 146881 w 2655358"/>
              <a:gd name="connsiteY180" fmla="*/ 1551783 h 2630416"/>
              <a:gd name="connsiteX181" fmla="*/ 157767 w 2655358"/>
              <a:gd name="connsiteY181" fmla="*/ 1486468 h 2630416"/>
              <a:gd name="connsiteX182" fmla="*/ 146881 w 2655358"/>
              <a:gd name="connsiteY182" fmla="*/ 1312297 h 2630416"/>
              <a:gd name="connsiteX183" fmla="*/ 135996 w 2655358"/>
              <a:gd name="connsiteY183" fmla="*/ 1279640 h 2630416"/>
              <a:gd name="connsiteX184" fmla="*/ 114224 w 2655358"/>
              <a:gd name="connsiteY184" fmla="*/ 1246983 h 2630416"/>
              <a:gd name="connsiteX185" fmla="*/ 146881 w 2655358"/>
              <a:gd name="connsiteY185" fmla="*/ 1040154 h 2630416"/>
              <a:gd name="connsiteX0" fmla="*/ 146881 w 2655358"/>
              <a:gd name="connsiteY0" fmla="*/ 1040154 h 2630416"/>
              <a:gd name="connsiteX1" fmla="*/ 146881 w 2655358"/>
              <a:gd name="connsiteY1" fmla="*/ 1040154 h 2630416"/>
              <a:gd name="connsiteX2" fmla="*/ 201310 w 2655358"/>
              <a:gd name="connsiteY2" fmla="*/ 1116354 h 2630416"/>
              <a:gd name="connsiteX3" fmla="*/ 223081 w 2655358"/>
              <a:gd name="connsiteY3" fmla="*/ 1138126 h 2630416"/>
              <a:gd name="connsiteX4" fmla="*/ 255738 w 2655358"/>
              <a:gd name="connsiteY4" fmla="*/ 1355840 h 2630416"/>
              <a:gd name="connsiteX5" fmla="*/ 299281 w 2655358"/>
              <a:gd name="connsiteY5" fmla="*/ 1442926 h 2630416"/>
              <a:gd name="connsiteX6" fmla="*/ 353710 w 2655358"/>
              <a:gd name="connsiteY6" fmla="*/ 1530011 h 2630416"/>
              <a:gd name="connsiteX7" fmla="*/ 408138 w 2655358"/>
              <a:gd name="connsiteY7" fmla="*/ 1519126 h 2630416"/>
              <a:gd name="connsiteX8" fmla="*/ 451681 w 2655358"/>
              <a:gd name="connsiteY8" fmla="*/ 1508240 h 2630416"/>
              <a:gd name="connsiteX9" fmla="*/ 386367 w 2655358"/>
              <a:gd name="connsiteY9" fmla="*/ 1486468 h 2630416"/>
              <a:gd name="connsiteX10" fmla="*/ 364596 w 2655358"/>
              <a:gd name="connsiteY10" fmla="*/ 1453811 h 2630416"/>
              <a:gd name="connsiteX11" fmla="*/ 353710 w 2655358"/>
              <a:gd name="connsiteY11" fmla="*/ 1344954 h 2630416"/>
              <a:gd name="connsiteX12" fmla="*/ 342824 w 2655358"/>
              <a:gd name="connsiteY12" fmla="*/ 1290526 h 2630416"/>
              <a:gd name="connsiteX13" fmla="*/ 375481 w 2655358"/>
              <a:gd name="connsiteY13" fmla="*/ 1159897 h 2630416"/>
              <a:gd name="connsiteX14" fmla="*/ 386367 w 2655358"/>
              <a:gd name="connsiteY14" fmla="*/ 1127240 h 2630416"/>
              <a:gd name="connsiteX15" fmla="*/ 451681 w 2655358"/>
              <a:gd name="connsiteY15" fmla="*/ 1083697 h 2630416"/>
              <a:gd name="connsiteX16" fmla="*/ 549653 w 2655358"/>
              <a:gd name="connsiteY16" fmla="*/ 996611 h 2630416"/>
              <a:gd name="connsiteX17" fmla="*/ 582310 w 2655358"/>
              <a:gd name="connsiteY17" fmla="*/ 833326 h 2630416"/>
              <a:gd name="connsiteX18" fmla="*/ 614967 w 2655358"/>
              <a:gd name="connsiteY18" fmla="*/ 768011 h 2630416"/>
              <a:gd name="connsiteX19" fmla="*/ 702053 w 2655358"/>
              <a:gd name="connsiteY19" fmla="*/ 746240 h 2630416"/>
              <a:gd name="connsiteX20" fmla="*/ 723824 w 2655358"/>
              <a:gd name="connsiteY20" fmla="*/ 724468 h 2630416"/>
              <a:gd name="connsiteX21" fmla="*/ 810910 w 2655358"/>
              <a:gd name="connsiteY21" fmla="*/ 659154 h 2630416"/>
              <a:gd name="connsiteX22" fmla="*/ 789138 w 2655358"/>
              <a:gd name="connsiteY22" fmla="*/ 604726 h 2630416"/>
              <a:gd name="connsiteX23" fmla="*/ 756481 w 2655358"/>
              <a:gd name="connsiteY23" fmla="*/ 539411 h 2630416"/>
              <a:gd name="connsiteX24" fmla="*/ 778253 w 2655358"/>
              <a:gd name="connsiteY24" fmla="*/ 506754 h 2630416"/>
              <a:gd name="connsiteX25" fmla="*/ 832681 w 2655358"/>
              <a:gd name="connsiteY25" fmla="*/ 495868 h 2630416"/>
              <a:gd name="connsiteX26" fmla="*/ 865338 w 2655358"/>
              <a:gd name="connsiteY26" fmla="*/ 484983 h 2630416"/>
              <a:gd name="connsiteX27" fmla="*/ 897996 w 2655358"/>
              <a:gd name="connsiteY27" fmla="*/ 517640 h 2630416"/>
              <a:gd name="connsiteX28" fmla="*/ 887110 w 2655358"/>
              <a:gd name="connsiteY28" fmla="*/ 561183 h 2630416"/>
              <a:gd name="connsiteX29" fmla="*/ 908881 w 2655358"/>
              <a:gd name="connsiteY29" fmla="*/ 593840 h 2630416"/>
              <a:gd name="connsiteX30" fmla="*/ 1028624 w 2655358"/>
              <a:gd name="connsiteY30" fmla="*/ 593840 h 2630416"/>
              <a:gd name="connsiteX31" fmla="*/ 1050396 w 2655358"/>
              <a:gd name="connsiteY31" fmla="*/ 484983 h 2630416"/>
              <a:gd name="connsiteX32" fmla="*/ 1072167 w 2655358"/>
              <a:gd name="connsiteY32" fmla="*/ 463211 h 2630416"/>
              <a:gd name="connsiteX33" fmla="*/ 1083053 w 2655358"/>
              <a:gd name="connsiteY33" fmla="*/ 430554 h 2630416"/>
              <a:gd name="connsiteX34" fmla="*/ 1148367 w 2655358"/>
              <a:gd name="connsiteY34" fmla="*/ 387011 h 2630416"/>
              <a:gd name="connsiteX35" fmla="*/ 1257224 w 2655358"/>
              <a:gd name="connsiteY35" fmla="*/ 332583 h 2630416"/>
              <a:gd name="connsiteX36" fmla="*/ 1289881 w 2655358"/>
              <a:gd name="connsiteY36" fmla="*/ 299926 h 2630416"/>
              <a:gd name="connsiteX37" fmla="*/ 1311653 w 2655358"/>
              <a:gd name="connsiteY37" fmla="*/ 212840 h 2630416"/>
              <a:gd name="connsiteX38" fmla="*/ 1300767 w 2655358"/>
              <a:gd name="connsiteY38" fmla="*/ 169297 h 2630416"/>
              <a:gd name="connsiteX39" fmla="*/ 1246338 w 2655358"/>
              <a:gd name="connsiteY39" fmla="*/ 147526 h 2630416"/>
              <a:gd name="connsiteX40" fmla="*/ 1202796 w 2655358"/>
              <a:gd name="connsiteY40" fmla="*/ 125754 h 2630416"/>
              <a:gd name="connsiteX41" fmla="*/ 887110 w 2655358"/>
              <a:gd name="connsiteY41" fmla="*/ 82211 h 2630416"/>
              <a:gd name="connsiteX42" fmla="*/ 1083053 w 2655358"/>
              <a:gd name="connsiteY42" fmla="*/ 60440 h 2630416"/>
              <a:gd name="connsiteX43" fmla="*/ 1540253 w 2655358"/>
              <a:gd name="connsiteY43" fmla="*/ 71326 h 2630416"/>
              <a:gd name="connsiteX44" fmla="*/ 1485824 w 2655358"/>
              <a:gd name="connsiteY44" fmla="*/ 125754 h 2630416"/>
              <a:gd name="connsiteX45" fmla="*/ 1464053 w 2655358"/>
              <a:gd name="connsiteY45" fmla="*/ 147526 h 2630416"/>
              <a:gd name="connsiteX46" fmla="*/ 1453167 w 2655358"/>
              <a:gd name="connsiteY46" fmla="*/ 245497 h 2630416"/>
              <a:gd name="connsiteX47" fmla="*/ 1398738 w 2655358"/>
              <a:gd name="connsiteY47" fmla="*/ 256383 h 2630416"/>
              <a:gd name="connsiteX48" fmla="*/ 1442281 w 2655358"/>
              <a:gd name="connsiteY48" fmla="*/ 321697 h 2630416"/>
              <a:gd name="connsiteX49" fmla="*/ 1431396 w 2655358"/>
              <a:gd name="connsiteY49" fmla="*/ 365240 h 2630416"/>
              <a:gd name="connsiteX50" fmla="*/ 1409624 w 2655358"/>
              <a:gd name="connsiteY50" fmla="*/ 387011 h 2630416"/>
              <a:gd name="connsiteX51" fmla="*/ 1420510 w 2655358"/>
              <a:gd name="connsiteY51" fmla="*/ 419668 h 2630416"/>
              <a:gd name="connsiteX52" fmla="*/ 1485824 w 2655358"/>
              <a:gd name="connsiteY52" fmla="*/ 452326 h 2630416"/>
              <a:gd name="connsiteX53" fmla="*/ 1474938 w 2655358"/>
              <a:gd name="connsiteY53" fmla="*/ 484983 h 2630416"/>
              <a:gd name="connsiteX54" fmla="*/ 1496710 w 2655358"/>
              <a:gd name="connsiteY54" fmla="*/ 506754 h 2630416"/>
              <a:gd name="connsiteX55" fmla="*/ 1616453 w 2655358"/>
              <a:gd name="connsiteY55" fmla="*/ 528526 h 2630416"/>
              <a:gd name="connsiteX56" fmla="*/ 1670881 w 2655358"/>
              <a:gd name="connsiteY56" fmla="*/ 517640 h 2630416"/>
              <a:gd name="connsiteX57" fmla="*/ 1714424 w 2655358"/>
              <a:gd name="connsiteY57" fmla="*/ 430554 h 2630416"/>
              <a:gd name="connsiteX58" fmla="*/ 1736196 w 2655358"/>
              <a:gd name="connsiteY58" fmla="*/ 452326 h 2630416"/>
              <a:gd name="connsiteX59" fmla="*/ 1768853 w 2655358"/>
              <a:gd name="connsiteY59" fmla="*/ 474097 h 2630416"/>
              <a:gd name="connsiteX60" fmla="*/ 1779738 w 2655358"/>
              <a:gd name="connsiteY60" fmla="*/ 506754 h 2630416"/>
              <a:gd name="connsiteX61" fmla="*/ 1801510 w 2655358"/>
              <a:gd name="connsiteY61" fmla="*/ 528526 h 2630416"/>
              <a:gd name="connsiteX62" fmla="*/ 1823281 w 2655358"/>
              <a:gd name="connsiteY62" fmla="*/ 561183 h 2630416"/>
              <a:gd name="connsiteX63" fmla="*/ 1855938 w 2655358"/>
              <a:gd name="connsiteY63" fmla="*/ 680926 h 2630416"/>
              <a:gd name="connsiteX64" fmla="*/ 1888596 w 2655358"/>
              <a:gd name="connsiteY64" fmla="*/ 702697 h 2630416"/>
              <a:gd name="connsiteX65" fmla="*/ 1899481 w 2655358"/>
              <a:gd name="connsiteY65" fmla="*/ 735354 h 2630416"/>
              <a:gd name="connsiteX66" fmla="*/ 1910367 w 2655358"/>
              <a:gd name="connsiteY66" fmla="*/ 811554 h 2630416"/>
              <a:gd name="connsiteX67" fmla="*/ 1932138 w 2655358"/>
              <a:gd name="connsiteY67" fmla="*/ 844211 h 2630416"/>
              <a:gd name="connsiteX68" fmla="*/ 1943024 w 2655358"/>
              <a:gd name="connsiteY68" fmla="*/ 931297 h 2630416"/>
              <a:gd name="connsiteX69" fmla="*/ 1975681 w 2655358"/>
              <a:gd name="connsiteY69" fmla="*/ 953068 h 2630416"/>
              <a:gd name="connsiteX70" fmla="*/ 1997453 w 2655358"/>
              <a:gd name="connsiteY70" fmla="*/ 974840 h 2630416"/>
              <a:gd name="connsiteX71" fmla="*/ 2008338 w 2655358"/>
              <a:gd name="connsiteY71" fmla="*/ 1029268 h 2630416"/>
              <a:gd name="connsiteX72" fmla="*/ 2040996 w 2655358"/>
              <a:gd name="connsiteY72" fmla="*/ 1018383 h 2630416"/>
              <a:gd name="connsiteX73" fmla="*/ 2051881 w 2655358"/>
              <a:gd name="connsiteY73" fmla="*/ 985726 h 2630416"/>
              <a:gd name="connsiteX74" fmla="*/ 2095424 w 2655358"/>
              <a:gd name="connsiteY74" fmla="*/ 963954 h 2630416"/>
              <a:gd name="connsiteX75" fmla="*/ 2258710 w 2655358"/>
              <a:gd name="connsiteY75" fmla="*/ 1007497 h 2630416"/>
              <a:gd name="connsiteX76" fmla="*/ 2236938 w 2655358"/>
              <a:gd name="connsiteY76" fmla="*/ 1029268 h 2630416"/>
              <a:gd name="connsiteX77" fmla="*/ 1983119 w 2655358"/>
              <a:gd name="connsiteY77" fmla="*/ 1019329 h 2630416"/>
              <a:gd name="connsiteX78" fmla="*/ 2117196 w 2655358"/>
              <a:gd name="connsiteY78" fmla="*/ 931297 h 2630416"/>
              <a:gd name="connsiteX79" fmla="*/ 2062767 w 2655358"/>
              <a:gd name="connsiteY79" fmla="*/ 953068 h 2630416"/>
              <a:gd name="connsiteX80" fmla="*/ 2051881 w 2655358"/>
              <a:gd name="connsiteY80" fmla="*/ 996611 h 2630416"/>
              <a:gd name="connsiteX81" fmla="*/ 2040996 w 2655358"/>
              <a:gd name="connsiteY81" fmla="*/ 1029268 h 2630416"/>
              <a:gd name="connsiteX82" fmla="*/ 1986567 w 2655358"/>
              <a:gd name="connsiteY82" fmla="*/ 963954 h 2630416"/>
              <a:gd name="connsiteX83" fmla="*/ 2051881 w 2655358"/>
              <a:gd name="connsiteY83" fmla="*/ 1018383 h 2630416"/>
              <a:gd name="connsiteX84" fmla="*/ 2138967 w 2655358"/>
              <a:gd name="connsiteY84" fmla="*/ 1116354 h 2630416"/>
              <a:gd name="connsiteX85" fmla="*/ 2149853 w 2655358"/>
              <a:gd name="connsiteY85" fmla="*/ 1149011 h 2630416"/>
              <a:gd name="connsiteX86" fmla="*/ 2182510 w 2655358"/>
              <a:gd name="connsiteY86" fmla="*/ 1170783 h 2630416"/>
              <a:gd name="connsiteX87" fmla="*/ 2258710 w 2655358"/>
              <a:gd name="connsiteY87" fmla="*/ 1214326 h 2630416"/>
              <a:gd name="connsiteX88" fmla="*/ 2313138 w 2655358"/>
              <a:gd name="connsiteY88" fmla="*/ 1138126 h 2630416"/>
              <a:gd name="connsiteX89" fmla="*/ 2345796 w 2655358"/>
              <a:gd name="connsiteY89" fmla="*/ 1170783 h 2630416"/>
              <a:gd name="connsiteX90" fmla="*/ 2378453 w 2655358"/>
              <a:gd name="connsiteY90" fmla="*/ 1246983 h 2630416"/>
              <a:gd name="connsiteX91" fmla="*/ 2411110 w 2655358"/>
              <a:gd name="connsiteY91" fmla="*/ 1268754 h 2630416"/>
              <a:gd name="connsiteX92" fmla="*/ 2465538 w 2655358"/>
              <a:gd name="connsiteY92" fmla="*/ 1323183 h 2630416"/>
              <a:gd name="connsiteX93" fmla="*/ 2498196 w 2655358"/>
              <a:gd name="connsiteY93" fmla="*/ 1355840 h 2630416"/>
              <a:gd name="connsiteX94" fmla="*/ 2454653 w 2655358"/>
              <a:gd name="connsiteY94" fmla="*/ 1366726 h 2630416"/>
              <a:gd name="connsiteX95" fmla="*/ 2411110 w 2655358"/>
              <a:gd name="connsiteY95" fmla="*/ 1421154 h 2630416"/>
              <a:gd name="connsiteX96" fmla="*/ 2421996 w 2655358"/>
              <a:gd name="connsiteY96" fmla="*/ 1464697 h 2630416"/>
              <a:gd name="connsiteX97" fmla="*/ 2487310 w 2655358"/>
              <a:gd name="connsiteY97" fmla="*/ 1497354 h 2630416"/>
              <a:gd name="connsiteX98" fmla="*/ 2519967 w 2655358"/>
              <a:gd name="connsiteY98" fmla="*/ 1704183 h 2630416"/>
              <a:gd name="connsiteX99" fmla="*/ 2530853 w 2655358"/>
              <a:gd name="connsiteY99" fmla="*/ 2117840 h 2630416"/>
              <a:gd name="connsiteX100" fmla="*/ 2541738 w 2655358"/>
              <a:gd name="connsiteY100" fmla="*/ 2150497 h 2630416"/>
              <a:gd name="connsiteX101" fmla="*/ 2563510 w 2655358"/>
              <a:gd name="connsiteY101" fmla="*/ 2172268 h 2630416"/>
              <a:gd name="connsiteX102" fmla="*/ 2585281 w 2655358"/>
              <a:gd name="connsiteY102" fmla="*/ 2237583 h 2630416"/>
              <a:gd name="connsiteX103" fmla="*/ 2650596 w 2655358"/>
              <a:gd name="connsiteY103" fmla="*/ 2324668 h 2630416"/>
              <a:gd name="connsiteX104" fmla="*/ 2617938 w 2655358"/>
              <a:gd name="connsiteY104" fmla="*/ 2422640 h 2630416"/>
              <a:gd name="connsiteX105" fmla="*/ 2585281 w 2655358"/>
              <a:gd name="connsiteY105" fmla="*/ 2433526 h 2630416"/>
              <a:gd name="connsiteX106" fmla="*/ 2509081 w 2655358"/>
              <a:gd name="connsiteY106" fmla="*/ 2520611 h 2630416"/>
              <a:gd name="connsiteX107" fmla="*/ 2498196 w 2655358"/>
              <a:gd name="connsiteY107" fmla="*/ 2553268 h 2630416"/>
              <a:gd name="connsiteX108" fmla="*/ 2476424 w 2655358"/>
              <a:gd name="connsiteY108" fmla="*/ 2607697 h 2630416"/>
              <a:gd name="connsiteX109" fmla="*/ 2411110 w 2655358"/>
              <a:gd name="connsiteY109" fmla="*/ 2596811 h 2630416"/>
              <a:gd name="connsiteX110" fmla="*/ 2171624 w 2655358"/>
              <a:gd name="connsiteY110" fmla="*/ 2575040 h 2630416"/>
              <a:gd name="connsiteX111" fmla="*/ 1714424 w 2655358"/>
              <a:gd name="connsiteY111" fmla="*/ 2585926 h 2630416"/>
              <a:gd name="connsiteX112" fmla="*/ 1681767 w 2655358"/>
              <a:gd name="connsiteY112" fmla="*/ 2596811 h 2630416"/>
              <a:gd name="connsiteX113" fmla="*/ 1627338 w 2655358"/>
              <a:gd name="connsiteY113" fmla="*/ 2607697 h 2630416"/>
              <a:gd name="connsiteX114" fmla="*/ 1431396 w 2655358"/>
              <a:gd name="connsiteY114" fmla="*/ 2596811 h 2630416"/>
              <a:gd name="connsiteX115" fmla="*/ 1355196 w 2655358"/>
              <a:gd name="connsiteY115" fmla="*/ 2585926 h 2630416"/>
              <a:gd name="connsiteX116" fmla="*/ 1289881 w 2655358"/>
              <a:gd name="connsiteY116" fmla="*/ 2564154 h 2630416"/>
              <a:gd name="connsiteX117" fmla="*/ 1137481 w 2655358"/>
              <a:gd name="connsiteY117" fmla="*/ 2575040 h 2630416"/>
              <a:gd name="connsiteX118" fmla="*/ 1104824 w 2655358"/>
              <a:gd name="connsiteY118" fmla="*/ 2596811 h 2630416"/>
              <a:gd name="connsiteX119" fmla="*/ 963310 w 2655358"/>
              <a:gd name="connsiteY119" fmla="*/ 2585926 h 2630416"/>
              <a:gd name="connsiteX120" fmla="*/ 930653 w 2655358"/>
              <a:gd name="connsiteY120" fmla="*/ 2531497 h 2630416"/>
              <a:gd name="connsiteX121" fmla="*/ 887110 w 2655358"/>
              <a:gd name="connsiteY121" fmla="*/ 2487954 h 2630416"/>
              <a:gd name="connsiteX122" fmla="*/ 865338 w 2655358"/>
              <a:gd name="connsiteY122" fmla="*/ 2466183 h 2630416"/>
              <a:gd name="connsiteX123" fmla="*/ 832681 w 2655358"/>
              <a:gd name="connsiteY123" fmla="*/ 2455297 h 2630416"/>
              <a:gd name="connsiteX124" fmla="*/ 756481 w 2655358"/>
              <a:gd name="connsiteY124" fmla="*/ 2411754 h 2630416"/>
              <a:gd name="connsiteX125" fmla="*/ 712938 w 2655358"/>
              <a:gd name="connsiteY125" fmla="*/ 2389983 h 2630416"/>
              <a:gd name="connsiteX126" fmla="*/ 593196 w 2655358"/>
              <a:gd name="connsiteY126" fmla="*/ 2379097 h 2630416"/>
              <a:gd name="connsiteX127" fmla="*/ 288396 w 2655358"/>
              <a:gd name="connsiteY127" fmla="*/ 2389983 h 2630416"/>
              <a:gd name="connsiteX128" fmla="*/ 255738 w 2655358"/>
              <a:gd name="connsiteY128" fmla="*/ 2400868 h 2630416"/>
              <a:gd name="connsiteX129" fmla="*/ 146881 w 2655358"/>
              <a:gd name="connsiteY129" fmla="*/ 2422640 h 2630416"/>
              <a:gd name="connsiteX130" fmla="*/ 81567 w 2655358"/>
              <a:gd name="connsiteY130" fmla="*/ 2139611 h 2630416"/>
              <a:gd name="connsiteX131" fmla="*/ 59796 w 2655358"/>
              <a:gd name="connsiteY131" fmla="*/ 2074297 h 2630416"/>
              <a:gd name="connsiteX132" fmla="*/ 70681 w 2655358"/>
              <a:gd name="connsiteY132" fmla="*/ 1954554 h 2630416"/>
              <a:gd name="connsiteX133" fmla="*/ 103338 w 2655358"/>
              <a:gd name="connsiteY133" fmla="*/ 1889240 h 2630416"/>
              <a:gd name="connsiteX134" fmla="*/ 114224 w 2655358"/>
              <a:gd name="connsiteY134" fmla="*/ 1856583 h 2630416"/>
              <a:gd name="connsiteX135" fmla="*/ 125110 w 2655358"/>
              <a:gd name="connsiteY135" fmla="*/ 1682411 h 2630416"/>
              <a:gd name="connsiteX136" fmla="*/ 135996 w 2655358"/>
              <a:gd name="connsiteY136" fmla="*/ 1649754 h 2630416"/>
              <a:gd name="connsiteX137" fmla="*/ 201310 w 2655358"/>
              <a:gd name="connsiteY137" fmla="*/ 1660640 h 2630416"/>
              <a:gd name="connsiteX138" fmla="*/ 321053 w 2655358"/>
              <a:gd name="connsiteY138" fmla="*/ 1671526 h 2630416"/>
              <a:gd name="connsiteX139" fmla="*/ 353710 w 2655358"/>
              <a:gd name="connsiteY139" fmla="*/ 1682411 h 2630416"/>
              <a:gd name="connsiteX140" fmla="*/ 419024 w 2655358"/>
              <a:gd name="connsiteY140" fmla="*/ 1736840 h 2630416"/>
              <a:gd name="connsiteX141" fmla="*/ 429910 w 2655358"/>
              <a:gd name="connsiteY141" fmla="*/ 1780383 h 2630416"/>
              <a:gd name="connsiteX142" fmla="*/ 440796 w 2655358"/>
              <a:gd name="connsiteY142" fmla="*/ 1813040 h 2630416"/>
              <a:gd name="connsiteX143" fmla="*/ 462567 w 2655358"/>
              <a:gd name="connsiteY143" fmla="*/ 1791268 h 2630416"/>
              <a:gd name="connsiteX144" fmla="*/ 506110 w 2655358"/>
              <a:gd name="connsiteY144" fmla="*/ 1780383 h 2630416"/>
              <a:gd name="connsiteX145" fmla="*/ 658510 w 2655358"/>
              <a:gd name="connsiteY145" fmla="*/ 1769497 h 2630416"/>
              <a:gd name="connsiteX146" fmla="*/ 625853 w 2655358"/>
              <a:gd name="connsiteY146" fmla="*/ 1758611 h 2630416"/>
              <a:gd name="connsiteX147" fmla="*/ 702053 w 2655358"/>
              <a:gd name="connsiteY147" fmla="*/ 1813040 h 2630416"/>
              <a:gd name="connsiteX148" fmla="*/ 734710 w 2655358"/>
              <a:gd name="connsiteY148" fmla="*/ 1856583 h 2630416"/>
              <a:gd name="connsiteX149" fmla="*/ 789138 w 2655358"/>
              <a:gd name="connsiteY149" fmla="*/ 1921897 h 2630416"/>
              <a:gd name="connsiteX150" fmla="*/ 810910 w 2655358"/>
              <a:gd name="connsiteY150" fmla="*/ 1900126 h 2630416"/>
              <a:gd name="connsiteX151" fmla="*/ 800024 w 2655358"/>
              <a:gd name="connsiteY151" fmla="*/ 1845697 h 2630416"/>
              <a:gd name="connsiteX152" fmla="*/ 810910 w 2655358"/>
              <a:gd name="connsiteY152" fmla="*/ 1769497 h 2630416"/>
              <a:gd name="connsiteX153" fmla="*/ 865338 w 2655358"/>
              <a:gd name="connsiteY153" fmla="*/ 1715068 h 2630416"/>
              <a:gd name="connsiteX154" fmla="*/ 897996 w 2655358"/>
              <a:gd name="connsiteY154" fmla="*/ 1671526 h 2630416"/>
              <a:gd name="connsiteX155" fmla="*/ 919767 w 2655358"/>
              <a:gd name="connsiteY155" fmla="*/ 1649754 h 2630416"/>
              <a:gd name="connsiteX156" fmla="*/ 865338 w 2655358"/>
              <a:gd name="connsiteY156" fmla="*/ 1606211 h 2630416"/>
              <a:gd name="connsiteX157" fmla="*/ 832681 w 2655358"/>
              <a:gd name="connsiteY157" fmla="*/ 1584440 h 2630416"/>
              <a:gd name="connsiteX158" fmla="*/ 821796 w 2655358"/>
              <a:gd name="connsiteY158" fmla="*/ 1551783 h 2630416"/>
              <a:gd name="connsiteX159" fmla="*/ 767367 w 2655358"/>
              <a:gd name="connsiteY159" fmla="*/ 1508240 h 2630416"/>
              <a:gd name="connsiteX160" fmla="*/ 593196 w 2655358"/>
              <a:gd name="connsiteY160" fmla="*/ 1475583 h 2630416"/>
              <a:gd name="connsiteX161" fmla="*/ 582310 w 2655358"/>
              <a:gd name="connsiteY161" fmla="*/ 1519126 h 2630416"/>
              <a:gd name="connsiteX162" fmla="*/ 549653 w 2655358"/>
              <a:gd name="connsiteY162" fmla="*/ 1540897 h 2630416"/>
              <a:gd name="connsiteX163" fmla="*/ 527881 w 2655358"/>
              <a:gd name="connsiteY163" fmla="*/ 1562668 h 2630416"/>
              <a:gd name="connsiteX164" fmla="*/ 484338 w 2655358"/>
              <a:gd name="connsiteY164" fmla="*/ 1551783 h 2630416"/>
              <a:gd name="connsiteX165" fmla="*/ 451681 w 2655358"/>
              <a:gd name="connsiteY165" fmla="*/ 1573554 h 2630416"/>
              <a:gd name="connsiteX166" fmla="*/ 386367 w 2655358"/>
              <a:gd name="connsiteY166" fmla="*/ 1584440 h 2630416"/>
              <a:gd name="connsiteX167" fmla="*/ 397253 w 2655358"/>
              <a:gd name="connsiteY167" fmla="*/ 1627983 h 2630416"/>
              <a:gd name="connsiteX168" fmla="*/ 408138 w 2655358"/>
              <a:gd name="connsiteY168" fmla="*/ 1660640 h 2630416"/>
              <a:gd name="connsiteX169" fmla="*/ 397253 w 2655358"/>
              <a:gd name="connsiteY169" fmla="*/ 1704183 h 2630416"/>
              <a:gd name="connsiteX170" fmla="*/ 364596 w 2655358"/>
              <a:gd name="connsiteY170" fmla="*/ 1682411 h 2630416"/>
              <a:gd name="connsiteX171" fmla="*/ 321053 w 2655358"/>
              <a:gd name="connsiteY171" fmla="*/ 1660640 h 2630416"/>
              <a:gd name="connsiteX172" fmla="*/ 299281 w 2655358"/>
              <a:gd name="connsiteY172" fmla="*/ 1638868 h 2630416"/>
              <a:gd name="connsiteX173" fmla="*/ 233967 w 2655358"/>
              <a:gd name="connsiteY173" fmla="*/ 1671526 h 2630416"/>
              <a:gd name="connsiteX174" fmla="*/ 146881 w 2655358"/>
              <a:gd name="connsiteY174" fmla="*/ 1704183 h 2630416"/>
              <a:gd name="connsiteX175" fmla="*/ 125110 w 2655358"/>
              <a:gd name="connsiteY175" fmla="*/ 1802154 h 2630416"/>
              <a:gd name="connsiteX176" fmla="*/ 114224 w 2655358"/>
              <a:gd name="connsiteY176" fmla="*/ 1834811 h 2630416"/>
              <a:gd name="connsiteX177" fmla="*/ 103338 w 2655358"/>
              <a:gd name="connsiteY177" fmla="*/ 1802154 h 2630416"/>
              <a:gd name="connsiteX178" fmla="*/ 114224 w 2655358"/>
              <a:gd name="connsiteY178" fmla="*/ 1758611 h 2630416"/>
              <a:gd name="connsiteX179" fmla="*/ 135996 w 2655358"/>
              <a:gd name="connsiteY179" fmla="*/ 1627983 h 2630416"/>
              <a:gd name="connsiteX180" fmla="*/ 146881 w 2655358"/>
              <a:gd name="connsiteY180" fmla="*/ 1551783 h 2630416"/>
              <a:gd name="connsiteX181" fmla="*/ 157767 w 2655358"/>
              <a:gd name="connsiteY181" fmla="*/ 1486468 h 2630416"/>
              <a:gd name="connsiteX182" fmla="*/ 146881 w 2655358"/>
              <a:gd name="connsiteY182" fmla="*/ 1312297 h 2630416"/>
              <a:gd name="connsiteX183" fmla="*/ 135996 w 2655358"/>
              <a:gd name="connsiteY183" fmla="*/ 1279640 h 2630416"/>
              <a:gd name="connsiteX184" fmla="*/ 114224 w 2655358"/>
              <a:gd name="connsiteY184" fmla="*/ 1246983 h 2630416"/>
              <a:gd name="connsiteX185" fmla="*/ 146881 w 2655358"/>
              <a:gd name="connsiteY185" fmla="*/ 1040154 h 2630416"/>
              <a:gd name="connsiteX0" fmla="*/ 146881 w 2655358"/>
              <a:gd name="connsiteY0" fmla="*/ 1040154 h 2630416"/>
              <a:gd name="connsiteX1" fmla="*/ 146881 w 2655358"/>
              <a:gd name="connsiteY1" fmla="*/ 1040154 h 2630416"/>
              <a:gd name="connsiteX2" fmla="*/ 201310 w 2655358"/>
              <a:gd name="connsiteY2" fmla="*/ 1116354 h 2630416"/>
              <a:gd name="connsiteX3" fmla="*/ 223081 w 2655358"/>
              <a:gd name="connsiteY3" fmla="*/ 1138126 h 2630416"/>
              <a:gd name="connsiteX4" fmla="*/ 255738 w 2655358"/>
              <a:gd name="connsiteY4" fmla="*/ 1355840 h 2630416"/>
              <a:gd name="connsiteX5" fmla="*/ 299281 w 2655358"/>
              <a:gd name="connsiteY5" fmla="*/ 1442926 h 2630416"/>
              <a:gd name="connsiteX6" fmla="*/ 353710 w 2655358"/>
              <a:gd name="connsiteY6" fmla="*/ 1530011 h 2630416"/>
              <a:gd name="connsiteX7" fmla="*/ 408138 w 2655358"/>
              <a:gd name="connsiteY7" fmla="*/ 1519126 h 2630416"/>
              <a:gd name="connsiteX8" fmla="*/ 451681 w 2655358"/>
              <a:gd name="connsiteY8" fmla="*/ 1508240 h 2630416"/>
              <a:gd name="connsiteX9" fmla="*/ 386367 w 2655358"/>
              <a:gd name="connsiteY9" fmla="*/ 1486468 h 2630416"/>
              <a:gd name="connsiteX10" fmla="*/ 364596 w 2655358"/>
              <a:gd name="connsiteY10" fmla="*/ 1453811 h 2630416"/>
              <a:gd name="connsiteX11" fmla="*/ 353710 w 2655358"/>
              <a:gd name="connsiteY11" fmla="*/ 1344954 h 2630416"/>
              <a:gd name="connsiteX12" fmla="*/ 342824 w 2655358"/>
              <a:gd name="connsiteY12" fmla="*/ 1290526 h 2630416"/>
              <a:gd name="connsiteX13" fmla="*/ 375481 w 2655358"/>
              <a:gd name="connsiteY13" fmla="*/ 1159897 h 2630416"/>
              <a:gd name="connsiteX14" fmla="*/ 386367 w 2655358"/>
              <a:gd name="connsiteY14" fmla="*/ 1127240 h 2630416"/>
              <a:gd name="connsiteX15" fmla="*/ 451681 w 2655358"/>
              <a:gd name="connsiteY15" fmla="*/ 1083697 h 2630416"/>
              <a:gd name="connsiteX16" fmla="*/ 549653 w 2655358"/>
              <a:gd name="connsiteY16" fmla="*/ 996611 h 2630416"/>
              <a:gd name="connsiteX17" fmla="*/ 582310 w 2655358"/>
              <a:gd name="connsiteY17" fmla="*/ 833326 h 2630416"/>
              <a:gd name="connsiteX18" fmla="*/ 614967 w 2655358"/>
              <a:gd name="connsiteY18" fmla="*/ 768011 h 2630416"/>
              <a:gd name="connsiteX19" fmla="*/ 702053 w 2655358"/>
              <a:gd name="connsiteY19" fmla="*/ 746240 h 2630416"/>
              <a:gd name="connsiteX20" fmla="*/ 723824 w 2655358"/>
              <a:gd name="connsiteY20" fmla="*/ 724468 h 2630416"/>
              <a:gd name="connsiteX21" fmla="*/ 810910 w 2655358"/>
              <a:gd name="connsiteY21" fmla="*/ 659154 h 2630416"/>
              <a:gd name="connsiteX22" fmla="*/ 789138 w 2655358"/>
              <a:gd name="connsiteY22" fmla="*/ 604726 h 2630416"/>
              <a:gd name="connsiteX23" fmla="*/ 756481 w 2655358"/>
              <a:gd name="connsiteY23" fmla="*/ 539411 h 2630416"/>
              <a:gd name="connsiteX24" fmla="*/ 778253 w 2655358"/>
              <a:gd name="connsiteY24" fmla="*/ 506754 h 2630416"/>
              <a:gd name="connsiteX25" fmla="*/ 832681 w 2655358"/>
              <a:gd name="connsiteY25" fmla="*/ 495868 h 2630416"/>
              <a:gd name="connsiteX26" fmla="*/ 865338 w 2655358"/>
              <a:gd name="connsiteY26" fmla="*/ 484983 h 2630416"/>
              <a:gd name="connsiteX27" fmla="*/ 897996 w 2655358"/>
              <a:gd name="connsiteY27" fmla="*/ 517640 h 2630416"/>
              <a:gd name="connsiteX28" fmla="*/ 887110 w 2655358"/>
              <a:gd name="connsiteY28" fmla="*/ 561183 h 2630416"/>
              <a:gd name="connsiteX29" fmla="*/ 908881 w 2655358"/>
              <a:gd name="connsiteY29" fmla="*/ 593840 h 2630416"/>
              <a:gd name="connsiteX30" fmla="*/ 1028624 w 2655358"/>
              <a:gd name="connsiteY30" fmla="*/ 593840 h 2630416"/>
              <a:gd name="connsiteX31" fmla="*/ 1050396 w 2655358"/>
              <a:gd name="connsiteY31" fmla="*/ 484983 h 2630416"/>
              <a:gd name="connsiteX32" fmla="*/ 1072167 w 2655358"/>
              <a:gd name="connsiteY32" fmla="*/ 463211 h 2630416"/>
              <a:gd name="connsiteX33" fmla="*/ 1083053 w 2655358"/>
              <a:gd name="connsiteY33" fmla="*/ 430554 h 2630416"/>
              <a:gd name="connsiteX34" fmla="*/ 1148367 w 2655358"/>
              <a:gd name="connsiteY34" fmla="*/ 387011 h 2630416"/>
              <a:gd name="connsiteX35" fmla="*/ 1257224 w 2655358"/>
              <a:gd name="connsiteY35" fmla="*/ 332583 h 2630416"/>
              <a:gd name="connsiteX36" fmla="*/ 1289881 w 2655358"/>
              <a:gd name="connsiteY36" fmla="*/ 299926 h 2630416"/>
              <a:gd name="connsiteX37" fmla="*/ 1311653 w 2655358"/>
              <a:gd name="connsiteY37" fmla="*/ 212840 h 2630416"/>
              <a:gd name="connsiteX38" fmla="*/ 1300767 w 2655358"/>
              <a:gd name="connsiteY38" fmla="*/ 169297 h 2630416"/>
              <a:gd name="connsiteX39" fmla="*/ 1246338 w 2655358"/>
              <a:gd name="connsiteY39" fmla="*/ 147526 h 2630416"/>
              <a:gd name="connsiteX40" fmla="*/ 1202796 w 2655358"/>
              <a:gd name="connsiteY40" fmla="*/ 125754 h 2630416"/>
              <a:gd name="connsiteX41" fmla="*/ 887110 w 2655358"/>
              <a:gd name="connsiteY41" fmla="*/ 82211 h 2630416"/>
              <a:gd name="connsiteX42" fmla="*/ 1083053 w 2655358"/>
              <a:gd name="connsiteY42" fmla="*/ 60440 h 2630416"/>
              <a:gd name="connsiteX43" fmla="*/ 1540253 w 2655358"/>
              <a:gd name="connsiteY43" fmla="*/ 71326 h 2630416"/>
              <a:gd name="connsiteX44" fmla="*/ 1485824 w 2655358"/>
              <a:gd name="connsiteY44" fmla="*/ 125754 h 2630416"/>
              <a:gd name="connsiteX45" fmla="*/ 1464053 w 2655358"/>
              <a:gd name="connsiteY45" fmla="*/ 147526 h 2630416"/>
              <a:gd name="connsiteX46" fmla="*/ 1453167 w 2655358"/>
              <a:gd name="connsiteY46" fmla="*/ 245497 h 2630416"/>
              <a:gd name="connsiteX47" fmla="*/ 1398738 w 2655358"/>
              <a:gd name="connsiteY47" fmla="*/ 256383 h 2630416"/>
              <a:gd name="connsiteX48" fmla="*/ 1442281 w 2655358"/>
              <a:gd name="connsiteY48" fmla="*/ 321697 h 2630416"/>
              <a:gd name="connsiteX49" fmla="*/ 1431396 w 2655358"/>
              <a:gd name="connsiteY49" fmla="*/ 365240 h 2630416"/>
              <a:gd name="connsiteX50" fmla="*/ 1409624 w 2655358"/>
              <a:gd name="connsiteY50" fmla="*/ 387011 h 2630416"/>
              <a:gd name="connsiteX51" fmla="*/ 1420510 w 2655358"/>
              <a:gd name="connsiteY51" fmla="*/ 419668 h 2630416"/>
              <a:gd name="connsiteX52" fmla="*/ 1485824 w 2655358"/>
              <a:gd name="connsiteY52" fmla="*/ 452326 h 2630416"/>
              <a:gd name="connsiteX53" fmla="*/ 1474938 w 2655358"/>
              <a:gd name="connsiteY53" fmla="*/ 484983 h 2630416"/>
              <a:gd name="connsiteX54" fmla="*/ 1496710 w 2655358"/>
              <a:gd name="connsiteY54" fmla="*/ 506754 h 2630416"/>
              <a:gd name="connsiteX55" fmla="*/ 1616453 w 2655358"/>
              <a:gd name="connsiteY55" fmla="*/ 528526 h 2630416"/>
              <a:gd name="connsiteX56" fmla="*/ 1670881 w 2655358"/>
              <a:gd name="connsiteY56" fmla="*/ 517640 h 2630416"/>
              <a:gd name="connsiteX57" fmla="*/ 1714424 w 2655358"/>
              <a:gd name="connsiteY57" fmla="*/ 430554 h 2630416"/>
              <a:gd name="connsiteX58" fmla="*/ 1736196 w 2655358"/>
              <a:gd name="connsiteY58" fmla="*/ 452326 h 2630416"/>
              <a:gd name="connsiteX59" fmla="*/ 1768853 w 2655358"/>
              <a:gd name="connsiteY59" fmla="*/ 474097 h 2630416"/>
              <a:gd name="connsiteX60" fmla="*/ 1779738 w 2655358"/>
              <a:gd name="connsiteY60" fmla="*/ 506754 h 2630416"/>
              <a:gd name="connsiteX61" fmla="*/ 1801510 w 2655358"/>
              <a:gd name="connsiteY61" fmla="*/ 528526 h 2630416"/>
              <a:gd name="connsiteX62" fmla="*/ 1823281 w 2655358"/>
              <a:gd name="connsiteY62" fmla="*/ 561183 h 2630416"/>
              <a:gd name="connsiteX63" fmla="*/ 1855938 w 2655358"/>
              <a:gd name="connsiteY63" fmla="*/ 680926 h 2630416"/>
              <a:gd name="connsiteX64" fmla="*/ 1888596 w 2655358"/>
              <a:gd name="connsiteY64" fmla="*/ 702697 h 2630416"/>
              <a:gd name="connsiteX65" fmla="*/ 1899481 w 2655358"/>
              <a:gd name="connsiteY65" fmla="*/ 735354 h 2630416"/>
              <a:gd name="connsiteX66" fmla="*/ 1910367 w 2655358"/>
              <a:gd name="connsiteY66" fmla="*/ 811554 h 2630416"/>
              <a:gd name="connsiteX67" fmla="*/ 1932138 w 2655358"/>
              <a:gd name="connsiteY67" fmla="*/ 844211 h 2630416"/>
              <a:gd name="connsiteX68" fmla="*/ 1943024 w 2655358"/>
              <a:gd name="connsiteY68" fmla="*/ 931297 h 2630416"/>
              <a:gd name="connsiteX69" fmla="*/ 1975681 w 2655358"/>
              <a:gd name="connsiteY69" fmla="*/ 953068 h 2630416"/>
              <a:gd name="connsiteX70" fmla="*/ 1997453 w 2655358"/>
              <a:gd name="connsiteY70" fmla="*/ 974840 h 2630416"/>
              <a:gd name="connsiteX71" fmla="*/ 2008338 w 2655358"/>
              <a:gd name="connsiteY71" fmla="*/ 1029268 h 2630416"/>
              <a:gd name="connsiteX72" fmla="*/ 2040996 w 2655358"/>
              <a:gd name="connsiteY72" fmla="*/ 1018383 h 2630416"/>
              <a:gd name="connsiteX73" fmla="*/ 2051881 w 2655358"/>
              <a:gd name="connsiteY73" fmla="*/ 985726 h 2630416"/>
              <a:gd name="connsiteX74" fmla="*/ 2095424 w 2655358"/>
              <a:gd name="connsiteY74" fmla="*/ 963954 h 2630416"/>
              <a:gd name="connsiteX75" fmla="*/ 2258710 w 2655358"/>
              <a:gd name="connsiteY75" fmla="*/ 1007497 h 2630416"/>
              <a:gd name="connsiteX76" fmla="*/ 2236938 w 2655358"/>
              <a:gd name="connsiteY76" fmla="*/ 1029268 h 2630416"/>
              <a:gd name="connsiteX77" fmla="*/ 1983119 w 2655358"/>
              <a:gd name="connsiteY77" fmla="*/ 1019329 h 2630416"/>
              <a:gd name="connsiteX78" fmla="*/ 2117196 w 2655358"/>
              <a:gd name="connsiteY78" fmla="*/ 931297 h 2630416"/>
              <a:gd name="connsiteX79" fmla="*/ 1911111 w 2655358"/>
              <a:gd name="connsiteY79" fmla="*/ 947321 h 2630416"/>
              <a:gd name="connsiteX80" fmla="*/ 2051881 w 2655358"/>
              <a:gd name="connsiteY80" fmla="*/ 996611 h 2630416"/>
              <a:gd name="connsiteX81" fmla="*/ 2040996 w 2655358"/>
              <a:gd name="connsiteY81" fmla="*/ 1029268 h 2630416"/>
              <a:gd name="connsiteX82" fmla="*/ 1986567 w 2655358"/>
              <a:gd name="connsiteY82" fmla="*/ 963954 h 2630416"/>
              <a:gd name="connsiteX83" fmla="*/ 2051881 w 2655358"/>
              <a:gd name="connsiteY83" fmla="*/ 1018383 h 2630416"/>
              <a:gd name="connsiteX84" fmla="*/ 2138967 w 2655358"/>
              <a:gd name="connsiteY84" fmla="*/ 1116354 h 2630416"/>
              <a:gd name="connsiteX85" fmla="*/ 2149853 w 2655358"/>
              <a:gd name="connsiteY85" fmla="*/ 1149011 h 2630416"/>
              <a:gd name="connsiteX86" fmla="*/ 2182510 w 2655358"/>
              <a:gd name="connsiteY86" fmla="*/ 1170783 h 2630416"/>
              <a:gd name="connsiteX87" fmla="*/ 2258710 w 2655358"/>
              <a:gd name="connsiteY87" fmla="*/ 1214326 h 2630416"/>
              <a:gd name="connsiteX88" fmla="*/ 2313138 w 2655358"/>
              <a:gd name="connsiteY88" fmla="*/ 1138126 h 2630416"/>
              <a:gd name="connsiteX89" fmla="*/ 2345796 w 2655358"/>
              <a:gd name="connsiteY89" fmla="*/ 1170783 h 2630416"/>
              <a:gd name="connsiteX90" fmla="*/ 2378453 w 2655358"/>
              <a:gd name="connsiteY90" fmla="*/ 1246983 h 2630416"/>
              <a:gd name="connsiteX91" fmla="*/ 2411110 w 2655358"/>
              <a:gd name="connsiteY91" fmla="*/ 1268754 h 2630416"/>
              <a:gd name="connsiteX92" fmla="*/ 2465538 w 2655358"/>
              <a:gd name="connsiteY92" fmla="*/ 1323183 h 2630416"/>
              <a:gd name="connsiteX93" fmla="*/ 2498196 w 2655358"/>
              <a:gd name="connsiteY93" fmla="*/ 1355840 h 2630416"/>
              <a:gd name="connsiteX94" fmla="*/ 2454653 w 2655358"/>
              <a:gd name="connsiteY94" fmla="*/ 1366726 h 2630416"/>
              <a:gd name="connsiteX95" fmla="*/ 2411110 w 2655358"/>
              <a:gd name="connsiteY95" fmla="*/ 1421154 h 2630416"/>
              <a:gd name="connsiteX96" fmla="*/ 2421996 w 2655358"/>
              <a:gd name="connsiteY96" fmla="*/ 1464697 h 2630416"/>
              <a:gd name="connsiteX97" fmla="*/ 2487310 w 2655358"/>
              <a:gd name="connsiteY97" fmla="*/ 1497354 h 2630416"/>
              <a:gd name="connsiteX98" fmla="*/ 2519967 w 2655358"/>
              <a:gd name="connsiteY98" fmla="*/ 1704183 h 2630416"/>
              <a:gd name="connsiteX99" fmla="*/ 2530853 w 2655358"/>
              <a:gd name="connsiteY99" fmla="*/ 2117840 h 2630416"/>
              <a:gd name="connsiteX100" fmla="*/ 2541738 w 2655358"/>
              <a:gd name="connsiteY100" fmla="*/ 2150497 h 2630416"/>
              <a:gd name="connsiteX101" fmla="*/ 2563510 w 2655358"/>
              <a:gd name="connsiteY101" fmla="*/ 2172268 h 2630416"/>
              <a:gd name="connsiteX102" fmla="*/ 2585281 w 2655358"/>
              <a:gd name="connsiteY102" fmla="*/ 2237583 h 2630416"/>
              <a:gd name="connsiteX103" fmla="*/ 2650596 w 2655358"/>
              <a:gd name="connsiteY103" fmla="*/ 2324668 h 2630416"/>
              <a:gd name="connsiteX104" fmla="*/ 2617938 w 2655358"/>
              <a:gd name="connsiteY104" fmla="*/ 2422640 h 2630416"/>
              <a:gd name="connsiteX105" fmla="*/ 2585281 w 2655358"/>
              <a:gd name="connsiteY105" fmla="*/ 2433526 h 2630416"/>
              <a:gd name="connsiteX106" fmla="*/ 2509081 w 2655358"/>
              <a:gd name="connsiteY106" fmla="*/ 2520611 h 2630416"/>
              <a:gd name="connsiteX107" fmla="*/ 2498196 w 2655358"/>
              <a:gd name="connsiteY107" fmla="*/ 2553268 h 2630416"/>
              <a:gd name="connsiteX108" fmla="*/ 2476424 w 2655358"/>
              <a:gd name="connsiteY108" fmla="*/ 2607697 h 2630416"/>
              <a:gd name="connsiteX109" fmla="*/ 2411110 w 2655358"/>
              <a:gd name="connsiteY109" fmla="*/ 2596811 h 2630416"/>
              <a:gd name="connsiteX110" fmla="*/ 2171624 w 2655358"/>
              <a:gd name="connsiteY110" fmla="*/ 2575040 h 2630416"/>
              <a:gd name="connsiteX111" fmla="*/ 1714424 w 2655358"/>
              <a:gd name="connsiteY111" fmla="*/ 2585926 h 2630416"/>
              <a:gd name="connsiteX112" fmla="*/ 1681767 w 2655358"/>
              <a:gd name="connsiteY112" fmla="*/ 2596811 h 2630416"/>
              <a:gd name="connsiteX113" fmla="*/ 1627338 w 2655358"/>
              <a:gd name="connsiteY113" fmla="*/ 2607697 h 2630416"/>
              <a:gd name="connsiteX114" fmla="*/ 1431396 w 2655358"/>
              <a:gd name="connsiteY114" fmla="*/ 2596811 h 2630416"/>
              <a:gd name="connsiteX115" fmla="*/ 1355196 w 2655358"/>
              <a:gd name="connsiteY115" fmla="*/ 2585926 h 2630416"/>
              <a:gd name="connsiteX116" fmla="*/ 1289881 w 2655358"/>
              <a:gd name="connsiteY116" fmla="*/ 2564154 h 2630416"/>
              <a:gd name="connsiteX117" fmla="*/ 1137481 w 2655358"/>
              <a:gd name="connsiteY117" fmla="*/ 2575040 h 2630416"/>
              <a:gd name="connsiteX118" fmla="*/ 1104824 w 2655358"/>
              <a:gd name="connsiteY118" fmla="*/ 2596811 h 2630416"/>
              <a:gd name="connsiteX119" fmla="*/ 963310 w 2655358"/>
              <a:gd name="connsiteY119" fmla="*/ 2585926 h 2630416"/>
              <a:gd name="connsiteX120" fmla="*/ 930653 w 2655358"/>
              <a:gd name="connsiteY120" fmla="*/ 2531497 h 2630416"/>
              <a:gd name="connsiteX121" fmla="*/ 887110 w 2655358"/>
              <a:gd name="connsiteY121" fmla="*/ 2487954 h 2630416"/>
              <a:gd name="connsiteX122" fmla="*/ 865338 w 2655358"/>
              <a:gd name="connsiteY122" fmla="*/ 2466183 h 2630416"/>
              <a:gd name="connsiteX123" fmla="*/ 832681 w 2655358"/>
              <a:gd name="connsiteY123" fmla="*/ 2455297 h 2630416"/>
              <a:gd name="connsiteX124" fmla="*/ 756481 w 2655358"/>
              <a:gd name="connsiteY124" fmla="*/ 2411754 h 2630416"/>
              <a:gd name="connsiteX125" fmla="*/ 712938 w 2655358"/>
              <a:gd name="connsiteY125" fmla="*/ 2389983 h 2630416"/>
              <a:gd name="connsiteX126" fmla="*/ 593196 w 2655358"/>
              <a:gd name="connsiteY126" fmla="*/ 2379097 h 2630416"/>
              <a:gd name="connsiteX127" fmla="*/ 288396 w 2655358"/>
              <a:gd name="connsiteY127" fmla="*/ 2389983 h 2630416"/>
              <a:gd name="connsiteX128" fmla="*/ 255738 w 2655358"/>
              <a:gd name="connsiteY128" fmla="*/ 2400868 h 2630416"/>
              <a:gd name="connsiteX129" fmla="*/ 146881 w 2655358"/>
              <a:gd name="connsiteY129" fmla="*/ 2422640 h 2630416"/>
              <a:gd name="connsiteX130" fmla="*/ 81567 w 2655358"/>
              <a:gd name="connsiteY130" fmla="*/ 2139611 h 2630416"/>
              <a:gd name="connsiteX131" fmla="*/ 59796 w 2655358"/>
              <a:gd name="connsiteY131" fmla="*/ 2074297 h 2630416"/>
              <a:gd name="connsiteX132" fmla="*/ 70681 w 2655358"/>
              <a:gd name="connsiteY132" fmla="*/ 1954554 h 2630416"/>
              <a:gd name="connsiteX133" fmla="*/ 103338 w 2655358"/>
              <a:gd name="connsiteY133" fmla="*/ 1889240 h 2630416"/>
              <a:gd name="connsiteX134" fmla="*/ 114224 w 2655358"/>
              <a:gd name="connsiteY134" fmla="*/ 1856583 h 2630416"/>
              <a:gd name="connsiteX135" fmla="*/ 125110 w 2655358"/>
              <a:gd name="connsiteY135" fmla="*/ 1682411 h 2630416"/>
              <a:gd name="connsiteX136" fmla="*/ 135996 w 2655358"/>
              <a:gd name="connsiteY136" fmla="*/ 1649754 h 2630416"/>
              <a:gd name="connsiteX137" fmla="*/ 201310 w 2655358"/>
              <a:gd name="connsiteY137" fmla="*/ 1660640 h 2630416"/>
              <a:gd name="connsiteX138" fmla="*/ 321053 w 2655358"/>
              <a:gd name="connsiteY138" fmla="*/ 1671526 h 2630416"/>
              <a:gd name="connsiteX139" fmla="*/ 353710 w 2655358"/>
              <a:gd name="connsiteY139" fmla="*/ 1682411 h 2630416"/>
              <a:gd name="connsiteX140" fmla="*/ 419024 w 2655358"/>
              <a:gd name="connsiteY140" fmla="*/ 1736840 h 2630416"/>
              <a:gd name="connsiteX141" fmla="*/ 429910 w 2655358"/>
              <a:gd name="connsiteY141" fmla="*/ 1780383 h 2630416"/>
              <a:gd name="connsiteX142" fmla="*/ 440796 w 2655358"/>
              <a:gd name="connsiteY142" fmla="*/ 1813040 h 2630416"/>
              <a:gd name="connsiteX143" fmla="*/ 462567 w 2655358"/>
              <a:gd name="connsiteY143" fmla="*/ 1791268 h 2630416"/>
              <a:gd name="connsiteX144" fmla="*/ 506110 w 2655358"/>
              <a:gd name="connsiteY144" fmla="*/ 1780383 h 2630416"/>
              <a:gd name="connsiteX145" fmla="*/ 658510 w 2655358"/>
              <a:gd name="connsiteY145" fmla="*/ 1769497 h 2630416"/>
              <a:gd name="connsiteX146" fmla="*/ 625853 w 2655358"/>
              <a:gd name="connsiteY146" fmla="*/ 1758611 h 2630416"/>
              <a:gd name="connsiteX147" fmla="*/ 702053 w 2655358"/>
              <a:gd name="connsiteY147" fmla="*/ 1813040 h 2630416"/>
              <a:gd name="connsiteX148" fmla="*/ 734710 w 2655358"/>
              <a:gd name="connsiteY148" fmla="*/ 1856583 h 2630416"/>
              <a:gd name="connsiteX149" fmla="*/ 789138 w 2655358"/>
              <a:gd name="connsiteY149" fmla="*/ 1921897 h 2630416"/>
              <a:gd name="connsiteX150" fmla="*/ 810910 w 2655358"/>
              <a:gd name="connsiteY150" fmla="*/ 1900126 h 2630416"/>
              <a:gd name="connsiteX151" fmla="*/ 800024 w 2655358"/>
              <a:gd name="connsiteY151" fmla="*/ 1845697 h 2630416"/>
              <a:gd name="connsiteX152" fmla="*/ 810910 w 2655358"/>
              <a:gd name="connsiteY152" fmla="*/ 1769497 h 2630416"/>
              <a:gd name="connsiteX153" fmla="*/ 865338 w 2655358"/>
              <a:gd name="connsiteY153" fmla="*/ 1715068 h 2630416"/>
              <a:gd name="connsiteX154" fmla="*/ 897996 w 2655358"/>
              <a:gd name="connsiteY154" fmla="*/ 1671526 h 2630416"/>
              <a:gd name="connsiteX155" fmla="*/ 919767 w 2655358"/>
              <a:gd name="connsiteY155" fmla="*/ 1649754 h 2630416"/>
              <a:gd name="connsiteX156" fmla="*/ 865338 w 2655358"/>
              <a:gd name="connsiteY156" fmla="*/ 1606211 h 2630416"/>
              <a:gd name="connsiteX157" fmla="*/ 832681 w 2655358"/>
              <a:gd name="connsiteY157" fmla="*/ 1584440 h 2630416"/>
              <a:gd name="connsiteX158" fmla="*/ 821796 w 2655358"/>
              <a:gd name="connsiteY158" fmla="*/ 1551783 h 2630416"/>
              <a:gd name="connsiteX159" fmla="*/ 767367 w 2655358"/>
              <a:gd name="connsiteY159" fmla="*/ 1508240 h 2630416"/>
              <a:gd name="connsiteX160" fmla="*/ 593196 w 2655358"/>
              <a:gd name="connsiteY160" fmla="*/ 1475583 h 2630416"/>
              <a:gd name="connsiteX161" fmla="*/ 582310 w 2655358"/>
              <a:gd name="connsiteY161" fmla="*/ 1519126 h 2630416"/>
              <a:gd name="connsiteX162" fmla="*/ 549653 w 2655358"/>
              <a:gd name="connsiteY162" fmla="*/ 1540897 h 2630416"/>
              <a:gd name="connsiteX163" fmla="*/ 527881 w 2655358"/>
              <a:gd name="connsiteY163" fmla="*/ 1562668 h 2630416"/>
              <a:gd name="connsiteX164" fmla="*/ 484338 w 2655358"/>
              <a:gd name="connsiteY164" fmla="*/ 1551783 h 2630416"/>
              <a:gd name="connsiteX165" fmla="*/ 451681 w 2655358"/>
              <a:gd name="connsiteY165" fmla="*/ 1573554 h 2630416"/>
              <a:gd name="connsiteX166" fmla="*/ 386367 w 2655358"/>
              <a:gd name="connsiteY166" fmla="*/ 1584440 h 2630416"/>
              <a:gd name="connsiteX167" fmla="*/ 397253 w 2655358"/>
              <a:gd name="connsiteY167" fmla="*/ 1627983 h 2630416"/>
              <a:gd name="connsiteX168" fmla="*/ 408138 w 2655358"/>
              <a:gd name="connsiteY168" fmla="*/ 1660640 h 2630416"/>
              <a:gd name="connsiteX169" fmla="*/ 397253 w 2655358"/>
              <a:gd name="connsiteY169" fmla="*/ 1704183 h 2630416"/>
              <a:gd name="connsiteX170" fmla="*/ 364596 w 2655358"/>
              <a:gd name="connsiteY170" fmla="*/ 1682411 h 2630416"/>
              <a:gd name="connsiteX171" fmla="*/ 321053 w 2655358"/>
              <a:gd name="connsiteY171" fmla="*/ 1660640 h 2630416"/>
              <a:gd name="connsiteX172" fmla="*/ 299281 w 2655358"/>
              <a:gd name="connsiteY172" fmla="*/ 1638868 h 2630416"/>
              <a:gd name="connsiteX173" fmla="*/ 233967 w 2655358"/>
              <a:gd name="connsiteY173" fmla="*/ 1671526 h 2630416"/>
              <a:gd name="connsiteX174" fmla="*/ 146881 w 2655358"/>
              <a:gd name="connsiteY174" fmla="*/ 1704183 h 2630416"/>
              <a:gd name="connsiteX175" fmla="*/ 125110 w 2655358"/>
              <a:gd name="connsiteY175" fmla="*/ 1802154 h 2630416"/>
              <a:gd name="connsiteX176" fmla="*/ 114224 w 2655358"/>
              <a:gd name="connsiteY176" fmla="*/ 1834811 h 2630416"/>
              <a:gd name="connsiteX177" fmla="*/ 103338 w 2655358"/>
              <a:gd name="connsiteY177" fmla="*/ 1802154 h 2630416"/>
              <a:gd name="connsiteX178" fmla="*/ 114224 w 2655358"/>
              <a:gd name="connsiteY178" fmla="*/ 1758611 h 2630416"/>
              <a:gd name="connsiteX179" fmla="*/ 135996 w 2655358"/>
              <a:gd name="connsiteY179" fmla="*/ 1627983 h 2630416"/>
              <a:gd name="connsiteX180" fmla="*/ 146881 w 2655358"/>
              <a:gd name="connsiteY180" fmla="*/ 1551783 h 2630416"/>
              <a:gd name="connsiteX181" fmla="*/ 157767 w 2655358"/>
              <a:gd name="connsiteY181" fmla="*/ 1486468 h 2630416"/>
              <a:gd name="connsiteX182" fmla="*/ 146881 w 2655358"/>
              <a:gd name="connsiteY182" fmla="*/ 1312297 h 2630416"/>
              <a:gd name="connsiteX183" fmla="*/ 135996 w 2655358"/>
              <a:gd name="connsiteY183" fmla="*/ 1279640 h 2630416"/>
              <a:gd name="connsiteX184" fmla="*/ 114224 w 2655358"/>
              <a:gd name="connsiteY184" fmla="*/ 1246983 h 2630416"/>
              <a:gd name="connsiteX185" fmla="*/ 146881 w 2655358"/>
              <a:gd name="connsiteY185" fmla="*/ 1040154 h 2630416"/>
              <a:gd name="connsiteX0" fmla="*/ 146881 w 2655358"/>
              <a:gd name="connsiteY0" fmla="*/ 1040154 h 2630416"/>
              <a:gd name="connsiteX1" fmla="*/ 146881 w 2655358"/>
              <a:gd name="connsiteY1" fmla="*/ 1040154 h 2630416"/>
              <a:gd name="connsiteX2" fmla="*/ 201310 w 2655358"/>
              <a:gd name="connsiteY2" fmla="*/ 1116354 h 2630416"/>
              <a:gd name="connsiteX3" fmla="*/ 223081 w 2655358"/>
              <a:gd name="connsiteY3" fmla="*/ 1138126 h 2630416"/>
              <a:gd name="connsiteX4" fmla="*/ 255738 w 2655358"/>
              <a:gd name="connsiteY4" fmla="*/ 1355840 h 2630416"/>
              <a:gd name="connsiteX5" fmla="*/ 299281 w 2655358"/>
              <a:gd name="connsiteY5" fmla="*/ 1442926 h 2630416"/>
              <a:gd name="connsiteX6" fmla="*/ 353710 w 2655358"/>
              <a:gd name="connsiteY6" fmla="*/ 1530011 h 2630416"/>
              <a:gd name="connsiteX7" fmla="*/ 408138 w 2655358"/>
              <a:gd name="connsiteY7" fmla="*/ 1519126 h 2630416"/>
              <a:gd name="connsiteX8" fmla="*/ 451681 w 2655358"/>
              <a:gd name="connsiteY8" fmla="*/ 1508240 h 2630416"/>
              <a:gd name="connsiteX9" fmla="*/ 386367 w 2655358"/>
              <a:gd name="connsiteY9" fmla="*/ 1486468 h 2630416"/>
              <a:gd name="connsiteX10" fmla="*/ 364596 w 2655358"/>
              <a:gd name="connsiteY10" fmla="*/ 1453811 h 2630416"/>
              <a:gd name="connsiteX11" fmla="*/ 353710 w 2655358"/>
              <a:gd name="connsiteY11" fmla="*/ 1344954 h 2630416"/>
              <a:gd name="connsiteX12" fmla="*/ 342824 w 2655358"/>
              <a:gd name="connsiteY12" fmla="*/ 1290526 h 2630416"/>
              <a:gd name="connsiteX13" fmla="*/ 375481 w 2655358"/>
              <a:gd name="connsiteY13" fmla="*/ 1159897 h 2630416"/>
              <a:gd name="connsiteX14" fmla="*/ 386367 w 2655358"/>
              <a:gd name="connsiteY14" fmla="*/ 1127240 h 2630416"/>
              <a:gd name="connsiteX15" fmla="*/ 451681 w 2655358"/>
              <a:gd name="connsiteY15" fmla="*/ 1083697 h 2630416"/>
              <a:gd name="connsiteX16" fmla="*/ 549653 w 2655358"/>
              <a:gd name="connsiteY16" fmla="*/ 996611 h 2630416"/>
              <a:gd name="connsiteX17" fmla="*/ 582310 w 2655358"/>
              <a:gd name="connsiteY17" fmla="*/ 833326 h 2630416"/>
              <a:gd name="connsiteX18" fmla="*/ 614967 w 2655358"/>
              <a:gd name="connsiteY18" fmla="*/ 768011 h 2630416"/>
              <a:gd name="connsiteX19" fmla="*/ 702053 w 2655358"/>
              <a:gd name="connsiteY19" fmla="*/ 746240 h 2630416"/>
              <a:gd name="connsiteX20" fmla="*/ 723824 w 2655358"/>
              <a:gd name="connsiteY20" fmla="*/ 724468 h 2630416"/>
              <a:gd name="connsiteX21" fmla="*/ 810910 w 2655358"/>
              <a:gd name="connsiteY21" fmla="*/ 659154 h 2630416"/>
              <a:gd name="connsiteX22" fmla="*/ 789138 w 2655358"/>
              <a:gd name="connsiteY22" fmla="*/ 604726 h 2630416"/>
              <a:gd name="connsiteX23" fmla="*/ 756481 w 2655358"/>
              <a:gd name="connsiteY23" fmla="*/ 539411 h 2630416"/>
              <a:gd name="connsiteX24" fmla="*/ 778253 w 2655358"/>
              <a:gd name="connsiteY24" fmla="*/ 506754 h 2630416"/>
              <a:gd name="connsiteX25" fmla="*/ 832681 w 2655358"/>
              <a:gd name="connsiteY25" fmla="*/ 495868 h 2630416"/>
              <a:gd name="connsiteX26" fmla="*/ 865338 w 2655358"/>
              <a:gd name="connsiteY26" fmla="*/ 484983 h 2630416"/>
              <a:gd name="connsiteX27" fmla="*/ 897996 w 2655358"/>
              <a:gd name="connsiteY27" fmla="*/ 517640 h 2630416"/>
              <a:gd name="connsiteX28" fmla="*/ 887110 w 2655358"/>
              <a:gd name="connsiteY28" fmla="*/ 561183 h 2630416"/>
              <a:gd name="connsiteX29" fmla="*/ 908881 w 2655358"/>
              <a:gd name="connsiteY29" fmla="*/ 593840 h 2630416"/>
              <a:gd name="connsiteX30" fmla="*/ 1028624 w 2655358"/>
              <a:gd name="connsiteY30" fmla="*/ 593840 h 2630416"/>
              <a:gd name="connsiteX31" fmla="*/ 1050396 w 2655358"/>
              <a:gd name="connsiteY31" fmla="*/ 484983 h 2630416"/>
              <a:gd name="connsiteX32" fmla="*/ 1072167 w 2655358"/>
              <a:gd name="connsiteY32" fmla="*/ 463211 h 2630416"/>
              <a:gd name="connsiteX33" fmla="*/ 1083053 w 2655358"/>
              <a:gd name="connsiteY33" fmla="*/ 430554 h 2630416"/>
              <a:gd name="connsiteX34" fmla="*/ 1148367 w 2655358"/>
              <a:gd name="connsiteY34" fmla="*/ 387011 h 2630416"/>
              <a:gd name="connsiteX35" fmla="*/ 1257224 w 2655358"/>
              <a:gd name="connsiteY35" fmla="*/ 332583 h 2630416"/>
              <a:gd name="connsiteX36" fmla="*/ 1289881 w 2655358"/>
              <a:gd name="connsiteY36" fmla="*/ 299926 h 2630416"/>
              <a:gd name="connsiteX37" fmla="*/ 1311653 w 2655358"/>
              <a:gd name="connsiteY37" fmla="*/ 212840 h 2630416"/>
              <a:gd name="connsiteX38" fmla="*/ 1300767 w 2655358"/>
              <a:gd name="connsiteY38" fmla="*/ 169297 h 2630416"/>
              <a:gd name="connsiteX39" fmla="*/ 1246338 w 2655358"/>
              <a:gd name="connsiteY39" fmla="*/ 147526 h 2630416"/>
              <a:gd name="connsiteX40" fmla="*/ 1202796 w 2655358"/>
              <a:gd name="connsiteY40" fmla="*/ 125754 h 2630416"/>
              <a:gd name="connsiteX41" fmla="*/ 887110 w 2655358"/>
              <a:gd name="connsiteY41" fmla="*/ 82211 h 2630416"/>
              <a:gd name="connsiteX42" fmla="*/ 1083053 w 2655358"/>
              <a:gd name="connsiteY42" fmla="*/ 60440 h 2630416"/>
              <a:gd name="connsiteX43" fmla="*/ 1540253 w 2655358"/>
              <a:gd name="connsiteY43" fmla="*/ 71326 h 2630416"/>
              <a:gd name="connsiteX44" fmla="*/ 1485824 w 2655358"/>
              <a:gd name="connsiteY44" fmla="*/ 125754 h 2630416"/>
              <a:gd name="connsiteX45" fmla="*/ 1464053 w 2655358"/>
              <a:gd name="connsiteY45" fmla="*/ 147526 h 2630416"/>
              <a:gd name="connsiteX46" fmla="*/ 1453167 w 2655358"/>
              <a:gd name="connsiteY46" fmla="*/ 245497 h 2630416"/>
              <a:gd name="connsiteX47" fmla="*/ 1398738 w 2655358"/>
              <a:gd name="connsiteY47" fmla="*/ 256383 h 2630416"/>
              <a:gd name="connsiteX48" fmla="*/ 1442281 w 2655358"/>
              <a:gd name="connsiteY48" fmla="*/ 321697 h 2630416"/>
              <a:gd name="connsiteX49" fmla="*/ 1431396 w 2655358"/>
              <a:gd name="connsiteY49" fmla="*/ 365240 h 2630416"/>
              <a:gd name="connsiteX50" fmla="*/ 1409624 w 2655358"/>
              <a:gd name="connsiteY50" fmla="*/ 387011 h 2630416"/>
              <a:gd name="connsiteX51" fmla="*/ 1420510 w 2655358"/>
              <a:gd name="connsiteY51" fmla="*/ 419668 h 2630416"/>
              <a:gd name="connsiteX52" fmla="*/ 1485824 w 2655358"/>
              <a:gd name="connsiteY52" fmla="*/ 452326 h 2630416"/>
              <a:gd name="connsiteX53" fmla="*/ 1474938 w 2655358"/>
              <a:gd name="connsiteY53" fmla="*/ 484983 h 2630416"/>
              <a:gd name="connsiteX54" fmla="*/ 1496710 w 2655358"/>
              <a:gd name="connsiteY54" fmla="*/ 506754 h 2630416"/>
              <a:gd name="connsiteX55" fmla="*/ 1616453 w 2655358"/>
              <a:gd name="connsiteY55" fmla="*/ 528526 h 2630416"/>
              <a:gd name="connsiteX56" fmla="*/ 1670881 w 2655358"/>
              <a:gd name="connsiteY56" fmla="*/ 517640 h 2630416"/>
              <a:gd name="connsiteX57" fmla="*/ 1714424 w 2655358"/>
              <a:gd name="connsiteY57" fmla="*/ 430554 h 2630416"/>
              <a:gd name="connsiteX58" fmla="*/ 1736196 w 2655358"/>
              <a:gd name="connsiteY58" fmla="*/ 452326 h 2630416"/>
              <a:gd name="connsiteX59" fmla="*/ 1768853 w 2655358"/>
              <a:gd name="connsiteY59" fmla="*/ 474097 h 2630416"/>
              <a:gd name="connsiteX60" fmla="*/ 1779738 w 2655358"/>
              <a:gd name="connsiteY60" fmla="*/ 506754 h 2630416"/>
              <a:gd name="connsiteX61" fmla="*/ 1801510 w 2655358"/>
              <a:gd name="connsiteY61" fmla="*/ 528526 h 2630416"/>
              <a:gd name="connsiteX62" fmla="*/ 1823281 w 2655358"/>
              <a:gd name="connsiteY62" fmla="*/ 561183 h 2630416"/>
              <a:gd name="connsiteX63" fmla="*/ 1855938 w 2655358"/>
              <a:gd name="connsiteY63" fmla="*/ 680926 h 2630416"/>
              <a:gd name="connsiteX64" fmla="*/ 1888596 w 2655358"/>
              <a:gd name="connsiteY64" fmla="*/ 702697 h 2630416"/>
              <a:gd name="connsiteX65" fmla="*/ 1899481 w 2655358"/>
              <a:gd name="connsiteY65" fmla="*/ 735354 h 2630416"/>
              <a:gd name="connsiteX66" fmla="*/ 1910367 w 2655358"/>
              <a:gd name="connsiteY66" fmla="*/ 811554 h 2630416"/>
              <a:gd name="connsiteX67" fmla="*/ 1932138 w 2655358"/>
              <a:gd name="connsiteY67" fmla="*/ 844211 h 2630416"/>
              <a:gd name="connsiteX68" fmla="*/ 1943024 w 2655358"/>
              <a:gd name="connsiteY68" fmla="*/ 931297 h 2630416"/>
              <a:gd name="connsiteX69" fmla="*/ 1975681 w 2655358"/>
              <a:gd name="connsiteY69" fmla="*/ 953068 h 2630416"/>
              <a:gd name="connsiteX70" fmla="*/ 1997453 w 2655358"/>
              <a:gd name="connsiteY70" fmla="*/ 974840 h 2630416"/>
              <a:gd name="connsiteX71" fmla="*/ 2008338 w 2655358"/>
              <a:gd name="connsiteY71" fmla="*/ 1029268 h 2630416"/>
              <a:gd name="connsiteX72" fmla="*/ 2040996 w 2655358"/>
              <a:gd name="connsiteY72" fmla="*/ 1018383 h 2630416"/>
              <a:gd name="connsiteX73" fmla="*/ 2051881 w 2655358"/>
              <a:gd name="connsiteY73" fmla="*/ 985726 h 2630416"/>
              <a:gd name="connsiteX74" fmla="*/ 2095424 w 2655358"/>
              <a:gd name="connsiteY74" fmla="*/ 963954 h 2630416"/>
              <a:gd name="connsiteX75" fmla="*/ 2258710 w 2655358"/>
              <a:gd name="connsiteY75" fmla="*/ 1007497 h 2630416"/>
              <a:gd name="connsiteX76" fmla="*/ 2055127 w 2655358"/>
              <a:gd name="connsiteY76" fmla="*/ 1019329 h 2630416"/>
              <a:gd name="connsiteX77" fmla="*/ 1983119 w 2655358"/>
              <a:gd name="connsiteY77" fmla="*/ 1019329 h 2630416"/>
              <a:gd name="connsiteX78" fmla="*/ 2117196 w 2655358"/>
              <a:gd name="connsiteY78" fmla="*/ 931297 h 2630416"/>
              <a:gd name="connsiteX79" fmla="*/ 1911111 w 2655358"/>
              <a:gd name="connsiteY79" fmla="*/ 947321 h 2630416"/>
              <a:gd name="connsiteX80" fmla="*/ 2051881 w 2655358"/>
              <a:gd name="connsiteY80" fmla="*/ 996611 h 2630416"/>
              <a:gd name="connsiteX81" fmla="*/ 2040996 w 2655358"/>
              <a:gd name="connsiteY81" fmla="*/ 1029268 h 2630416"/>
              <a:gd name="connsiteX82" fmla="*/ 1986567 w 2655358"/>
              <a:gd name="connsiteY82" fmla="*/ 963954 h 2630416"/>
              <a:gd name="connsiteX83" fmla="*/ 2051881 w 2655358"/>
              <a:gd name="connsiteY83" fmla="*/ 1018383 h 2630416"/>
              <a:gd name="connsiteX84" fmla="*/ 2138967 w 2655358"/>
              <a:gd name="connsiteY84" fmla="*/ 1116354 h 2630416"/>
              <a:gd name="connsiteX85" fmla="*/ 2149853 w 2655358"/>
              <a:gd name="connsiteY85" fmla="*/ 1149011 h 2630416"/>
              <a:gd name="connsiteX86" fmla="*/ 2182510 w 2655358"/>
              <a:gd name="connsiteY86" fmla="*/ 1170783 h 2630416"/>
              <a:gd name="connsiteX87" fmla="*/ 2258710 w 2655358"/>
              <a:gd name="connsiteY87" fmla="*/ 1214326 h 2630416"/>
              <a:gd name="connsiteX88" fmla="*/ 2313138 w 2655358"/>
              <a:gd name="connsiteY88" fmla="*/ 1138126 h 2630416"/>
              <a:gd name="connsiteX89" fmla="*/ 2345796 w 2655358"/>
              <a:gd name="connsiteY89" fmla="*/ 1170783 h 2630416"/>
              <a:gd name="connsiteX90" fmla="*/ 2378453 w 2655358"/>
              <a:gd name="connsiteY90" fmla="*/ 1246983 h 2630416"/>
              <a:gd name="connsiteX91" fmla="*/ 2411110 w 2655358"/>
              <a:gd name="connsiteY91" fmla="*/ 1268754 h 2630416"/>
              <a:gd name="connsiteX92" fmla="*/ 2465538 w 2655358"/>
              <a:gd name="connsiteY92" fmla="*/ 1323183 h 2630416"/>
              <a:gd name="connsiteX93" fmla="*/ 2498196 w 2655358"/>
              <a:gd name="connsiteY93" fmla="*/ 1355840 h 2630416"/>
              <a:gd name="connsiteX94" fmla="*/ 2454653 w 2655358"/>
              <a:gd name="connsiteY94" fmla="*/ 1366726 h 2630416"/>
              <a:gd name="connsiteX95" fmla="*/ 2411110 w 2655358"/>
              <a:gd name="connsiteY95" fmla="*/ 1421154 h 2630416"/>
              <a:gd name="connsiteX96" fmla="*/ 2421996 w 2655358"/>
              <a:gd name="connsiteY96" fmla="*/ 1464697 h 2630416"/>
              <a:gd name="connsiteX97" fmla="*/ 2487310 w 2655358"/>
              <a:gd name="connsiteY97" fmla="*/ 1497354 h 2630416"/>
              <a:gd name="connsiteX98" fmla="*/ 2519967 w 2655358"/>
              <a:gd name="connsiteY98" fmla="*/ 1704183 h 2630416"/>
              <a:gd name="connsiteX99" fmla="*/ 2530853 w 2655358"/>
              <a:gd name="connsiteY99" fmla="*/ 2117840 h 2630416"/>
              <a:gd name="connsiteX100" fmla="*/ 2541738 w 2655358"/>
              <a:gd name="connsiteY100" fmla="*/ 2150497 h 2630416"/>
              <a:gd name="connsiteX101" fmla="*/ 2563510 w 2655358"/>
              <a:gd name="connsiteY101" fmla="*/ 2172268 h 2630416"/>
              <a:gd name="connsiteX102" fmla="*/ 2585281 w 2655358"/>
              <a:gd name="connsiteY102" fmla="*/ 2237583 h 2630416"/>
              <a:gd name="connsiteX103" fmla="*/ 2650596 w 2655358"/>
              <a:gd name="connsiteY103" fmla="*/ 2324668 h 2630416"/>
              <a:gd name="connsiteX104" fmla="*/ 2617938 w 2655358"/>
              <a:gd name="connsiteY104" fmla="*/ 2422640 h 2630416"/>
              <a:gd name="connsiteX105" fmla="*/ 2585281 w 2655358"/>
              <a:gd name="connsiteY105" fmla="*/ 2433526 h 2630416"/>
              <a:gd name="connsiteX106" fmla="*/ 2509081 w 2655358"/>
              <a:gd name="connsiteY106" fmla="*/ 2520611 h 2630416"/>
              <a:gd name="connsiteX107" fmla="*/ 2498196 w 2655358"/>
              <a:gd name="connsiteY107" fmla="*/ 2553268 h 2630416"/>
              <a:gd name="connsiteX108" fmla="*/ 2476424 w 2655358"/>
              <a:gd name="connsiteY108" fmla="*/ 2607697 h 2630416"/>
              <a:gd name="connsiteX109" fmla="*/ 2411110 w 2655358"/>
              <a:gd name="connsiteY109" fmla="*/ 2596811 h 2630416"/>
              <a:gd name="connsiteX110" fmla="*/ 2171624 w 2655358"/>
              <a:gd name="connsiteY110" fmla="*/ 2575040 h 2630416"/>
              <a:gd name="connsiteX111" fmla="*/ 1714424 w 2655358"/>
              <a:gd name="connsiteY111" fmla="*/ 2585926 h 2630416"/>
              <a:gd name="connsiteX112" fmla="*/ 1681767 w 2655358"/>
              <a:gd name="connsiteY112" fmla="*/ 2596811 h 2630416"/>
              <a:gd name="connsiteX113" fmla="*/ 1627338 w 2655358"/>
              <a:gd name="connsiteY113" fmla="*/ 2607697 h 2630416"/>
              <a:gd name="connsiteX114" fmla="*/ 1431396 w 2655358"/>
              <a:gd name="connsiteY114" fmla="*/ 2596811 h 2630416"/>
              <a:gd name="connsiteX115" fmla="*/ 1355196 w 2655358"/>
              <a:gd name="connsiteY115" fmla="*/ 2585926 h 2630416"/>
              <a:gd name="connsiteX116" fmla="*/ 1289881 w 2655358"/>
              <a:gd name="connsiteY116" fmla="*/ 2564154 h 2630416"/>
              <a:gd name="connsiteX117" fmla="*/ 1137481 w 2655358"/>
              <a:gd name="connsiteY117" fmla="*/ 2575040 h 2630416"/>
              <a:gd name="connsiteX118" fmla="*/ 1104824 w 2655358"/>
              <a:gd name="connsiteY118" fmla="*/ 2596811 h 2630416"/>
              <a:gd name="connsiteX119" fmla="*/ 963310 w 2655358"/>
              <a:gd name="connsiteY119" fmla="*/ 2585926 h 2630416"/>
              <a:gd name="connsiteX120" fmla="*/ 930653 w 2655358"/>
              <a:gd name="connsiteY120" fmla="*/ 2531497 h 2630416"/>
              <a:gd name="connsiteX121" fmla="*/ 887110 w 2655358"/>
              <a:gd name="connsiteY121" fmla="*/ 2487954 h 2630416"/>
              <a:gd name="connsiteX122" fmla="*/ 865338 w 2655358"/>
              <a:gd name="connsiteY122" fmla="*/ 2466183 h 2630416"/>
              <a:gd name="connsiteX123" fmla="*/ 832681 w 2655358"/>
              <a:gd name="connsiteY123" fmla="*/ 2455297 h 2630416"/>
              <a:gd name="connsiteX124" fmla="*/ 756481 w 2655358"/>
              <a:gd name="connsiteY124" fmla="*/ 2411754 h 2630416"/>
              <a:gd name="connsiteX125" fmla="*/ 712938 w 2655358"/>
              <a:gd name="connsiteY125" fmla="*/ 2389983 h 2630416"/>
              <a:gd name="connsiteX126" fmla="*/ 593196 w 2655358"/>
              <a:gd name="connsiteY126" fmla="*/ 2379097 h 2630416"/>
              <a:gd name="connsiteX127" fmla="*/ 288396 w 2655358"/>
              <a:gd name="connsiteY127" fmla="*/ 2389983 h 2630416"/>
              <a:gd name="connsiteX128" fmla="*/ 255738 w 2655358"/>
              <a:gd name="connsiteY128" fmla="*/ 2400868 h 2630416"/>
              <a:gd name="connsiteX129" fmla="*/ 146881 w 2655358"/>
              <a:gd name="connsiteY129" fmla="*/ 2422640 h 2630416"/>
              <a:gd name="connsiteX130" fmla="*/ 81567 w 2655358"/>
              <a:gd name="connsiteY130" fmla="*/ 2139611 h 2630416"/>
              <a:gd name="connsiteX131" fmla="*/ 59796 w 2655358"/>
              <a:gd name="connsiteY131" fmla="*/ 2074297 h 2630416"/>
              <a:gd name="connsiteX132" fmla="*/ 70681 w 2655358"/>
              <a:gd name="connsiteY132" fmla="*/ 1954554 h 2630416"/>
              <a:gd name="connsiteX133" fmla="*/ 103338 w 2655358"/>
              <a:gd name="connsiteY133" fmla="*/ 1889240 h 2630416"/>
              <a:gd name="connsiteX134" fmla="*/ 114224 w 2655358"/>
              <a:gd name="connsiteY134" fmla="*/ 1856583 h 2630416"/>
              <a:gd name="connsiteX135" fmla="*/ 125110 w 2655358"/>
              <a:gd name="connsiteY135" fmla="*/ 1682411 h 2630416"/>
              <a:gd name="connsiteX136" fmla="*/ 135996 w 2655358"/>
              <a:gd name="connsiteY136" fmla="*/ 1649754 h 2630416"/>
              <a:gd name="connsiteX137" fmla="*/ 201310 w 2655358"/>
              <a:gd name="connsiteY137" fmla="*/ 1660640 h 2630416"/>
              <a:gd name="connsiteX138" fmla="*/ 321053 w 2655358"/>
              <a:gd name="connsiteY138" fmla="*/ 1671526 h 2630416"/>
              <a:gd name="connsiteX139" fmla="*/ 353710 w 2655358"/>
              <a:gd name="connsiteY139" fmla="*/ 1682411 h 2630416"/>
              <a:gd name="connsiteX140" fmla="*/ 419024 w 2655358"/>
              <a:gd name="connsiteY140" fmla="*/ 1736840 h 2630416"/>
              <a:gd name="connsiteX141" fmla="*/ 429910 w 2655358"/>
              <a:gd name="connsiteY141" fmla="*/ 1780383 h 2630416"/>
              <a:gd name="connsiteX142" fmla="*/ 440796 w 2655358"/>
              <a:gd name="connsiteY142" fmla="*/ 1813040 h 2630416"/>
              <a:gd name="connsiteX143" fmla="*/ 462567 w 2655358"/>
              <a:gd name="connsiteY143" fmla="*/ 1791268 h 2630416"/>
              <a:gd name="connsiteX144" fmla="*/ 506110 w 2655358"/>
              <a:gd name="connsiteY144" fmla="*/ 1780383 h 2630416"/>
              <a:gd name="connsiteX145" fmla="*/ 658510 w 2655358"/>
              <a:gd name="connsiteY145" fmla="*/ 1769497 h 2630416"/>
              <a:gd name="connsiteX146" fmla="*/ 625853 w 2655358"/>
              <a:gd name="connsiteY146" fmla="*/ 1758611 h 2630416"/>
              <a:gd name="connsiteX147" fmla="*/ 702053 w 2655358"/>
              <a:gd name="connsiteY147" fmla="*/ 1813040 h 2630416"/>
              <a:gd name="connsiteX148" fmla="*/ 734710 w 2655358"/>
              <a:gd name="connsiteY148" fmla="*/ 1856583 h 2630416"/>
              <a:gd name="connsiteX149" fmla="*/ 789138 w 2655358"/>
              <a:gd name="connsiteY149" fmla="*/ 1921897 h 2630416"/>
              <a:gd name="connsiteX150" fmla="*/ 810910 w 2655358"/>
              <a:gd name="connsiteY150" fmla="*/ 1900126 h 2630416"/>
              <a:gd name="connsiteX151" fmla="*/ 800024 w 2655358"/>
              <a:gd name="connsiteY151" fmla="*/ 1845697 h 2630416"/>
              <a:gd name="connsiteX152" fmla="*/ 810910 w 2655358"/>
              <a:gd name="connsiteY152" fmla="*/ 1769497 h 2630416"/>
              <a:gd name="connsiteX153" fmla="*/ 865338 w 2655358"/>
              <a:gd name="connsiteY153" fmla="*/ 1715068 h 2630416"/>
              <a:gd name="connsiteX154" fmla="*/ 897996 w 2655358"/>
              <a:gd name="connsiteY154" fmla="*/ 1671526 h 2630416"/>
              <a:gd name="connsiteX155" fmla="*/ 919767 w 2655358"/>
              <a:gd name="connsiteY155" fmla="*/ 1649754 h 2630416"/>
              <a:gd name="connsiteX156" fmla="*/ 865338 w 2655358"/>
              <a:gd name="connsiteY156" fmla="*/ 1606211 h 2630416"/>
              <a:gd name="connsiteX157" fmla="*/ 832681 w 2655358"/>
              <a:gd name="connsiteY157" fmla="*/ 1584440 h 2630416"/>
              <a:gd name="connsiteX158" fmla="*/ 821796 w 2655358"/>
              <a:gd name="connsiteY158" fmla="*/ 1551783 h 2630416"/>
              <a:gd name="connsiteX159" fmla="*/ 767367 w 2655358"/>
              <a:gd name="connsiteY159" fmla="*/ 1508240 h 2630416"/>
              <a:gd name="connsiteX160" fmla="*/ 593196 w 2655358"/>
              <a:gd name="connsiteY160" fmla="*/ 1475583 h 2630416"/>
              <a:gd name="connsiteX161" fmla="*/ 582310 w 2655358"/>
              <a:gd name="connsiteY161" fmla="*/ 1519126 h 2630416"/>
              <a:gd name="connsiteX162" fmla="*/ 549653 w 2655358"/>
              <a:gd name="connsiteY162" fmla="*/ 1540897 h 2630416"/>
              <a:gd name="connsiteX163" fmla="*/ 527881 w 2655358"/>
              <a:gd name="connsiteY163" fmla="*/ 1562668 h 2630416"/>
              <a:gd name="connsiteX164" fmla="*/ 484338 w 2655358"/>
              <a:gd name="connsiteY164" fmla="*/ 1551783 h 2630416"/>
              <a:gd name="connsiteX165" fmla="*/ 451681 w 2655358"/>
              <a:gd name="connsiteY165" fmla="*/ 1573554 h 2630416"/>
              <a:gd name="connsiteX166" fmla="*/ 386367 w 2655358"/>
              <a:gd name="connsiteY166" fmla="*/ 1584440 h 2630416"/>
              <a:gd name="connsiteX167" fmla="*/ 397253 w 2655358"/>
              <a:gd name="connsiteY167" fmla="*/ 1627983 h 2630416"/>
              <a:gd name="connsiteX168" fmla="*/ 408138 w 2655358"/>
              <a:gd name="connsiteY168" fmla="*/ 1660640 h 2630416"/>
              <a:gd name="connsiteX169" fmla="*/ 397253 w 2655358"/>
              <a:gd name="connsiteY169" fmla="*/ 1704183 h 2630416"/>
              <a:gd name="connsiteX170" fmla="*/ 364596 w 2655358"/>
              <a:gd name="connsiteY170" fmla="*/ 1682411 h 2630416"/>
              <a:gd name="connsiteX171" fmla="*/ 321053 w 2655358"/>
              <a:gd name="connsiteY171" fmla="*/ 1660640 h 2630416"/>
              <a:gd name="connsiteX172" fmla="*/ 299281 w 2655358"/>
              <a:gd name="connsiteY172" fmla="*/ 1638868 h 2630416"/>
              <a:gd name="connsiteX173" fmla="*/ 233967 w 2655358"/>
              <a:gd name="connsiteY173" fmla="*/ 1671526 h 2630416"/>
              <a:gd name="connsiteX174" fmla="*/ 146881 w 2655358"/>
              <a:gd name="connsiteY174" fmla="*/ 1704183 h 2630416"/>
              <a:gd name="connsiteX175" fmla="*/ 125110 w 2655358"/>
              <a:gd name="connsiteY175" fmla="*/ 1802154 h 2630416"/>
              <a:gd name="connsiteX176" fmla="*/ 114224 w 2655358"/>
              <a:gd name="connsiteY176" fmla="*/ 1834811 h 2630416"/>
              <a:gd name="connsiteX177" fmla="*/ 103338 w 2655358"/>
              <a:gd name="connsiteY177" fmla="*/ 1802154 h 2630416"/>
              <a:gd name="connsiteX178" fmla="*/ 114224 w 2655358"/>
              <a:gd name="connsiteY178" fmla="*/ 1758611 h 2630416"/>
              <a:gd name="connsiteX179" fmla="*/ 135996 w 2655358"/>
              <a:gd name="connsiteY179" fmla="*/ 1627983 h 2630416"/>
              <a:gd name="connsiteX180" fmla="*/ 146881 w 2655358"/>
              <a:gd name="connsiteY180" fmla="*/ 1551783 h 2630416"/>
              <a:gd name="connsiteX181" fmla="*/ 157767 w 2655358"/>
              <a:gd name="connsiteY181" fmla="*/ 1486468 h 2630416"/>
              <a:gd name="connsiteX182" fmla="*/ 146881 w 2655358"/>
              <a:gd name="connsiteY182" fmla="*/ 1312297 h 2630416"/>
              <a:gd name="connsiteX183" fmla="*/ 135996 w 2655358"/>
              <a:gd name="connsiteY183" fmla="*/ 1279640 h 2630416"/>
              <a:gd name="connsiteX184" fmla="*/ 114224 w 2655358"/>
              <a:gd name="connsiteY184" fmla="*/ 1246983 h 2630416"/>
              <a:gd name="connsiteX185" fmla="*/ 146881 w 2655358"/>
              <a:gd name="connsiteY185" fmla="*/ 1040154 h 2630416"/>
              <a:gd name="connsiteX0" fmla="*/ 146881 w 2655358"/>
              <a:gd name="connsiteY0" fmla="*/ 1040154 h 2630416"/>
              <a:gd name="connsiteX1" fmla="*/ 146881 w 2655358"/>
              <a:gd name="connsiteY1" fmla="*/ 1040154 h 2630416"/>
              <a:gd name="connsiteX2" fmla="*/ 201310 w 2655358"/>
              <a:gd name="connsiteY2" fmla="*/ 1116354 h 2630416"/>
              <a:gd name="connsiteX3" fmla="*/ 223081 w 2655358"/>
              <a:gd name="connsiteY3" fmla="*/ 1138126 h 2630416"/>
              <a:gd name="connsiteX4" fmla="*/ 255738 w 2655358"/>
              <a:gd name="connsiteY4" fmla="*/ 1355840 h 2630416"/>
              <a:gd name="connsiteX5" fmla="*/ 299281 w 2655358"/>
              <a:gd name="connsiteY5" fmla="*/ 1442926 h 2630416"/>
              <a:gd name="connsiteX6" fmla="*/ 353710 w 2655358"/>
              <a:gd name="connsiteY6" fmla="*/ 1530011 h 2630416"/>
              <a:gd name="connsiteX7" fmla="*/ 408138 w 2655358"/>
              <a:gd name="connsiteY7" fmla="*/ 1519126 h 2630416"/>
              <a:gd name="connsiteX8" fmla="*/ 451681 w 2655358"/>
              <a:gd name="connsiteY8" fmla="*/ 1508240 h 2630416"/>
              <a:gd name="connsiteX9" fmla="*/ 386367 w 2655358"/>
              <a:gd name="connsiteY9" fmla="*/ 1486468 h 2630416"/>
              <a:gd name="connsiteX10" fmla="*/ 364596 w 2655358"/>
              <a:gd name="connsiteY10" fmla="*/ 1453811 h 2630416"/>
              <a:gd name="connsiteX11" fmla="*/ 353710 w 2655358"/>
              <a:gd name="connsiteY11" fmla="*/ 1344954 h 2630416"/>
              <a:gd name="connsiteX12" fmla="*/ 342824 w 2655358"/>
              <a:gd name="connsiteY12" fmla="*/ 1290526 h 2630416"/>
              <a:gd name="connsiteX13" fmla="*/ 375481 w 2655358"/>
              <a:gd name="connsiteY13" fmla="*/ 1159897 h 2630416"/>
              <a:gd name="connsiteX14" fmla="*/ 386367 w 2655358"/>
              <a:gd name="connsiteY14" fmla="*/ 1127240 h 2630416"/>
              <a:gd name="connsiteX15" fmla="*/ 451681 w 2655358"/>
              <a:gd name="connsiteY15" fmla="*/ 1083697 h 2630416"/>
              <a:gd name="connsiteX16" fmla="*/ 549653 w 2655358"/>
              <a:gd name="connsiteY16" fmla="*/ 996611 h 2630416"/>
              <a:gd name="connsiteX17" fmla="*/ 582310 w 2655358"/>
              <a:gd name="connsiteY17" fmla="*/ 833326 h 2630416"/>
              <a:gd name="connsiteX18" fmla="*/ 614967 w 2655358"/>
              <a:gd name="connsiteY18" fmla="*/ 768011 h 2630416"/>
              <a:gd name="connsiteX19" fmla="*/ 702053 w 2655358"/>
              <a:gd name="connsiteY19" fmla="*/ 746240 h 2630416"/>
              <a:gd name="connsiteX20" fmla="*/ 723824 w 2655358"/>
              <a:gd name="connsiteY20" fmla="*/ 724468 h 2630416"/>
              <a:gd name="connsiteX21" fmla="*/ 810910 w 2655358"/>
              <a:gd name="connsiteY21" fmla="*/ 659154 h 2630416"/>
              <a:gd name="connsiteX22" fmla="*/ 789138 w 2655358"/>
              <a:gd name="connsiteY22" fmla="*/ 604726 h 2630416"/>
              <a:gd name="connsiteX23" fmla="*/ 756481 w 2655358"/>
              <a:gd name="connsiteY23" fmla="*/ 539411 h 2630416"/>
              <a:gd name="connsiteX24" fmla="*/ 778253 w 2655358"/>
              <a:gd name="connsiteY24" fmla="*/ 506754 h 2630416"/>
              <a:gd name="connsiteX25" fmla="*/ 832681 w 2655358"/>
              <a:gd name="connsiteY25" fmla="*/ 495868 h 2630416"/>
              <a:gd name="connsiteX26" fmla="*/ 865338 w 2655358"/>
              <a:gd name="connsiteY26" fmla="*/ 484983 h 2630416"/>
              <a:gd name="connsiteX27" fmla="*/ 897996 w 2655358"/>
              <a:gd name="connsiteY27" fmla="*/ 517640 h 2630416"/>
              <a:gd name="connsiteX28" fmla="*/ 887110 w 2655358"/>
              <a:gd name="connsiteY28" fmla="*/ 561183 h 2630416"/>
              <a:gd name="connsiteX29" fmla="*/ 908881 w 2655358"/>
              <a:gd name="connsiteY29" fmla="*/ 593840 h 2630416"/>
              <a:gd name="connsiteX30" fmla="*/ 1028624 w 2655358"/>
              <a:gd name="connsiteY30" fmla="*/ 593840 h 2630416"/>
              <a:gd name="connsiteX31" fmla="*/ 1050396 w 2655358"/>
              <a:gd name="connsiteY31" fmla="*/ 484983 h 2630416"/>
              <a:gd name="connsiteX32" fmla="*/ 1072167 w 2655358"/>
              <a:gd name="connsiteY32" fmla="*/ 463211 h 2630416"/>
              <a:gd name="connsiteX33" fmla="*/ 1083053 w 2655358"/>
              <a:gd name="connsiteY33" fmla="*/ 430554 h 2630416"/>
              <a:gd name="connsiteX34" fmla="*/ 1148367 w 2655358"/>
              <a:gd name="connsiteY34" fmla="*/ 387011 h 2630416"/>
              <a:gd name="connsiteX35" fmla="*/ 1257224 w 2655358"/>
              <a:gd name="connsiteY35" fmla="*/ 332583 h 2630416"/>
              <a:gd name="connsiteX36" fmla="*/ 1289881 w 2655358"/>
              <a:gd name="connsiteY36" fmla="*/ 299926 h 2630416"/>
              <a:gd name="connsiteX37" fmla="*/ 1311653 w 2655358"/>
              <a:gd name="connsiteY37" fmla="*/ 212840 h 2630416"/>
              <a:gd name="connsiteX38" fmla="*/ 1300767 w 2655358"/>
              <a:gd name="connsiteY38" fmla="*/ 169297 h 2630416"/>
              <a:gd name="connsiteX39" fmla="*/ 1246338 w 2655358"/>
              <a:gd name="connsiteY39" fmla="*/ 147526 h 2630416"/>
              <a:gd name="connsiteX40" fmla="*/ 1202796 w 2655358"/>
              <a:gd name="connsiteY40" fmla="*/ 125754 h 2630416"/>
              <a:gd name="connsiteX41" fmla="*/ 887110 w 2655358"/>
              <a:gd name="connsiteY41" fmla="*/ 82211 h 2630416"/>
              <a:gd name="connsiteX42" fmla="*/ 1083053 w 2655358"/>
              <a:gd name="connsiteY42" fmla="*/ 60440 h 2630416"/>
              <a:gd name="connsiteX43" fmla="*/ 1540253 w 2655358"/>
              <a:gd name="connsiteY43" fmla="*/ 71326 h 2630416"/>
              <a:gd name="connsiteX44" fmla="*/ 1485824 w 2655358"/>
              <a:gd name="connsiteY44" fmla="*/ 125754 h 2630416"/>
              <a:gd name="connsiteX45" fmla="*/ 1464053 w 2655358"/>
              <a:gd name="connsiteY45" fmla="*/ 147526 h 2630416"/>
              <a:gd name="connsiteX46" fmla="*/ 1453167 w 2655358"/>
              <a:gd name="connsiteY46" fmla="*/ 245497 h 2630416"/>
              <a:gd name="connsiteX47" fmla="*/ 1398738 w 2655358"/>
              <a:gd name="connsiteY47" fmla="*/ 256383 h 2630416"/>
              <a:gd name="connsiteX48" fmla="*/ 1442281 w 2655358"/>
              <a:gd name="connsiteY48" fmla="*/ 321697 h 2630416"/>
              <a:gd name="connsiteX49" fmla="*/ 1431396 w 2655358"/>
              <a:gd name="connsiteY49" fmla="*/ 365240 h 2630416"/>
              <a:gd name="connsiteX50" fmla="*/ 1409624 w 2655358"/>
              <a:gd name="connsiteY50" fmla="*/ 387011 h 2630416"/>
              <a:gd name="connsiteX51" fmla="*/ 1420510 w 2655358"/>
              <a:gd name="connsiteY51" fmla="*/ 419668 h 2630416"/>
              <a:gd name="connsiteX52" fmla="*/ 1485824 w 2655358"/>
              <a:gd name="connsiteY52" fmla="*/ 452326 h 2630416"/>
              <a:gd name="connsiteX53" fmla="*/ 1474938 w 2655358"/>
              <a:gd name="connsiteY53" fmla="*/ 484983 h 2630416"/>
              <a:gd name="connsiteX54" fmla="*/ 1496710 w 2655358"/>
              <a:gd name="connsiteY54" fmla="*/ 506754 h 2630416"/>
              <a:gd name="connsiteX55" fmla="*/ 1616453 w 2655358"/>
              <a:gd name="connsiteY55" fmla="*/ 528526 h 2630416"/>
              <a:gd name="connsiteX56" fmla="*/ 1670881 w 2655358"/>
              <a:gd name="connsiteY56" fmla="*/ 517640 h 2630416"/>
              <a:gd name="connsiteX57" fmla="*/ 1714424 w 2655358"/>
              <a:gd name="connsiteY57" fmla="*/ 430554 h 2630416"/>
              <a:gd name="connsiteX58" fmla="*/ 1736196 w 2655358"/>
              <a:gd name="connsiteY58" fmla="*/ 452326 h 2630416"/>
              <a:gd name="connsiteX59" fmla="*/ 1768853 w 2655358"/>
              <a:gd name="connsiteY59" fmla="*/ 474097 h 2630416"/>
              <a:gd name="connsiteX60" fmla="*/ 1779738 w 2655358"/>
              <a:gd name="connsiteY60" fmla="*/ 506754 h 2630416"/>
              <a:gd name="connsiteX61" fmla="*/ 1801510 w 2655358"/>
              <a:gd name="connsiteY61" fmla="*/ 528526 h 2630416"/>
              <a:gd name="connsiteX62" fmla="*/ 1823281 w 2655358"/>
              <a:gd name="connsiteY62" fmla="*/ 561183 h 2630416"/>
              <a:gd name="connsiteX63" fmla="*/ 1855938 w 2655358"/>
              <a:gd name="connsiteY63" fmla="*/ 680926 h 2630416"/>
              <a:gd name="connsiteX64" fmla="*/ 1888596 w 2655358"/>
              <a:gd name="connsiteY64" fmla="*/ 702697 h 2630416"/>
              <a:gd name="connsiteX65" fmla="*/ 1899481 w 2655358"/>
              <a:gd name="connsiteY65" fmla="*/ 735354 h 2630416"/>
              <a:gd name="connsiteX66" fmla="*/ 1910367 w 2655358"/>
              <a:gd name="connsiteY66" fmla="*/ 811554 h 2630416"/>
              <a:gd name="connsiteX67" fmla="*/ 1932138 w 2655358"/>
              <a:gd name="connsiteY67" fmla="*/ 844211 h 2630416"/>
              <a:gd name="connsiteX68" fmla="*/ 1943024 w 2655358"/>
              <a:gd name="connsiteY68" fmla="*/ 931297 h 2630416"/>
              <a:gd name="connsiteX69" fmla="*/ 1975681 w 2655358"/>
              <a:gd name="connsiteY69" fmla="*/ 953068 h 2630416"/>
              <a:gd name="connsiteX70" fmla="*/ 1997453 w 2655358"/>
              <a:gd name="connsiteY70" fmla="*/ 974840 h 2630416"/>
              <a:gd name="connsiteX71" fmla="*/ 2008338 w 2655358"/>
              <a:gd name="connsiteY71" fmla="*/ 1029268 h 2630416"/>
              <a:gd name="connsiteX72" fmla="*/ 2040996 w 2655358"/>
              <a:gd name="connsiteY72" fmla="*/ 1018383 h 2630416"/>
              <a:gd name="connsiteX73" fmla="*/ 2051881 w 2655358"/>
              <a:gd name="connsiteY73" fmla="*/ 985726 h 2630416"/>
              <a:gd name="connsiteX74" fmla="*/ 2095424 w 2655358"/>
              <a:gd name="connsiteY74" fmla="*/ 963954 h 2630416"/>
              <a:gd name="connsiteX75" fmla="*/ 1983119 w 2655358"/>
              <a:gd name="connsiteY75" fmla="*/ 875313 h 2630416"/>
              <a:gd name="connsiteX76" fmla="*/ 2055127 w 2655358"/>
              <a:gd name="connsiteY76" fmla="*/ 1019329 h 2630416"/>
              <a:gd name="connsiteX77" fmla="*/ 1983119 w 2655358"/>
              <a:gd name="connsiteY77" fmla="*/ 1019329 h 2630416"/>
              <a:gd name="connsiteX78" fmla="*/ 2117196 w 2655358"/>
              <a:gd name="connsiteY78" fmla="*/ 931297 h 2630416"/>
              <a:gd name="connsiteX79" fmla="*/ 1911111 w 2655358"/>
              <a:gd name="connsiteY79" fmla="*/ 947321 h 2630416"/>
              <a:gd name="connsiteX80" fmla="*/ 2051881 w 2655358"/>
              <a:gd name="connsiteY80" fmla="*/ 996611 h 2630416"/>
              <a:gd name="connsiteX81" fmla="*/ 2040996 w 2655358"/>
              <a:gd name="connsiteY81" fmla="*/ 1029268 h 2630416"/>
              <a:gd name="connsiteX82" fmla="*/ 1986567 w 2655358"/>
              <a:gd name="connsiteY82" fmla="*/ 963954 h 2630416"/>
              <a:gd name="connsiteX83" fmla="*/ 2051881 w 2655358"/>
              <a:gd name="connsiteY83" fmla="*/ 1018383 h 2630416"/>
              <a:gd name="connsiteX84" fmla="*/ 2138967 w 2655358"/>
              <a:gd name="connsiteY84" fmla="*/ 1116354 h 2630416"/>
              <a:gd name="connsiteX85" fmla="*/ 2149853 w 2655358"/>
              <a:gd name="connsiteY85" fmla="*/ 1149011 h 2630416"/>
              <a:gd name="connsiteX86" fmla="*/ 2182510 w 2655358"/>
              <a:gd name="connsiteY86" fmla="*/ 1170783 h 2630416"/>
              <a:gd name="connsiteX87" fmla="*/ 2258710 w 2655358"/>
              <a:gd name="connsiteY87" fmla="*/ 1214326 h 2630416"/>
              <a:gd name="connsiteX88" fmla="*/ 2313138 w 2655358"/>
              <a:gd name="connsiteY88" fmla="*/ 1138126 h 2630416"/>
              <a:gd name="connsiteX89" fmla="*/ 2345796 w 2655358"/>
              <a:gd name="connsiteY89" fmla="*/ 1170783 h 2630416"/>
              <a:gd name="connsiteX90" fmla="*/ 2378453 w 2655358"/>
              <a:gd name="connsiteY90" fmla="*/ 1246983 h 2630416"/>
              <a:gd name="connsiteX91" fmla="*/ 2411110 w 2655358"/>
              <a:gd name="connsiteY91" fmla="*/ 1268754 h 2630416"/>
              <a:gd name="connsiteX92" fmla="*/ 2465538 w 2655358"/>
              <a:gd name="connsiteY92" fmla="*/ 1323183 h 2630416"/>
              <a:gd name="connsiteX93" fmla="*/ 2498196 w 2655358"/>
              <a:gd name="connsiteY93" fmla="*/ 1355840 h 2630416"/>
              <a:gd name="connsiteX94" fmla="*/ 2454653 w 2655358"/>
              <a:gd name="connsiteY94" fmla="*/ 1366726 h 2630416"/>
              <a:gd name="connsiteX95" fmla="*/ 2411110 w 2655358"/>
              <a:gd name="connsiteY95" fmla="*/ 1421154 h 2630416"/>
              <a:gd name="connsiteX96" fmla="*/ 2421996 w 2655358"/>
              <a:gd name="connsiteY96" fmla="*/ 1464697 h 2630416"/>
              <a:gd name="connsiteX97" fmla="*/ 2487310 w 2655358"/>
              <a:gd name="connsiteY97" fmla="*/ 1497354 h 2630416"/>
              <a:gd name="connsiteX98" fmla="*/ 2519967 w 2655358"/>
              <a:gd name="connsiteY98" fmla="*/ 1704183 h 2630416"/>
              <a:gd name="connsiteX99" fmla="*/ 2530853 w 2655358"/>
              <a:gd name="connsiteY99" fmla="*/ 2117840 h 2630416"/>
              <a:gd name="connsiteX100" fmla="*/ 2541738 w 2655358"/>
              <a:gd name="connsiteY100" fmla="*/ 2150497 h 2630416"/>
              <a:gd name="connsiteX101" fmla="*/ 2563510 w 2655358"/>
              <a:gd name="connsiteY101" fmla="*/ 2172268 h 2630416"/>
              <a:gd name="connsiteX102" fmla="*/ 2585281 w 2655358"/>
              <a:gd name="connsiteY102" fmla="*/ 2237583 h 2630416"/>
              <a:gd name="connsiteX103" fmla="*/ 2650596 w 2655358"/>
              <a:gd name="connsiteY103" fmla="*/ 2324668 h 2630416"/>
              <a:gd name="connsiteX104" fmla="*/ 2617938 w 2655358"/>
              <a:gd name="connsiteY104" fmla="*/ 2422640 h 2630416"/>
              <a:gd name="connsiteX105" fmla="*/ 2585281 w 2655358"/>
              <a:gd name="connsiteY105" fmla="*/ 2433526 h 2630416"/>
              <a:gd name="connsiteX106" fmla="*/ 2509081 w 2655358"/>
              <a:gd name="connsiteY106" fmla="*/ 2520611 h 2630416"/>
              <a:gd name="connsiteX107" fmla="*/ 2498196 w 2655358"/>
              <a:gd name="connsiteY107" fmla="*/ 2553268 h 2630416"/>
              <a:gd name="connsiteX108" fmla="*/ 2476424 w 2655358"/>
              <a:gd name="connsiteY108" fmla="*/ 2607697 h 2630416"/>
              <a:gd name="connsiteX109" fmla="*/ 2411110 w 2655358"/>
              <a:gd name="connsiteY109" fmla="*/ 2596811 h 2630416"/>
              <a:gd name="connsiteX110" fmla="*/ 2171624 w 2655358"/>
              <a:gd name="connsiteY110" fmla="*/ 2575040 h 2630416"/>
              <a:gd name="connsiteX111" fmla="*/ 1714424 w 2655358"/>
              <a:gd name="connsiteY111" fmla="*/ 2585926 h 2630416"/>
              <a:gd name="connsiteX112" fmla="*/ 1681767 w 2655358"/>
              <a:gd name="connsiteY112" fmla="*/ 2596811 h 2630416"/>
              <a:gd name="connsiteX113" fmla="*/ 1627338 w 2655358"/>
              <a:gd name="connsiteY113" fmla="*/ 2607697 h 2630416"/>
              <a:gd name="connsiteX114" fmla="*/ 1431396 w 2655358"/>
              <a:gd name="connsiteY114" fmla="*/ 2596811 h 2630416"/>
              <a:gd name="connsiteX115" fmla="*/ 1355196 w 2655358"/>
              <a:gd name="connsiteY115" fmla="*/ 2585926 h 2630416"/>
              <a:gd name="connsiteX116" fmla="*/ 1289881 w 2655358"/>
              <a:gd name="connsiteY116" fmla="*/ 2564154 h 2630416"/>
              <a:gd name="connsiteX117" fmla="*/ 1137481 w 2655358"/>
              <a:gd name="connsiteY117" fmla="*/ 2575040 h 2630416"/>
              <a:gd name="connsiteX118" fmla="*/ 1104824 w 2655358"/>
              <a:gd name="connsiteY118" fmla="*/ 2596811 h 2630416"/>
              <a:gd name="connsiteX119" fmla="*/ 963310 w 2655358"/>
              <a:gd name="connsiteY119" fmla="*/ 2585926 h 2630416"/>
              <a:gd name="connsiteX120" fmla="*/ 930653 w 2655358"/>
              <a:gd name="connsiteY120" fmla="*/ 2531497 h 2630416"/>
              <a:gd name="connsiteX121" fmla="*/ 887110 w 2655358"/>
              <a:gd name="connsiteY121" fmla="*/ 2487954 h 2630416"/>
              <a:gd name="connsiteX122" fmla="*/ 865338 w 2655358"/>
              <a:gd name="connsiteY122" fmla="*/ 2466183 h 2630416"/>
              <a:gd name="connsiteX123" fmla="*/ 832681 w 2655358"/>
              <a:gd name="connsiteY123" fmla="*/ 2455297 h 2630416"/>
              <a:gd name="connsiteX124" fmla="*/ 756481 w 2655358"/>
              <a:gd name="connsiteY124" fmla="*/ 2411754 h 2630416"/>
              <a:gd name="connsiteX125" fmla="*/ 712938 w 2655358"/>
              <a:gd name="connsiteY125" fmla="*/ 2389983 h 2630416"/>
              <a:gd name="connsiteX126" fmla="*/ 593196 w 2655358"/>
              <a:gd name="connsiteY126" fmla="*/ 2379097 h 2630416"/>
              <a:gd name="connsiteX127" fmla="*/ 288396 w 2655358"/>
              <a:gd name="connsiteY127" fmla="*/ 2389983 h 2630416"/>
              <a:gd name="connsiteX128" fmla="*/ 255738 w 2655358"/>
              <a:gd name="connsiteY128" fmla="*/ 2400868 h 2630416"/>
              <a:gd name="connsiteX129" fmla="*/ 146881 w 2655358"/>
              <a:gd name="connsiteY129" fmla="*/ 2422640 h 2630416"/>
              <a:gd name="connsiteX130" fmla="*/ 81567 w 2655358"/>
              <a:gd name="connsiteY130" fmla="*/ 2139611 h 2630416"/>
              <a:gd name="connsiteX131" fmla="*/ 59796 w 2655358"/>
              <a:gd name="connsiteY131" fmla="*/ 2074297 h 2630416"/>
              <a:gd name="connsiteX132" fmla="*/ 70681 w 2655358"/>
              <a:gd name="connsiteY132" fmla="*/ 1954554 h 2630416"/>
              <a:gd name="connsiteX133" fmla="*/ 103338 w 2655358"/>
              <a:gd name="connsiteY133" fmla="*/ 1889240 h 2630416"/>
              <a:gd name="connsiteX134" fmla="*/ 114224 w 2655358"/>
              <a:gd name="connsiteY134" fmla="*/ 1856583 h 2630416"/>
              <a:gd name="connsiteX135" fmla="*/ 125110 w 2655358"/>
              <a:gd name="connsiteY135" fmla="*/ 1682411 h 2630416"/>
              <a:gd name="connsiteX136" fmla="*/ 135996 w 2655358"/>
              <a:gd name="connsiteY136" fmla="*/ 1649754 h 2630416"/>
              <a:gd name="connsiteX137" fmla="*/ 201310 w 2655358"/>
              <a:gd name="connsiteY137" fmla="*/ 1660640 h 2630416"/>
              <a:gd name="connsiteX138" fmla="*/ 321053 w 2655358"/>
              <a:gd name="connsiteY138" fmla="*/ 1671526 h 2630416"/>
              <a:gd name="connsiteX139" fmla="*/ 353710 w 2655358"/>
              <a:gd name="connsiteY139" fmla="*/ 1682411 h 2630416"/>
              <a:gd name="connsiteX140" fmla="*/ 419024 w 2655358"/>
              <a:gd name="connsiteY140" fmla="*/ 1736840 h 2630416"/>
              <a:gd name="connsiteX141" fmla="*/ 429910 w 2655358"/>
              <a:gd name="connsiteY141" fmla="*/ 1780383 h 2630416"/>
              <a:gd name="connsiteX142" fmla="*/ 440796 w 2655358"/>
              <a:gd name="connsiteY142" fmla="*/ 1813040 h 2630416"/>
              <a:gd name="connsiteX143" fmla="*/ 462567 w 2655358"/>
              <a:gd name="connsiteY143" fmla="*/ 1791268 h 2630416"/>
              <a:gd name="connsiteX144" fmla="*/ 506110 w 2655358"/>
              <a:gd name="connsiteY144" fmla="*/ 1780383 h 2630416"/>
              <a:gd name="connsiteX145" fmla="*/ 658510 w 2655358"/>
              <a:gd name="connsiteY145" fmla="*/ 1769497 h 2630416"/>
              <a:gd name="connsiteX146" fmla="*/ 625853 w 2655358"/>
              <a:gd name="connsiteY146" fmla="*/ 1758611 h 2630416"/>
              <a:gd name="connsiteX147" fmla="*/ 702053 w 2655358"/>
              <a:gd name="connsiteY147" fmla="*/ 1813040 h 2630416"/>
              <a:gd name="connsiteX148" fmla="*/ 734710 w 2655358"/>
              <a:gd name="connsiteY148" fmla="*/ 1856583 h 2630416"/>
              <a:gd name="connsiteX149" fmla="*/ 789138 w 2655358"/>
              <a:gd name="connsiteY149" fmla="*/ 1921897 h 2630416"/>
              <a:gd name="connsiteX150" fmla="*/ 810910 w 2655358"/>
              <a:gd name="connsiteY150" fmla="*/ 1900126 h 2630416"/>
              <a:gd name="connsiteX151" fmla="*/ 800024 w 2655358"/>
              <a:gd name="connsiteY151" fmla="*/ 1845697 h 2630416"/>
              <a:gd name="connsiteX152" fmla="*/ 810910 w 2655358"/>
              <a:gd name="connsiteY152" fmla="*/ 1769497 h 2630416"/>
              <a:gd name="connsiteX153" fmla="*/ 865338 w 2655358"/>
              <a:gd name="connsiteY153" fmla="*/ 1715068 h 2630416"/>
              <a:gd name="connsiteX154" fmla="*/ 897996 w 2655358"/>
              <a:gd name="connsiteY154" fmla="*/ 1671526 h 2630416"/>
              <a:gd name="connsiteX155" fmla="*/ 919767 w 2655358"/>
              <a:gd name="connsiteY155" fmla="*/ 1649754 h 2630416"/>
              <a:gd name="connsiteX156" fmla="*/ 865338 w 2655358"/>
              <a:gd name="connsiteY156" fmla="*/ 1606211 h 2630416"/>
              <a:gd name="connsiteX157" fmla="*/ 832681 w 2655358"/>
              <a:gd name="connsiteY157" fmla="*/ 1584440 h 2630416"/>
              <a:gd name="connsiteX158" fmla="*/ 821796 w 2655358"/>
              <a:gd name="connsiteY158" fmla="*/ 1551783 h 2630416"/>
              <a:gd name="connsiteX159" fmla="*/ 767367 w 2655358"/>
              <a:gd name="connsiteY159" fmla="*/ 1508240 h 2630416"/>
              <a:gd name="connsiteX160" fmla="*/ 593196 w 2655358"/>
              <a:gd name="connsiteY160" fmla="*/ 1475583 h 2630416"/>
              <a:gd name="connsiteX161" fmla="*/ 582310 w 2655358"/>
              <a:gd name="connsiteY161" fmla="*/ 1519126 h 2630416"/>
              <a:gd name="connsiteX162" fmla="*/ 549653 w 2655358"/>
              <a:gd name="connsiteY162" fmla="*/ 1540897 h 2630416"/>
              <a:gd name="connsiteX163" fmla="*/ 527881 w 2655358"/>
              <a:gd name="connsiteY163" fmla="*/ 1562668 h 2630416"/>
              <a:gd name="connsiteX164" fmla="*/ 484338 w 2655358"/>
              <a:gd name="connsiteY164" fmla="*/ 1551783 h 2630416"/>
              <a:gd name="connsiteX165" fmla="*/ 451681 w 2655358"/>
              <a:gd name="connsiteY165" fmla="*/ 1573554 h 2630416"/>
              <a:gd name="connsiteX166" fmla="*/ 386367 w 2655358"/>
              <a:gd name="connsiteY166" fmla="*/ 1584440 h 2630416"/>
              <a:gd name="connsiteX167" fmla="*/ 397253 w 2655358"/>
              <a:gd name="connsiteY167" fmla="*/ 1627983 h 2630416"/>
              <a:gd name="connsiteX168" fmla="*/ 408138 w 2655358"/>
              <a:gd name="connsiteY168" fmla="*/ 1660640 h 2630416"/>
              <a:gd name="connsiteX169" fmla="*/ 397253 w 2655358"/>
              <a:gd name="connsiteY169" fmla="*/ 1704183 h 2630416"/>
              <a:gd name="connsiteX170" fmla="*/ 364596 w 2655358"/>
              <a:gd name="connsiteY170" fmla="*/ 1682411 h 2630416"/>
              <a:gd name="connsiteX171" fmla="*/ 321053 w 2655358"/>
              <a:gd name="connsiteY171" fmla="*/ 1660640 h 2630416"/>
              <a:gd name="connsiteX172" fmla="*/ 299281 w 2655358"/>
              <a:gd name="connsiteY172" fmla="*/ 1638868 h 2630416"/>
              <a:gd name="connsiteX173" fmla="*/ 233967 w 2655358"/>
              <a:gd name="connsiteY173" fmla="*/ 1671526 h 2630416"/>
              <a:gd name="connsiteX174" fmla="*/ 146881 w 2655358"/>
              <a:gd name="connsiteY174" fmla="*/ 1704183 h 2630416"/>
              <a:gd name="connsiteX175" fmla="*/ 125110 w 2655358"/>
              <a:gd name="connsiteY175" fmla="*/ 1802154 h 2630416"/>
              <a:gd name="connsiteX176" fmla="*/ 114224 w 2655358"/>
              <a:gd name="connsiteY176" fmla="*/ 1834811 h 2630416"/>
              <a:gd name="connsiteX177" fmla="*/ 103338 w 2655358"/>
              <a:gd name="connsiteY177" fmla="*/ 1802154 h 2630416"/>
              <a:gd name="connsiteX178" fmla="*/ 114224 w 2655358"/>
              <a:gd name="connsiteY178" fmla="*/ 1758611 h 2630416"/>
              <a:gd name="connsiteX179" fmla="*/ 135996 w 2655358"/>
              <a:gd name="connsiteY179" fmla="*/ 1627983 h 2630416"/>
              <a:gd name="connsiteX180" fmla="*/ 146881 w 2655358"/>
              <a:gd name="connsiteY180" fmla="*/ 1551783 h 2630416"/>
              <a:gd name="connsiteX181" fmla="*/ 157767 w 2655358"/>
              <a:gd name="connsiteY181" fmla="*/ 1486468 h 2630416"/>
              <a:gd name="connsiteX182" fmla="*/ 146881 w 2655358"/>
              <a:gd name="connsiteY182" fmla="*/ 1312297 h 2630416"/>
              <a:gd name="connsiteX183" fmla="*/ 135996 w 2655358"/>
              <a:gd name="connsiteY183" fmla="*/ 1279640 h 2630416"/>
              <a:gd name="connsiteX184" fmla="*/ 114224 w 2655358"/>
              <a:gd name="connsiteY184" fmla="*/ 1246983 h 2630416"/>
              <a:gd name="connsiteX185" fmla="*/ 146881 w 2655358"/>
              <a:gd name="connsiteY185" fmla="*/ 1040154 h 2630416"/>
              <a:gd name="connsiteX0" fmla="*/ 146881 w 2655358"/>
              <a:gd name="connsiteY0" fmla="*/ 1040154 h 2630416"/>
              <a:gd name="connsiteX1" fmla="*/ 146881 w 2655358"/>
              <a:gd name="connsiteY1" fmla="*/ 1040154 h 2630416"/>
              <a:gd name="connsiteX2" fmla="*/ 201310 w 2655358"/>
              <a:gd name="connsiteY2" fmla="*/ 1116354 h 2630416"/>
              <a:gd name="connsiteX3" fmla="*/ 223081 w 2655358"/>
              <a:gd name="connsiteY3" fmla="*/ 1138126 h 2630416"/>
              <a:gd name="connsiteX4" fmla="*/ 255738 w 2655358"/>
              <a:gd name="connsiteY4" fmla="*/ 1355840 h 2630416"/>
              <a:gd name="connsiteX5" fmla="*/ 299281 w 2655358"/>
              <a:gd name="connsiteY5" fmla="*/ 1442926 h 2630416"/>
              <a:gd name="connsiteX6" fmla="*/ 353710 w 2655358"/>
              <a:gd name="connsiteY6" fmla="*/ 1530011 h 2630416"/>
              <a:gd name="connsiteX7" fmla="*/ 408138 w 2655358"/>
              <a:gd name="connsiteY7" fmla="*/ 1519126 h 2630416"/>
              <a:gd name="connsiteX8" fmla="*/ 451681 w 2655358"/>
              <a:gd name="connsiteY8" fmla="*/ 1508240 h 2630416"/>
              <a:gd name="connsiteX9" fmla="*/ 386367 w 2655358"/>
              <a:gd name="connsiteY9" fmla="*/ 1486468 h 2630416"/>
              <a:gd name="connsiteX10" fmla="*/ 364596 w 2655358"/>
              <a:gd name="connsiteY10" fmla="*/ 1453811 h 2630416"/>
              <a:gd name="connsiteX11" fmla="*/ 353710 w 2655358"/>
              <a:gd name="connsiteY11" fmla="*/ 1344954 h 2630416"/>
              <a:gd name="connsiteX12" fmla="*/ 342824 w 2655358"/>
              <a:gd name="connsiteY12" fmla="*/ 1290526 h 2630416"/>
              <a:gd name="connsiteX13" fmla="*/ 375481 w 2655358"/>
              <a:gd name="connsiteY13" fmla="*/ 1159897 h 2630416"/>
              <a:gd name="connsiteX14" fmla="*/ 386367 w 2655358"/>
              <a:gd name="connsiteY14" fmla="*/ 1127240 h 2630416"/>
              <a:gd name="connsiteX15" fmla="*/ 451681 w 2655358"/>
              <a:gd name="connsiteY15" fmla="*/ 1083697 h 2630416"/>
              <a:gd name="connsiteX16" fmla="*/ 549653 w 2655358"/>
              <a:gd name="connsiteY16" fmla="*/ 996611 h 2630416"/>
              <a:gd name="connsiteX17" fmla="*/ 582310 w 2655358"/>
              <a:gd name="connsiteY17" fmla="*/ 833326 h 2630416"/>
              <a:gd name="connsiteX18" fmla="*/ 614967 w 2655358"/>
              <a:gd name="connsiteY18" fmla="*/ 768011 h 2630416"/>
              <a:gd name="connsiteX19" fmla="*/ 702053 w 2655358"/>
              <a:gd name="connsiteY19" fmla="*/ 746240 h 2630416"/>
              <a:gd name="connsiteX20" fmla="*/ 723824 w 2655358"/>
              <a:gd name="connsiteY20" fmla="*/ 724468 h 2630416"/>
              <a:gd name="connsiteX21" fmla="*/ 810910 w 2655358"/>
              <a:gd name="connsiteY21" fmla="*/ 659154 h 2630416"/>
              <a:gd name="connsiteX22" fmla="*/ 789138 w 2655358"/>
              <a:gd name="connsiteY22" fmla="*/ 604726 h 2630416"/>
              <a:gd name="connsiteX23" fmla="*/ 756481 w 2655358"/>
              <a:gd name="connsiteY23" fmla="*/ 539411 h 2630416"/>
              <a:gd name="connsiteX24" fmla="*/ 778253 w 2655358"/>
              <a:gd name="connsiteY24" fmla="*/ 506754 h 2630416"/>
              <a:gd name="connsiteX25" fmla="*/ 832681 w 2655358"/>
              <a:gd name="connsiteY25" fmla="*/ 495868 h 2630416"/>
              <a:gd name="connsiteX26" fmla="*/ 865338 w 2655358"/>
              <a:gd name="connsiteY26" fmla="*/ 484983 h 2630416"/>
              <a:gd name="connsiteX27" fmla="*/ 897996 w 2655358"/>
              <a:gd name="connsiteY27" fmla="*/ 517640 h 2630416"/>
              <a:gd name="connsiteX28" fmla="*/ 887110 w 2655358"/>
              <a:gd name="connsiteY28" fmla="*/ 561183 h 2630416"/>
              <a:gd name="connsiteX29" fmla="*/ 908881 w 2655358"/>
              <a:gd name="connsiteY29" fmla="*/ 593840 h 2630416"/>
              <a:gd name="connsiteX30" fmla="*/ 1028624 w 2655358"/>
              <a:gd name="connsiteY30" fmla="*/ 593840 h 2630416"/>
              <a:gd name="connsiteX31" fmla="*/ 1050396 w 2655358"/>
              <a:gd name="connsiteY31" fmla="*/ 484983 h 2630416"/>
              <a:gd name="connsiteX32" fmla="*/ 1072167 w 2655358"/>
              <a:gd name="connsiteY32" fmla="*/ 463211 h 2630416"/>
              <a:gd name="connsiteX33" fmla="*/ 1083053 w 2655358"/>
              <a:gd name="connsiteY33" fmla="*/ 430554 h 2630416"/>
              <a:gd name="connsiteX34" fmla="*/ 1148367 w 2655358"/>
              <a:gd name="connsiteY34" fmla="*/ 387011 h 2630416"/>
              <a:gd name="connsiteX35" fmla="*/ 1257224 w 2655358"/>
              <a:gd name="connsiteY35" fmla="*/ 332583 h 2630416"/>
              <a:gd name="connsiteX36" fmla="*/ 1289881 w 2655358"/>
              <a:gd name="connsiteY36" fmla="*/ 299926 h 2630416"/>
              <a:gd name="connsiteX37" fmla="*/ 1311653 w 2655358"/>
              <a:gd name="connsiteY37" fmla="*/ 212840 h 2630416"/>
              <a:gd name="connsiteX38" fmla="*/ 1300767 w 2655358"/>
              <a:gd name="connsiteY38" fmla="*/ 169297 h 2630416"/>
              <a:gd name="connsiteX39" fmla="*/ 1246338 w 2655358"/>
              <a:gd name="connsiteY39" fmla="*/ 147526 h 2630416"/>
              <a:gd name="connsiteX40" fmla="*/ 1202796 w 2655358"/>
              <a:gd name="connsiteY40" fmla="*/ 125754 h 2630416"/>
              <a:gd name="connsiteX41" fmla="*/ 887110 w 2655358"/>
              <a:gd name="connsiteY41" fmla="*/ 82211 h 2630416"/>
              <a:gd name="connsiteX42" fmla="*/ 1083053 w 2655358"/>
              <a:gd name="connsiteY42" fmla="*/ 60440 h 2630416"/>
              <a:gd name="connsiteX43" fmla="*/ 1540253 w 2655358"/>
              <a:gd name="connsiteY43" fmla="*/ 71326 h 2630416"/>
              <a:gd name="connsiteX44" fmla="*/ 1485824 w 2655358"/>
              <a:gd name="connsiteY44" fmla="*/ 125754 h 2630416"/>
              <a:gd name="connsiteX45" fmla="*/ 1464053 w 2655358"/>
              <a:gd name="connsiteY45" fmla="*/ 147526 h 2630416"/>
              <a:gd name="connsiteX46" fmla="*/ 1453167 w 2655358"/>
              <a:gd name="connsiteY46" fmla="*/ 245497 h 2630416"/>
              <a:gd name="connsiteX47" fmla="*/ 1398738 w 2655358"/>
              <a:gd name="connsiteY47" fmla="*/ 256383 h 2630416"/>
              <a:gd name="connsiteX48" fmla="*/ 1442281 w 2655358"/>
              <a:gd name="connsiteY48" fmla="*/ 321697 h 2630416"/>
              <a:gd name="connsiteX49" fmla="*/ 1431396 w 2655358"/>
              <a:gd name="connsiteY49" fmla="*/ 365240 h 2630416"/>
              <a:gd name="connsiteX50" fmla="*/ 1409624 w 2655358"/>
              <a:gd name="connsiteY50" fmla="*/ 387011 h 2630416"/>
              <a:gd name="connsiteX51" fmla="*/ 1420510 w 2655358"/>
              <a:gd name="connsiteY51" fmla="*/ 419668 h 2630416"/>
              <a:gd name="connsiteX52" fmla="*/ 1485824 w 2655358"/>
              <a:gd name="connsiteY52" fmla="*/ 452326 h 2630416"/>
              <a:gd name="connsiteX53" fmla="*/ 1474938 w 2655358"/>
              <a:gd name="connsiteY53" fmla="*/ 484983 h 2630416"/>
              <a:gd name="connsiteX54" fmla="*/ 1496710 w 2655358"/>
              <a:gd name="connsiteY54" fmla="*/ 506754 h 2630416"/>
              <a:gd name="connsiteX55" fmla="*/ 1616453 w 2655358"/>
              <a:gd name="connsiteY55" fmla="*/ 528526 h 2630416"/>
              <a:gd name="connsiteX56" fmla="*/ 1670881 w 2655358"/>
              <a:gd name="connsiteY56" fmla="*/ 517640 h 2630416"/>
              <a:gd name="connsiteX57" fmla="*/ 1714424 w 2655358"/>
              <a:gd name="connsiteY57" fmla="*/ 430554 h 2630416"/>
              <a:gd name="connsiteX58" fmla="*/ 1736196 w 2655358"/>
              <a:gd name="connsiteY58" fmla="*/ 452326 h 2630416"/>
              <a:gd name="connsiteX59" fmla="*/ 1768853 w 2655358"/>
              <a:gd name="connsiteY59" fmla="*/ 474097 h 2630416"/>
              <a:gd name="connsiteX60" fmla="*/ 1779738 w 2655358"/>
              <a:gd name="connsiteY60" fmla="*/ 506754 h 2630416"/>
              <a:gd name="connsiteX61" fmla="*/ 1801510 w 2655358"/>
              <a:gd name="connsiteY61" fmla="*/ 528526 h 2630416"/>
              <a:gd name="connsiteX62" fmla="*/ 1823281 w 2655358"/>
              <a:gd name="connsiteY62" fmla="*/ 561183 h 2630416"/>
              <a:gd name="connsiteX63" fmla="*/ 1855938 w 2655358"/>
              <a:gd name="connsiteY63" fmla="*/ 680926 h 2630416"/>
              <a:gd name="connsiteX64" fmla="*/ 1888596 w 2655358"/>
              <a:gd name="connsiteY64" fmla="*/ 702697 h 2630416"/>
              <a:gd name="connsiteX65" fmla="*/ 1899481 w 2655358"/>
              <a:gd name="connsiteY65" fmla="*/ 735354 h 2630416"/>
              <a:gd name="connsiteX66" fmla="*/ 1910367 w 2655358"/>
              <a:gd name="connsiteY66" fmla="*/ 811554 h 2630416"/>
              <a:gd name="connsiteX67" fmla="*/ 1932138 w 2655358"/>
              <a:gd name="connsiteY67" fmla="*/ 844211 h 2630416"/>
              <a:gd name="connsiteX68" fmla="*/ 1943024 w 2655358"/>
              <a:gd name="connsiteY68" fmla="*/ 931297 h 2630416"/>
              <a:gd name="connsiteX69" fmla="*/ 1975681 w 2655358"/>
              <a:gd name="connsiteY69" fmla="*/ 953068 h 2630416"/>
              <a:gd name="connsiteX70" fmla="*/ 1997453 w 2655358"/>
              <a:gd name="connsiteY70" fmla="*/ 974840 h 2630416"/>
              <a:gd name="connsiteX71" fmla="*/ 2008338 w 2655358"/>
              <a:gd name="connsiteY71" fmla="*/ 1029268 h 2630416"/>
              <a:gd name="connsiteX72" fmla="*/ 2040996 w 2655358"/>
              <a:gd name="connsiteY72" fmla="*/ 1018383 h 2630416"/>
              <a:gd name="connsiteX73" fmla="*/ 2051881 w 2655358"/>
              <a:gd name="connsiteY73" fmla="*/ 985726 h 2630416"/>
              <a:gd name="connsiteX74" fmla="*/ 2095424 w 2655358"/>
              <a:gd name="connsiteY74" fmla="*/ 963954 h 2630416"/>
              <a:gd name="connsiteX75" fmla="*/ 1983119 w 2655358"/>
              <a:gd name="connsiteY75" fmla="*/ 875313 h 2630416"/>
              <a:gd name="connsiteX76" fmla="*/ 2055127 w 2655358"/>
              <a:gd name="connsiteY76" fmla="*/ 1019329 h 2630416"/>
              <a:gd name="connsiteX77" fmla="*/ 1983119 w 2655358"/>
              <a:gd name="connsiteY77" fmla="*/ 1019329 h 2630416"/>
              <a:gd name="connsiteX78" fmla="*/ 2117196 w 2655358"/>
              <a:gd name="connsiteY78" fmla="*/ 931297 h 2630416"/>
              <a:gd name="connsiteX79" fmla="*/ 1911111 w 2655358"/>
              <a:gd name="connsiteY79" fmla="*/ 947321 h 2630416"/>
              <a:gd name="connsiteX80" fmla="*/ 1839103 w 2655358"/>
              <a:gd name="connsiteY80" fmla="*/ 947321 h 2630416"/>
              <a:gd name="connsiteX81" fmla="*/ 2040996 w 2655358"/>
              <a:gd name="connsiteY81" fmla="*/ 1029268 h 2630416"/>
              <a:gd name="connsiteX82" fmla="*/ 1986567 w 2655358"/>
              <a:gd name="connsiteY82" fmla="*/ 963954 h 2630416"/>
              <a:gd name="connsiteX83" fmla="*/ 2051881 w 2655358"/>
              <a:gd name="connsiteY83" fmla="*/ 1018383 h 2630416"/>
              <a:gd name="connsiteX84" fmla="*/ 2138967 w 2655358"/>
              <a:gd name="connsiteY84" fmla="*/ 1116354 h 2630416"/>
              <a:gd name="connsiteX85" fmla="*/ 2149853 w 2655358"/>
              <a:gd name="connsiteY85" fmla="*/ 1149011 h 2630416"/>
              <a:gd name="connsiteX86" fmla="*/ 2182510 w 2655358"/>
              <a:gd name="connsiteY86" fmla="*/ 1170783 h 2630416"/>
              <a:gd name="connsiteX87" fmla="*/ 2258710 w 2655358"/>
              <a:gd name="connsiteY87" fmla="*/ 1214326 h 2630416"/>
              <a:gd name="connsiteX88" fmla="*/ 2313138 w 2655358"/>
              <a:gd name="connsiteY88" fmla="*/ 1138126 h 2630416"/>
              <a:gd name="connsiteX89" fmla="*/ 2345796 w 2655358"/>
              <a:gd name="connsiteY89" fmla="*/ 1170783 h 2630416"/>
              <a:gd name="connsiteX90" fmla="*/ 2378453 w 2655358"/>
              <a:gd name="connsiteY90" fmla="*/ 1246983 h 2630416"/>
              <a:gd name="connsiteX91" fmla="*/ 2411110 w 2655358"/>
              <a:gd name="connsiteY91" fmla="*/ 1268754 h 2630416"/>
              <a:gd name="connsiteX92" fmla="*/ 2465538 w 2655358"/>
              <a:gd name="connsiteY92" fmla="*/ 1323183 h 2630416"/>
              <a:gd name="connsiteX93" fmla="*/ 2498196 w 2655358"/>
              <a:gd name="connsiteY93" fmla="*/ 1355840 h 2630416"/>
              <a:gd name="connsiteX94" fmla="*/ 2454653 w 2655358"/>
              <a:gd name="connsiteY94" fmla="*/ 1366726 h 2630416"/>
              <a:gd name="connsiteX95" fmla="*/ 2411110 w 2655358"/>
              <a:gd name="connsiteY95" fmla="*/ 1421154 h 2630416"/>
              <a:gd name="connsiteX96" fmla="*/ 2421996 w 2655358"/>
              <a:gd name="connsiteY96" fmla="*/ 1464697 h 2630416"/>
              <a:gd name="connsiteX97" fmla="*/ 2487310 w 2655358"/>
              <a:gd name="connsiteY97" fmla="*/ 1497354 h 2630416"/>
              <a:gd name="connsiteX98" fmla="*/ 2519967 w 2655358"/>
              <a:gd name="connsiteY98" fmla="*/ 1704183 h 2630416"/>
              <a:gd name="connsiteX99" fmla="*/ 2530853 w 2655358"/>
              <a:gd name="connsiteY99" fmla="*/ 2117840 h 2630416"/>
              <a:gd name="connsiteX100" fmla="*/ 2541738 w 2655358"/>
              <a:gd name="connsiteY100" fmla="*/ 2150497 h 2630416"/>
              <a:gd name="connsiteX101" fmla="*/ 2563510 w 2655358"/>
              <a:gd name="connsiteY101" fmla="*/ 2172268 h 2630416"/>
              <a:gd name="connsiteX102" fmla="*/ 2585281 w 2655358"/>
              <a:gd name="connsiteY102" fmla="*/ 2237583 h 2630416"/>
              <a:gd name="connsiteX103" fmla="*/ 2650596 w 2655358"/>
              <a:gd name="connsiteY103" fmla="*/ 2324668 h 2630416"/>
              <a:gd name="connsiteX104" fmla="*/ 2617938 w 2655358"/>
              <a:gd name="connsiteY104" fmla="*/ 2422640 h 2630416"/>
              <a:gd name="connsiteX105" fmla="*/ 2585281 w 2655358"/>
              <a:gd name="connsiteY105" fmla="*/ 2433526 h 2630416"/>
              <a:gd name="connsiteX106" fmla="*/ 2509081 w 2655358"/>
              <a:gd name="connsiteY106" fmla="*/ 2520611 h 2630416"/>
              <a:gd name="connsiteX107" fmla="*/ 2498196 w 2655358"/>
              <a:gd name="connsiteY107" fmla="*/ 2553268 h 2630416"/>
              <a:gd name="connsiteX108" fmla="*/ 2476424 w 2655358"/>
              <a:gd name="connsiteY108" fmla="*/ 2607697 h 2630416"/>
              <a:gd name="connsiteX109" fmla="*/ 2411110 w 2655358"/>
              <a:gd name="connsiteY109" fmla="*/ 2596811 h 2630416"/>
              <a:gd name="connsiteX110" fmla="*/ 2171624 w 2655358"/>
              <a:gd name="connsiteY110" fmla="*/ 2575040 h 2630416"/>
              <a:gd name="connsiteX111" fmla="*/ 1714424 w 2655358"/>
              <a:gd name="connsiteY111" fmla="*/ 2585926 h 2630416"/>
              <a:gd name="connsiteX112" fmla="*/ 1681767 w 2655358"/>
              <a:gd name="connsiteY112" fmla="*/ 2596811 h 2630416"/>
              <a:gd name="connsiteX113" fmla="*/ 1627338 w 2655358"/>
              <a:gd name="connsiteY113" fmla="*/ 2607697 h 2630416"/>
              <a:gd name="connsiteX114" fmla="*/ 1431396 w 2655358"/>
              <a:gd name="connsiteY114" fmla="*/ 2596811 h 2630416"/>
              <a:gd name="connsiteX115" fmla="*/ 1355196 w 2655358"/>
              <a:gd name="connsiteY115" fmla="*/ 2585926 h 2630416"/>
              <a:gd name="connsiteX116" fmla="*/ 1289881 w 2655358"/>
              <a:gd name="connsiteY116" fmla="*/ 2564154 h 2630416"/>
              <a:gd name="connsiteX117" fmla="*/ 1137481 w 2655358"/>
              <a:gd name="connsiteY117" fmla="*/ 2575040 h 2630416"/>
              <a:gd name="connsiteX118" fmla="*/ 1104824 w 2655358"/>
              <a:gd name="connsiteY118" fmla="*/ 2596811 h 2630416"/>
              <a:gd name="connsiteX119" fmla="*/ 963310 w 2655358"/>
              <a:gd name="connsiteY119" fmla="*/ 2585926 h 2630416"/>
              <a:gd name="connsiteX120" fmla="*/ 930653 w 2655358"/>
              <a:gd name="connsiteY120" fmla="*/ 2531497 h 2630416"/>
              <a:gd name="connsiteX121" fmla="*/ 887110 w 2655358"/>
              <a:gd name="connsiteY121" fmla="*/ 2487954 h 2630416"/>
              <a:gd name="connsiteX122" fmla="*/ 865338 w 2655358"/>
              <a:gd name="connsiteY122" fmla="*/ 2466183 h 2630416"/>
              <a:gd name="connsiteX123" fmla="*/ 832681 w 2655358"/>
              <a:gd name="connsiteY123" fmla="*/ 2455297 h 2630416"/>
              <a:gd name="connsiteX124" fmla="*/ 756481 w 2655358"/>
              <a:gd name="connsiteY124" fmla="*/ 2411754 h 2630416"/>
              <a:gd name="connsiteX125" fmla="*/ 712938 w 2655358"/>
              <a:gd name="connsiteY125" fmla="*/ 2389983 h 2630416"/>
              <a:gd name="connsiteX126" fmla="*/ 593196 w 2655358"/>
              <a:gd name="connsiteY126" fmla="*/ 2379097 h 2630416"/>
              <a:gd name="connsiteX127" fmla="*/ 288396 w 2655358"/>
              <a:gd name="connsiteY127" fmla="*/ 2389983 h 2630416"/>
              <a:gd name="connsiteX128" fmla="*/ 255738 w 2655358"/>
              <a:gd name="connsiteY128" fmla="*/ 2400868 h 2630416"/>
              <a:gd name="connsiteX129" fmla="*/ 146881 w 2655358"/>
              <a:gd name="connsiteY129" fmla="*/ 2422640 h 2630416"/>
              <a:gd name="connsiteX130" fmla="*/ 81567 w 2655358"/>
              <a:gd name="connsiteY130" fmla="*/ 2139611 h 2630416"/>
              <a:gd name="connsiteX131" fmla="*/ 59796 w 2655358"/>
              <a:gd name="connsiteY131" fmla="*/ 2074297 h 2630416"/>
              <a:gd name="connsiteX132" fmla="*/ 70681 w 2655358"/>
              <a:gd name="connsiteY132" fmla="*/ 1954554 h 2630416"/>
              <a:gd name="connsiteX133" fmla="*/ 103338 w 2655358"/>
              <a:gd name="connsiteY133" fmla="*/ 1889240 h 2630416"/>
              <a:gd name="connsiteX134" fmla="*/ 114224 w 2655358"/>
              <a:gd name="connsiteY134" fmla="*/ 1856583 h 2630416"/>
              <a:gd name="connsiteX135" fmla="*/ 125110 w 2655358"/>
              <a:gd name="connsiteY135" fmla="*/ 1682411 h 2630416"/>
              <a:gd name="connsiteX136" fmla="*/ 135996 w 2655358"/>
              <a:gd name="connsiteY136" fmla="*/ 1649754 h 2630416"/>
              <a:gd name="connsiteX137" fmla="*/ 201310 w 2655358"/>
              <a:gd name="connsiteY137" fmla="*/ 1660640 h 2630416"/>
              <a:gd name="connsiteX138" fmla="*/ 321053 w 2655358"/>
              <a:gd name="connsiteY138" fmla="*/ 1671526 h 2630416"/>
              <a:gd name="connsiteX139" fmla="*/ 353710 w 2655358"/>
              <a:gd name="connsiteY139" fmla="*/ 1682411 h 2630416"/>
              <a:gd name="connsiteX140" fmla="*/ 419024 w 2655358"/>
              <a:gd name="connsiteY140" fmla="*/ 1736840 h 2630416"/>
              <a:gd name="connsiteX141" fmla="*/ 429910 w 2655358"/>
              <a:gd name="connsiteY141" fmla="*/ 1780383 h 2630416"/>
              <a:gd name="connsiteX142" fmla="*/ 440796 w 2655358"/>
              <a:gd name="connsiteY142" fmla="*/ 1813040 h 2630416"/>
              <a:gd name="connsiteX143" fmla="*/ 462567 w 2655358"/>
              <a:gd name="connsiteY143" fmla="*/ 1791268 h 2630416"/>
              <a:gd name="connsiteX144" fmla="*/ 506110 w 2655358"/>
              <a:gd name="connsiteY144" fmla="*/ 1780383 h 2630416"/>
              <a:gd name="connsiteX145" fmla="*/ 658510 w 2655358"/>
              <a:gd name="connsiteY145" fmla="*/ 1769497 h 2630416"/>
              <a:gd name="connsiteX146" fmla="*/ 625853 w 2655358"/>
              <a:gd name="connsiteY146" fmla="*/ 1758611 h 2630416"/>
              <a:gd name="connsiteX147" fmla="*/ 702053 w 2655358"/>
              <a:gd name="connsiteY147" fmla="*/ 1813040 h 2630416"/>
              <a:gd name="connsiteX148" fmla="*/ 734710 w 2655358"/>
              <a:gd name="connsiteY148" fmla="*/ 1856583 h 2630416"/>
              <a:gd name="connsiteX149" fmla="*/ 789138 w 2655358"/>
              <a:gd name="connsiteY149" fmla="*/ 1921897 h 2630416"/>
              <a:gd name="connsiteX150" fmla="*/ 810910 w 2655358"/>
              <a:gd name="connsiteY150" fmla="*/ 1900126 h 2630416"/>
              <a:gd name="connsiteX151" fmla="*/ 800024 w 2655358"/>
              <a:gd name="connsiteY151" fmla="*/ 1845697 h 2630416"/>
              <a:gd name="connsiteX152" fmla="*/ 810910 w 2655358"/>
              <a:gd name="connsiteY152" fmla="*/ 1769497 h 2630416"/>
              <a:gd name="connsiteX153" fmla="*/ 865338 w 2655358"/>
              <a:gd name="connsiteY153" fmla="*/ 1715068 h 2630416"/>
              <a:gd name="connsiteX154" fmla="*/ 897996 w 2655358"/>
              <a:gd name="connsiteY154" fmla="*/ 1671526 h 2630416"/>
              <a:gd name="connsiteX155" fmla="*/ 919767 w 2655358"/>
              <a:gd name="connsiteY155" fmla="*/ 1649754 h 2630416"/>
              <a:gd name="connsiteX156" fmla="*/ 865338 w 2655358"/>
              <a:gd name="connsiteY156" fmla="*/ 1606211 h 2630416"/>
              <a:gd name="connsiteX157" fmla="*/ 832681 w 2655358"/>
              <a:gd name="connsiteY157" fmla="*/ 1584440 h 2630416"/>
              <a:gd name="connsiteX158" fmla="*/ 821796 w 2655358"/>
              <a:gd name="connsiteY158" fmla="*/ 1551783 h 2630416"/>
              <a:gd name="connsiteX159" fmla="*/ 767367 w 2655358"/>
              <a:gd name="connsiteY159" fmla="*/ 1508240 h 2630416"/>
              <a:gd name="connsiteX160" fmla="*/ 593196 w 2655358"/>
              <a:gd name="connsiteY160" fmla="*/ 1475583 h 2630416"/>
              <a:gd name="connsiteX161" fmla="*/ 582310 w 2655358"/>
              <a:gd name="connsiteY161" fmla="*/ 1519126 h 2630416"/>
              <a:gd name="connsiteX162" fmla="*/ 549653 w 2655358"/>
              <a:gd name="connsiteY162" fmla="*/ 1540897 h 2630416"/>
              <a:gd name="connsiteX163" fmla="*/ 527881 w 2655358"/>
              <a:gd name="connsiteY163" fmla="*/ 1562668 h 2630416"/>
              <a:gd name="connsiteX164" fmla="*/ 484338 w 2655358"/>
              <a:gd name="connsiteY164" fmla="*/ 1551783 h 2630416"/>
              <a:gd name="connsiteX165" fmla="*/ 451681 w 2655358"/>
              <a:gd name="connsiteY165" fmla="*/ 1573554 h 2630416"/>
              <a:gd name="connsiteX166" fmla="*/ 386367 w 2655358"/>
              <a:gd name="connsiteY166" fmla="*/ 1584440 h 2630416"/>
              <a:gd name="connsiteX167" fmla="*/ 397253 w 2655358"/>
              <a:gd name="connsiteY167" fmla="*/ 1627983 h 2630416"/>
              <a:gd name="connsiteX168" fmla="*/ 408138 w 2655358"/>
              <a:gd name="connsiteY168" fmla="*/ 1660640 h 2630416"/>
              <a:gd name="connsiteX169" fmla="*/ 397253 w 2655358"/>
              <a:gd name="connsiteY169" fmla="*/ 1704183 h 2630416"/>
              <a:gd name="connsiteX170" fmla="*/ 364596 w 2655358"/>
              <a:gd name="connsiteY170" fmla="*/ 1682411 h 2630416"/>
              <a:gd name="connsiteX171" fmla="*/ 321053 w 2655358"/>
              <a:gd name="connsiteY171" fmla="*/ 1660640 h 2630416"/>
              <a:gd name="connsiteX172" fmla="*/ 299281 w 2655358"/>
              <a:gd name="connsiteY172" fmla="*/ 1638868 h 2630416"/>
              <a:gd name="connsiteX173" fmla="*/ 233967 w 2655358"/>
              <a:gd name="connsiteY173" fmla="*/ 1671526 h 2630416"/>
              <a:gd name="connsiteX174" fmla="*/ 146881 w 2655358"/>
              <a:gd name="connsiteY174" fmla="*/ 1704183 h 2630416"/>
              <a:gd name="connsiteX175" fmla="*/ 125110 w 2655358"/>
              <a:gd name="connsiteY175" fmla="*/ 1802154 h 2630416"/>
              <a:gd name="connsiteX176" fmla="*/ 114224 w 2655358"/>
              <a:gd name="connsiteY176" fmla="*/ 1834811 h 2630416"/>
              <a:gd name="connsiteX177" fmla="*/ 103338 w 2655358"/>
              <a:gd name="connsiteY177" fmla="*/ 1802154 h 2630416"/>
              <a:gd name="connsiteX178" fmla="*/ 114224 w 2655358"/>
              <a:gd name="connsiteY178" fmla="*/ 1758611 h 2630416"/>
              <a:gd name="connsiteX179" fmla="*/ 135996 w 2655358"/>
              <a:gd name="connsiteY179" fmla="*/ 1627983 h 2630416"/>
              <a:gd name="connsiteX180" fmla="*/ 146881 w 2655358"/>
              <a:gd name="connsiteY180" fmla="*/ 1551783 h 2630416"/>
              <a:gd name="connsiteX181" fmla="*/ 157767 w 2655358"/>
              <a:gd name="connsiteY181" fmla="*/ 1486468 h 2630416"/>
              <a:gd name="connsiteX182" fmla="*/ 146881 w 2655358"/>
              <a:gd name="connsiteY182" fmla="*/ 1312297 h 2630416"/>
              <a:gd name="connsiteX183" fmla="*/ 135996 w 2655358"/>
              <a:gd name="connsiteY183" fmla="*/ 1279640 h 2630416"/>
              <a:gd name="connsiteX184" fmla="*/ 114224 w 2655358"/>
              <a:gd name="connsiteY184" fmla="*/ 1246983 h 2630416"/>
              <a:gd name="connsiteX185" fmla="*/ 146881 w 2655358"/>
              <a:gd name="connsiteY185" fmla="*/ 1040154 h 2630416"/>
              <a:gd name="connsiteX0" fmla="*/ 146881 w 2655358"/>
              <a:gd name="connsiteY0" fmla="*/ 1040154 h 2630416"/>
              <a:gd name="connsiteX1" fmla="*/ 146881 w 2655358"/>
              <a:gd name="connsiteY1" fmla="*/ 1040154 h 2630416"/>
              <a:gd name="connsiteX2" fmla="*/ 201310 w 2655358"/>
              <a:gd name="connsiteY2" fmla="*/ 1116354 h 2630416"/>
              <a:gd name="connsiteX3" fmla="*/ 223081 w 2655358"/>
              <a:gd name="connsiteY3" fmla="*/ 1138126 h 2630416"/>
              <a:gd name="connsiteX4" fmla="*/ 255738 w 2655358"/>
              <a:gd name="connsiteY4" fmla="*/ 1355840 h 2630416"/>
              <a:gd name="connsiteX5" fmla="*/ 299281 w 2655358"/>
              <a:gd name="connsiteY5" fmla="*/ 1442926 h 2630416"/>
              <a:gd name="connsiteX6" fmla="*/ 353710 w 2655358"/>
              <a:gd name="connsiteY6" fmla="*/ 1530011 h 2630416"/>
              <a:gd name="connsiteX7" fmla="*/ 408138 w 2655358"/>
              <a:gd name="connsiteY7" fmla="*/ 1519126 h 2630416"/>
              <a:gd name="connsiteX8" fmla="*/ 451681 w 2655358"/>
              <a:gd name="connsiteY8" fmla="*/ 1508240 h 2630416"/>
              <a:gd name="connsiteX9" fmla="*/ 386367 w 2655358"/>
              <a:gd name="connsiteY9" fmla="*/ 1486468 h 2630416"/>
              <a:gd name="connsiteX10" fmla="*/ 364596 w 2655358"/>
              <a:gd name="connsiteY10" fmla="*/ 1453811 h 2630416"/>
              <a:gd name="connsiteX11" fmla="*/ 353710 w 2655358"/>
              <a:gd name="connsiteY11" fmla="*/ 1344954 h 2630416"/>
              <a:gd name="connsiteX12" fmla="*/ 342824 w 2655358"/>
              <a:gd name="connsiteY12" fmla="*/ 1290526 h 2630416"/>
              <a:gd name="connsiteX13" fmla="*/ 375481 w 2655358"/>
              <a:gd name="connsiteY13" fmla="*/ 1159897 h 2630416"/>
              <a:gd name="connsiteX14" fmla="*/ 386367 w 2655358"/>
              <a:gd name="connsiteY14" fmla="*/ 1127240 h 2630416"/>
              <a:gd name="connsiteX15" fmla="*/ 451681 w 2655358"/>
              <a:gd name="connsiteY15" fmla="*/ 1083697 h 2630416"/>
              <a:gd name="connsiteX16" fmla="*/ 549653 w 2655358"/>
              <a:gd name="connsiteY16" fmla="*/ 996611 h 2630416"/>
              <a:gd name="connsiteX17" fmla="*/ 582310 w 2655358"/>
              <a:gd name="connsiteY17" fmla="*/ 833326 h 2630416"/>
              <a:gd name="connsiteX18" fmla="*/ 614967 w 2655358"/>
              <a:gd name="connsiteY18" fmla="*/ 768011 h 2630416"/>
              <a:gd name="connsiteX19" fmla="*/ 702053 w 2655358"/>
              <a:gd name="connsiteY19" fmla="*/ 746240 h 2630416"/>
              <a:gd name="connsiteX20" fmla="*/ 723824 w 2655358"/>
              <a:gd name="connsiteY20" fmla="*/ 724468 h 2630416"/>
              <a:gd name="connsiteX21" fmla="*/ 810910 w 2655358"/>
              <a:gd name="connsiteY21" fmla="*/ 659154 h 2630416"/>
              <a:gd name="connsiteX22" fmla="*/ 789138 w 2655358"/>
              <a:gd name="connsiteY22" fmla="*/ 604726 h 2630416"/>
              <a:gd name="connsiteX23" fmla="*/ 756481 w 2655358"/>
              <a:gd name="connsiteY23" fmla="*/ 539411 h 2630416"/>
              <a:gd name="connsiteX24" fmla="*/ 778253 w 2655358"/>
              <a:gd name="connsiteY24" fmla="*/ 506754 h 2630416"/>
              <a:gd name="connsiteX25" fmla="*/ 832681 w 2655358"/>
              <a:gd name="connsiteY25" fmla="*/ 495868 h 2630416"/>
              <a:gd name="connsiteX26" fmla="*/ 865338 w 2655358"/>
              <a:gd name="connsiteY26" fmla="*/ 484983 h 2630416"/>
              <a:gd name="connsiteX27" fmla="*/ 897996 w 2655358"/>
              <a:gd name="connsiteY27" fmla="*/ 517640 h 2630416"/>
              <a:gd name="connsiteX28" fmla="*/ 887110 w 2655358"/>
              <a:gd name="connsiteY28" fmla="*/ 561183 h 2630416"/>
              <a:gd name="connsiteX29" fmla="*/ 908881 w 2655358"/>
              <a:gd name="connsiteY29" fmla="*/ 593840 h 2630416"/>
              <a:gd name="connsiteX30" fmla="*/ 1028624 w 2655358"/>
              <a:gd name="connsiteY30" fmla="*/ 593840 h 2630416"/>
              <a:gd name="connsiteX31" fmla="*/ 1050396 w 2655358"/>
              <a:gd name="connsiteY31" fmla="*/ 484983 h 2630416"/>
              <a:gd name="connsiteX32" fmla="*/ 1072167 w 2655358"/>
              <a:gd name="connsiteY32" fmla="*/ 463211 h 2630416"/>
              <a:gd name="connsiteX33" fmla="*/ 1083053 w 2655358"/>
              <a:gd name="connsiteY33" fmla="*/ 430554 h 2630416"/>
              <a:gd name="connsiteX34" fmla="*/ 1148367 w 2655358"/>
              <a:gd name="connsiteY34" fmla="*/ 387011 h 2630416"/>
              <a:gd name="connsiteX35" fmla="*/ 1257224 w 2655358"/>
              <a:gd name="connsiteY35" fmla="*/ 332583 h 2630416"/>
              <a:gd name="connsiteX36" fmla="*/ 1289881 w 2655358"/>
              <a:gd name="connsiteY36" fmla="*/ 299926 h 2630416"/>
              <a:gd name="connsiteX37" fmla="*/ 1311653 w 2655358"/>
              <a:gd name="connsiteY37" fmla="*/ 212840 h 2630416"/>
              <a:gd name="connsiteX38" fmla="*/ 1300767 w 2655358"/>
              <a:gd name="connsiteY38" fmla="*/ 169297 h 2630416"/>
              <a:gd name="connsiteX39" fmla="*/ 1246338 w 2655358"/>
              <a:gd name="connsiteY39" fmla="*/ 147526 h 2630416"/>
              <a:gd name="connsiteX40" fmla="*/ 1202796 w 2655358"/>
              <a:gd name="connsiteY40" fmla="*/ 125754 h 2630416"/>
              <a:gd name="connsiteX41" fmla="*/ 887110 w 2655358"/>
              <a:gd name="connsiteY41" fmla="*/ 82211 h 2630416"/>
              <a:gd name="connsiteX42" fmla="*/ 1083053 w 2655358"/>
              <a:gd name="connsiteY42" fmla="*/ 60440 h 2630416"/>
              <a:gd name="connsiteX43" fmla="*/ 1540253 w 2655358"/>
              <a:gd name="connsiteY43" fmla="*/ 71326 h 2630416"/>
              <a:gd name="connsiteX44" fmla="*/ 1485824 w 2655358"/>
              <a:gd name="connsiteY44" fmla="*/ 125754 h 2630416"/>
              <a:gd name="connsiteX45" fmla="*/ 1464053 w 2655358"/>
              <a:gd name="connsiteY45" fmla="*/ 147526 h 2630416"/>
              <a:gd name="connsiteX46" fmla="*/ 1453167 w 2655358"/>
              <a:gd name="connsiteY46" fmla="*/ 245497 h 2630416"/>
              <a:gd name="connsiteX47" fmla="*/ 1398738 w 2655358"/>
              <a:gd name="connsiteY47" fmla="*/ 256383 h 2630416"/>
              <a:gd name="connsiteX48" fmla="*/ 1442281 w 2655358"/>
              <a:gd name="connsiteY48" fmla="*/ 321697 h 2630416"/>
              <a:gd name="connsiteX49" fmla="*/ 1431396 w 2655358"/>
              <a:gd name="connsiteY49" fmla="*/ 365240 h 2630416"/>
              <a:gd name="connsiteX50" fmla="*/ 1409624 w 2655358"/>
              <a:gd name="connsiteY50" fmla="*/ 387011 h 2630416"/>
              <a:gd name="connsiteX51" fmla="*/ 1420510 w 2655358"/>
              <a:gd name="connsiteY51" fmla="*/ 419668 h 2630416"/>
              <a:gd name="connsiteX52" fmla="*/ 1485824 w 2655358"/>
              <a:gd name="connsiteY52" fmla="*/ 452326 h 2630416"/>
              <a:gd name="connsiteX53" fmla="*/ 1474938 w 2655358"/>
              <a:gd name="connsiteY53" fmla="*/ 484983 h 2630416"/>
              <a:gd name="connsiteX54" fmla="*/ 1496710 w 2655358"/>
              <a:gd name="connsiteY54" fmla="*/ 506754 h 2630416"/>
              <a:gd name="connsiteX55" fmla="*/ 1616453 w 2655358"/>
              <a:gd name="connsiteY55" fmla="*/ 528526 h 2630416"/>
              <a:gd name="connsiteX56" fmla="*/ 1670881 w 2655358"/>
              <a:gd name="connsiteY56" fmla="*/ 517640 h 2630416"/>
              <a:gd name="connsiteX57" fmla="*/ 1714424 w 2655358"/>
              <a:gd name="connsiteY57" fmla="*/ 430554 h 2630416"/>
              <a:gd name="connsiteX58" fmla="*/ 1736196 w 2655358"/>
              <a:gd name="connsiteY58" fmla="*/ 452326 h 2630416"/>
              <a:gd name="connsiteX59" fmla="*/ 1768853 w 2655358"/>
              <a:gd name="connsiteY59" fmla="*/ 474097 h 2630416"/>
              <a:gd name="connsiteX60" fmla="*/ 1779738 w 2655358"/>
              <a:gd name="connsiteY60" fmla="*/ 506754 h 2630416"/>
              <a:gd name="connsiteX61" fmla="*/ 1801510 w 2655358"/>
              <a:gd name="connsiteY61" fmla="*/ 528526 h 2630416"/>
              <a:gd name="connsiteX62" fmla="*/ 1823281 w 2655358"/>
              <a:gd name="connsiteY62" fmla="*/ 561183 h 2630416"/>
              <a:gd name="connsiteX63" fmla="*/ 1855938 w 2655358"/>
              <a:gd name="connsiteY63" fmla="*/ 680926 h 2630416"/>
              <a:gd name="connsiteX64" fmla="*/ 1888596 w 2655358"/>
              <a:gd name="connsiteY64" fmla="*/ 702697 h 2630416"/>
              <a:gd name="connsiteX65" fmla="*/ 1899481 w 2655358"/>
              <a:gd name="connsiteY65" fmla="*/ 735354 h 2630416"/>
              <a:gd name="connsiteX66" fmla="*/ 1910367 w 2655358"/>
              <a:gd name="connsiteY66" fmla="*/ 811554 h 2630416"/>
              <a:gd name="connsiteX67" fmla="*/ 1932138 w 2655358"/>
              <a:gd name="connsiteY67" fmla="*/ 844211 h 2630416"/>
              <a:gd name="connsiteX68" fmla="*/ 1943024 w 2655358"/>
              <a:gd name="connsiteY68" fmla="*/ 931297 h 2630416"/>
              <a:gd name="connsiteX69" fmla="*/ 1975681 w 2655358"/>
              <a:gd name="connsiteY69" fmla="*/ 953068 h 2630416"/>
              <a:gd name="connsiteX70" fmla="*/ 1997453 w 2655358"/>
              <a:gd name="connsiteY70" fmla="*/ 974840 h 2630416"/>
              <a:gd name="connsiteX71" fmla="*/ 2008338 w 2655358"/>
              <a:gd name="connsiteY71" fmla="*/ 1029268 h 2630416"/>
              <a:gd name="connsiteX72" fmla="*/ 2040996 w 2655358"/>
              <a:gd name="connsiteY72" fmla="*/ 1018383 h 2630416"/>
              <a:gd name="connsiteX73" fmla="*/ 2051881 w 2655358"/>
              <a:gd name="connsiteY73" fmla="*/ 985726 h 2630416"/>
              <a:gd name="connsiteX74" fmla="*/ 2095424 w 2655358"/>
              <a:gd name="connsiteY74" fmla="*/ 963954 h 2630416"/>
              <a:gd name="connsiteX75" fmla="*/ 1983119 w 2655358"/>
              <a:gd name="connsiteY75" fmla="*/ 875313 h 2630416"/>
              <a:gd name="connsiteX76" fmla="*/ 2055127 w 2655358"/>
              <a:gd name="connsiteY76" fmla="*/ 1019329 h 2630416"/>
              <a:gd name="connsiteX77" fmla="*/ 1983119 w 2655358"/>
              <a:gd name="connsiteY77" fmla="*/ 1019329 h 2630416"/>
              <a:gd name="connsiteX78" fmla="*/ 1983119 w 2655358"/>
              <a:gd name="connsiteY78" fmla="*/ 875313 h 2630416"/>
              <a:gd name="connsiteX79" fmla="*/ 1911111 w 2655358"/>
              <a:gd name="connsiteY79" fmla="*/ 947321 h 2630416"/>
              <a:gd name="connsiteX80" fmla="*/ 1839103 w 2655358"/>
              <a:gd name="connsiteY80" fmla="*/ 947321 h 2630416"/>
              <a:gd name="connsiteX81" fmla="*/ 2040996 w 2655358"/>
              <a:gd name="connsiteY81" fmla="*/ 1029268 h 2630416"/>
              <a:gd name="connsiteX82" fmla="*/ 1986567 w 2655358"/>
              <a:gd name="connsiteY82" fmla="*/ 963954 h 2630416"/>
              <a:gd name="connsiteX83" fmla="*/ 2051881 w 2655358"/>
              <a:gd name="connsiteY83" fmla="*/ 1018383 h 2630416"/>
              <a:gd name="connsiteX84" fmla="*/ 2138967 w 2655358"/>
              <a:gd name="connsiteY84" fmla="*/ 1116354 h 2630416"/>
              <a:gd name="connsiteX85" fmla="*/ 2149853 w 2655358"/>
              <a:gd name="connsiteY85" fmla="*/ 1149011 h 2630416"/>
              <a:gd name="connsiteX86" fmla="*/ 2182510 w 2655358"/>
              <a:gd name="connsiteY86" fmla="*/ 1170783 h 2630416"/>
              <a:gd name="connsiteX87" fmla="*/ 2258710 w 2655358"/>
              <a:gd name="connsiteY87" fmla="*/ 1214326 h 2630416"/>
              <a:gd name="connsiteX88" fmla="*/ 2313138 w 2655358"/>
              <a:gd name="connsiteY88" fmla="*/ 1138126 h 2630416"/>
              <a:gd name="connsiteX89" fmla="*/ 2345796 w 2655358"/>
              <a:gd name="connsiteY89" fmla="*/ 1170783 h 2630416"/>
              <a:gd name="connsiteX90" fmla="*/ 2378453 w 2655358"/>
              <a:gd name="connsiteY90" fmla="*/ 1246983 h 2630416"/>
              <a:gd name="connsiteX91" fmla="*/ 2411110 w 2655358"/>
              <a:gd name="connsiteY91" fmla="*/ 1268754 h 2630416"/>
              <a:gd name="connsiteX92" fmla="*/ 2465538 w 2655358"/>
              <a:gd name="connsiteY92" fmla="*/ 1323183 h 2630416"/>
              <a:gd name="connsiteX93" fmla="*/ 2498196 w 2655358"/>
              <a:gd name="connsiteY93" fmla="*/ 1355840 h 2630416"/>
              <a:gd name="connsiteX94" fmla="*/ 2454653 w 2655358"/>
              <a:gd name="connsiteY94" fmla="*/ 1366726 h 2630416"/>
              <a:gd name="connsiteX95" fmla="*/ 2411110 w 2655358"/>
              <a:gd name="connsiteY95" fmla="*/ 1421154 h 2630416"/>
              <a:gd name="connsiteX96" fmla="*/ 2421996 w 2655358"/>
              <a:gd name="connsiteY96" fmla="*/ 1464697 h 2630416"/>
              <a:gd name="connsiteX97" fmla="*/ 2487310 w 2655358"/>
              <a:gd name="connsiteY97" fmla="*/ 1497354 h 2630416"/>
              <a:gd name="connsiteX98" fmla="*/ 2519967 w 2655358"/>
              <a:gd name="connsiteY98" fmla="*/ 1704183 h 2630416"/>
              <a:gd name="connsiteX99" fmla="*/ 2530853 w 2655358"/>
              <a:gd name="connsiteY99" fmla="*/ 2117840 h 2630416"/>
              <a:gd name="connsiteX100" fmla="*/ 2541738 w 2655358"/>
              <a:gd name="connsiteY100" fmla="*/ 2150497 h 2630416"/>
              <a:gd name="connsiteX101" fmla="*/ 2563510 w 2655358"/>
              <a:gd name="connsiteY101" fmla="*/ 2172268 h 2630416"/>
              <a:gd name="connsiteX102" fmla="*/ 2585281 w 2655358"/>
              <a:gd name="connsiteY102" fmla="*/ 2237583 h 2630416"/>
              <a:gd name="connsiteX103" fmla="*/ 2650596 w 2655358"/>
              <a:gd name="connsiteY103" fmla="*/ 2324668 h 2630416"/>
              <a:gd name="connsiteX104" fmla="*/ 2617938 w 2655358"/>
              <a:gd name="connsiteY104" fmla="*/ 2422640 h 2630416"/>
              <a:gd name="connsiteX105" fmla="*/ 2585281 w 2655358"/>
              <a:gd name="connsiteY105" fmla="*/ 2433526 h 2630416"/>
              <a:gd name="connsiteX106" fmla="*/ 2509081 w 2655358"/>
              <a:gd name="connsiteY106" fmla="*/ 2520611 h 2630416"/>
              <a:gd name="connsiteX107" fmla="*/ 2498196 w 2655358"/>
              <a:gd name="connsiteY107" fmla="*/ 2553268 h 2630416"/>
              <a:gd name="connsiteX108" fmla="*/ 2476424 w 2655358"/>
              <a:gd name="connsiteY108" fmla="*/ 2607697 h 2630416"/>
              <a:gd name="connsiteX109" fmla="*/ 2411110 w 2655358"/>
              <a:gd name="connsiteY109" fmla="*/ 2596811 h 2630416"/>
              <a:gd name="connsiteX110" fmla="*/ 2171624 w 2655358"/>
              <a:gd name="connsiteY110" fmla="*/ 2575040 h 2630416"/>
              <a:gd name="connsiteX111" fmla="*/ 1714424 w 2655358"/>
              <a:gd name="connsiteY111" fmla="*/ 2585926 h 2630416"/>
              <a:gd name="connsiteX112" fmla="*/ 1681767 w 2655358"/>
              <a:gd name="connsiteY112" fmla="*/ 2596811 h 2630416"/>
              <a:gd name="connsiteX113" fmla="*/ 1627338 w 2655358"/>
              <a:gd name="connsiteY113" fmla="*/ 2607697 h 2630416"/>
              <a:gd name="connsiteX114" fmla="*/ 1431396 w 2655358"/>
              <a:gd name="connsiteY114" fmla="*/ 2596811 h 2630416"/>
              <a:gd name="connsiteX115" fmla="*/ 1355196 w 2655358"/>
              <a:gd name="connsiteY115" fmla="*/ 2585926 h 2630416"/>
              <a:gd name="connsiteX116" fmla="*/ 1289881 w 2655358"/>
              <a:gd name="connsiteY116" fmla="*/ 2564154 h 2630416"/>
              <a:gd name="connsiteX117" fmla="*/ 1137481 w 2655358"/>
              <a:gd name="connsiteY117" fmla="*/ 2575040 h 2630416"/>
              <a:gd name="connsiteX118" fmla="*/ 1104824 w 2655358"/>
              <a:gd name="connsiteY118" fmla="*/ 2596811 h 2630416"/>
              <a:gd name="connsiteX119" fmla="*/ 963310 w 2655358"/>
              <a:gd name="connsiteY119" fmla="*/ 2585926 h 2630416"/>
              <a:gd name="connsiteX120" fmla="*/ 930653 w 2655358"/>
              <a:gd name="connsiteY120" fmla="*/ 2531497 h 2630416"/>
              <a:gd name="connsiteX121" fmla="*/ 887110 w 2655358"/>
              <a:gd name="connsiteY121" fmla="*/ 2487954 h 2630416"/>
              <a:gd name="connsiteX122" fmla="*/ 865338 w 2655358"/>
              <a:gd name="connsiteY122" fmla="*/ 2466183 h 2630416"/>
              <a:gd name="connsiteX123" fmla="*/ 832681 w 2655358"/>
              <a:gd name="connsiteY123" fmla="*/ 2455297 h 2630416"/>
              <a:gd name="connsiteX124" fmla="*/ 756481 w 2655358"/>
              <a:gd name="connsiteY124" fmla="*/ 2411754 h 2630416"/>
              <a:gd name="connsiteX125" fmla="*/ 712938 w 2655358"/>
              <a:gd name="connsiteY125" fmla="*/ 2389983 h 2630416"/>
              <a:gd name="connsiteX126" fmla="*/ 593196 w 2655358"/>
              <a:gd name="connsiteY126" fmla="*/ 2379097 h 2630416"/>
              <a:gd name="connsiteX127" fmla="*/ 288396 w 2655358"/>
              <a:gd name="connsiteY127" fmla="*/ 2389983 h 2630416"/>
              <a:gd name="connsiteX128" fmla="*/ 255738 w 2655358"/>
              <a:gd name="connsiteY128" fmla="*/ 2400868 h 2630416"/>
              <a:gd name="connsiteX129" fmla="*/ 146881 w 2655358"/>
              <a:gd name="connsiteY129" fmla="*/ 2422640 h 2630416"/>
              <a:gd name="connsiteX130" fmla="*/ 81567 w 2655358"/>
              <a:gd name="connsiteY130" fmla="*/ 2139611 h 2630416"/>
              <a:gd name="connsiteX131" fmla="*/ 59796 w 2655358"/>
              <a:gd name="connsiteY131" fmla="*/ 2074297 h 2630416"/>
              <a:gd name="connsiteX132" fmla="*/ 70681 w 2655358"/>
              <a:gd name="connsiteY132" fmla="*/ 1954554 h 2630416"/>
              <a:gd name="connsiteX133" fmla="*/ 103338 w 2655358"/>
              <a:gd name="connsiteY133" fmla="*/ 1889240 h 2630416"/>
              <a:gd name="connsiteX134" fmla="*/ 114224 w 2655358"/>
              <a:gd name="connsiteY134" fmla="*/ 1856583 h 2630416"/>
              <a:gd name="connsiteX135" fmla="*/ 125110 w 2655358"/>
              <a:gd name="connsiteY135" fmla="*/ 1682411 h 2630416"/>
              <a:gd name="connsiteX136" fmla="*/ 135996 w 2655358"/>
              <a:gd name="connsiteY136" fmla="*/ 1649754 h 2630416"/>
              <a:gd name="connsiteX137" fmla="*/ 201310 w 2655358"/>
              <a:gd name="connsiteY137" fmla="*/ 1660640 h 2630416"/>
              <a:gd name="connsiteX138" fmla="*/ 321053 w 2655358"/>
              <a:gd name="connsiteY138" fmla="*/ 1671526 h 2630416"/>
              <a:gd name="connsiteX139" fmla="*/ 353710 w 2655358"/>
              <a:gd name="connsiteY139" fmla="*/ 1682411 h 2630416"/>
              <a:gd name="connsiteX140" fmla="*/ 419024 w 2655358"/>
              <a:gd name="connsiteY140" fmla="*/ 1736840 h 2630416"/>
              <a:gd name="connsiteX141" fmla="*/ 429910 w 2655358"/>
              <a:gd name="connsiteY141" fmla="*/ 1780383 h 2630416"/>
              <a:gd name="connsiteX142" fmla="*/ 440796 w 2655358"/>
              <a:gd name="connsiteY142" fmla="*/ 1813040 h 2630416"/>
              <a:gd name="connsiteX143" fmla="*/ 462567 w 2655358"/>
              <a:gd name="connsiteY143" fmla="*/ 1791268 h 2630416"/>
              <a:gd name="connsiteX144" fmla="*/ 506110 w 2655358"/>
              <a:gd name="connsiteY144" fmla="*/ 1780383 h 2630416"/>
              <a:gd name="connsiteX145" fmla="*/ 658510 w 2655358"/>
              <a:gd name="connsiteY145" fmla="*/ 1769497 h 2630416"/>
              <a:gd name="connsiteX146" fmla="*/ 625853 w 2655358"/>
              <a:gd name="connsiteY146" fmla="*/ 1758611 h 2630416"/>
              <a:gd name="connsiteX147" fmla="*/ 702053 w 2655358"/>
              <a:gd name="connsiteY147" fmla="*/ 1813040 h 2630416"/>
              <a:gd name="connsiteX148" fmla="*/ 734710 w 2655358"/>
              <a:gd name="connsiteY148" fmla="*/ 1856583 h 2630416"/>
              <a:gd name="connsiteX149" fmla="*/ 789138 w 2655358"/>
              <a:gd name="connsiteY149" fmla="*/ 1921897 h 2630416"/>
              <a:gd name="connsiteX150" fmla="*/ 810910 w 2655358"/>
              <a:gd name="connsiteY150" fmla="*/ 1900126 h 2630416"/>
              <a:gd name="connsiteX151" fmla="*/ 800024 w 2655358"/>
              <a:gd name="connsiteY151" fmla="*/ 1845697 h 2630416"/>
              <a:gd name="connsiteX152" fmla="*/ 810910 w 2655358"/>
              <a:gd name="connsiteY152" fmla="*/ 1769497 h 2630416"/>
              <a:gd name="connsiteX153" fmla="*/ 865338 w 2655358"/>
              <a:gd name="connsiteY153" fmla="*/ 1715068 h 2630416"/>
              <a:gd name="connsiteX154" fmla="*/ 897996 w 2655358"/>
              <a:gd name="connsiteY154" fmla="*/ 1671526 h 2630416"/>
              <a:gd name="connsiteX155" fmla="*/ 919767 w 2655358"/>
              <a:gd name="connsiteY155" fmla="*/ 1649754 h 2630416"/>
              <a:gd name="connsiteX156" fmla="*/ 865338 w 2655358"/>
              <a:gd name="connsiteY156" fmla="*/ 1606211 h 2630416"/>
              <a:gd name="connsiteX157" fmla="*/ 832681 w 2655358"/>
              <a:gd name="connsiteY157" fmla="*/ 1584440 h 2630416"/>
              <a:gd name="connsiteX158" fmla="*/ 821796 w 2655358"/>
              <a:gd name="connsiteY158" fmla="*/ 1551783 h 2630416"/>
              <a:gd name="connsiteX159" fmla="*/ 767367 w 2655358"/>
              <a:gd name="connsiteY159" fmla="*/ 1508240 h 2630416"/>
              <a:gd name="connsiteX160" fmla="*/ 593196 w 2655358"/>
              <a:gd name="connsiteY160" fmla="*/ 1475583 h 2630416"/>
              <a:gd name="connsiteX161" fmla="*/ 582310 w 2655358"/>
              <a:gd name="connsiteY161" fmla="*/ 1519126 h 2630416"/>
              <a:gd name="connsiteX162" fmla="*/ 549653 w 2655358"/>
              <a:gd name="connsiteY162" fmla="*/ 1540897 h 2630416"/>
              <a:gd name="connsiteX163" fmla="*/ 527881 w 2655358"/>
              <a:gd name="connsiteY163" fmla="*/ 1562668 h 2630416"/>
              <a:gd name="connsiteX164" fmla="*/ 484338 w 2655358"/>
              <a:gd name="connsiteY164" fmla="*/ 1551783 h 2630416"/>
              <a:gd name="connsiteX165" fmla="*/ 451681 w 2655358"/>
              <a:gd name="connsiteY165" fmla="*/ 1573554 h 2630416"/>
              <a:gd name="connsiteX166" fmla="*/ 386367 w 2655358"/>
              <a:gd name="connsiteY166" fmla="*/ 1584440 h 2630416"/>
              <a:gd name="connsiteX167" fmla="*/ 397253 w 2655358"/>
              <a:gd name="connsiteY167" fmla="*/ 1627983 h 2630416"/>
              <a:gd name="connsiteX168" fmla="*/ 408138 w 2655358"/>
              <a:gd name="connsiteY168" fmla="*/ 1660640 h 2630416"/>
              <a:gd name="connsiteX169" fmla="*/ 397253 w 2655358"/>
              <a:gd name="connsiteY169" fmla="*/ 1704183 h 2630416"/>
              <a:gd name="connsiteX170" fmla="*/ 364596 w 2655358"/>
              <a:gd name="connsiteY170" fmla="*/ 1682411 h 2630416"/>
              <a:gd name="connsiteX171" fmla="*/ 321053 w 2655358"/>
              <a:gd name="connsiteY171" fmla="*/ 1660640 h 2630416"/>
              <a:gd name="connsiteX172" fmla="*/ 299281 w 2655358"/>
              <a:gd name="connsiteY172" fmla="*/ 1638868 h 2630416"/>
              <a:gd name="connsiteX173" fmla="*/ 233967 w 2655358"/>
              <a:gd name="connsiteY173" fmla="*/ 1671526 h 2630416"/>
              <a:gd name="connsiteX174" fmla="*/ 146881 w 2655358"/>
              <a:gd name="connsiteY174" fmla="*/ 1704183 h 2630416"/>
              <a:gd name="connsiteX175" fmla="*/ 125110 w 2655358"/>
              <a:gd name="connsiteY175" fmla="*/ 1802154 h 2630416"/>
              <a:gd name="connsiteX176" fmla="*/ 114224 w 2655358"/>
              <a:gd name="connsiteY176" fmla="*/ 1834811 h 2630416"/>
              <a:gd name="connsiteX177" fmla="*/ 103338 w 2655358"/>
              <a:gd name="connsiteY177" fmla="*/ 1802154 h 2630416"/>
              <a:gd name="connsiteX178" fmla="*/ 114224 w 2655358"/>
              <a:gd name="connsiteY178" fmla="*/ 1758611 h 2630416"/>
              <a:gd name="connsiteX179" fmla="*/ 135996 w 2655358"/>
              <a:gd name="connsiteY179" fmla="*/ 1627983 h 2630416"/>
              <a:gd name="connsiteX180" fmla="*/ 146881 w 2655358"/>
              <a:gd name="connsiteY180" fmla="*/ 1551783 h 2630416"/>
              <a:gd name="connsiteX181" fmla="*/ 157767 w 2655358"/>
              <a:gd name="connsiteY181" fmla="*/ 1486468 h 2630416"/>
              <a:gd name="connsiteX182" fmla="*/ 146881 w 2655358"/>
              <a:gd name="connsiteY182" fmla="*/ 1312297 h 2630416"/>
              <a:gd name="connsiteX183" fmla="*/ 135996 w 2655358"/>
              <a:gd name="connsiteY183" fmla="*/ 1279640 h 2630416"/>
              <a:gd name="connsiteX184" fmla="*/ 114224 w 2655358"/>
              <a:gd name="connsiteY184" fmla="*/ 1246983 h 2630416"/>
              <a:gd name="connsiteX185" fmla="*/ 146881 w 2655358"/>
              <a:gd name="connsiteY185" fmla="*/ 1040154 h 2630416"/>
              <a:gd name="connsiteX0" fmla="*/ 146881 w 2655358"/>
              <a:gd name="connsiteY0" fmla="*/ 1040154 h 2630416"/>
              <a:gd name="connsiteX1" fmla="*/ 146881 w 2655358"/>
              <a:gd name="connsiteY1" fmla="*/ 1040154 h 2630416"/>
              <a:gd name="connsiteX2" fmla="*/ 201310 w 2655358"/>
              <a:gd name="connsiteY2" fmla="*/ 1116354 h 2630416"/>
              <a:gd name="connsiteX3" fmla="*/ 223081 w 2655358"/>
              <a:gd name="connsiteY3" fmla="*/ 1138126 h 2630416"/>
              <a:gd name="connsiteX4" fmla="*/ 255738 w 2655358"/>
              <a:gd name="connsiteY4" fmla="*/ 1355840 h 2630416"/>
              <a:gd name="connsiteX5" fmla="*/ 299281 w 2655358"/>
              <a:gd name="connsiteY5" fmla="*/ 1442926 h 2630416"/>
              <a:gd name="connsiteX6" fmla="*/ 353710 w 2655358"/>
              <a:gd name="connsiteY6" fmla="*/ 1530011 h 2630416"/>
              <a:gd name="connsiteX7" fmla="*/ 408138 w 2655358"/>
              <a:gd name="connsiteY7" fmla="*/ 1519126 h 2630416"/>
              <a:gd name="connsiteX8" fmla="*/ 451681 w 2655358"/>
              <a:gd name="connsiteY8" fmla="*/ 1508240 h 2630416"/>
              <a:gd name="connsiteX9" fmla="*/ 386367 w 2655358"/>
              <a:gd name="connsiteY9" fmla="*/ 1486468 h 2630416"/>
              <a:gd name="connsiteX10" fmla="*/ 364596 w 2655358"/>
              <a:gd name="connsiteY10" fmla="*/ 1453811 h 2630416"/>
              <a:gd name="connsiteX11" fmla="*/ 353710 w 2655358"/>
              <a:gd name="connsiteY11" fmla="*/ 1344954 h 2630416"/>
              <a:gd name="connsiteX12" fmla="*/ 342824 w 2655358"/>
              <a:gd name="connsiteY12" fmla="*/ 1290526 h 2630416"/>
              <a:gd name="connsiteX13" fmla="*/ 375481 w 2655358"/>
              <a:gd name="connsiteY13" fmla="*/ 1159897 h 2630416"/>
              <a:gd name="connsiteX14" fmla="*/ 386367 w 2655358"/>
              <a:gd name="connsiteY14" fmla="*/ 1127240 h 2630416"/>
              <a:gd name="connsiteX15" fmla="*/ 451681 w 2655358"/>
              <a:gd name="connsiteY15" fmla="*/ 1083697 h 2630416"/>
              <a:gd name="connsiteX16" fmla="*/ 549653 w 2655358"/>
              <a:gd name="connsiteY16" fmla="*/ 996611 h 2630416"/>
              <a:gd name="connsiteX17" fmla="*/ 582310 w 2655358"/>
              <a:gd name="connsiteY17" fmla="*/ 833326 h 2630416"/>
              <a:gd name="connsiteX18" fmla="*/ 614967 w 2655358"/>
              <a:gd name="connsiteY18" fmla="*/ 768011 h 2630416"/>
              <a:gd name="connsiteX19" fmla="*/ 702053 w 2655358"/>
              <a:gd name="connsiteY19" fmla="*/ 746240 h 2630416"/>
              <a:gd name="connsiteX20" fmla="*/ 723824 w 2655358"/>
              <a:gd name="connsiteY20" fmla="*/ 724468 h 2630416"/>
              <a:gd name="connsiteX21" fmla="*/ 810910 w 2655358"/>
              <a:gd name="connsiteY21" fmla="*/ 659154 h 2630416"/>
              <a:gd name="connsiteX22" fmla="*/ 789138 w 2655358"/>
              <a:gd name="connsiteY22" fmla="*/ 604726 h 2630416"/>
              <a:gd name="connsiteX23" fmla="*/ 756481 w 2655358"/>
              <a:gd name="connsiteY23" fmla="*/ 539411 h 2630416"/>
              <a:gd name="connsiteX24" fmla="*/ 778253 w 2655358"/>
              <a:gd name="connsiteY24" fmla="*/ 506754 h 2630416"/>
              <a:gd name="connsiteX25" fmla="*/ 832681 w 2655358"/>
              <a:gd name="connsiteY25" fmla="*/ 495868 h 2630416"/>
              <a:gd name="connsiteX26" fmla="*/ 865338 w 2655358"/>
              <a:gd name="connsiteY26" fmla="*/ 484983 h 2630416"/>
              <a:gd name="connsiteX27" fmla="*/ 897996 w 2655358"/>
              <a:gd name="connsiteY27" fmla="*/ 517640 h 2630416"/>
              <a:gd name="connsiteX28" fmla="*/ 887110 w 2655358"/>
              <a:gd name="connsiteY28" fmla="*/ 561183 h 2630416"/>
              <a:gd name="connsiteX29" fmla="*/ 908881 w 2655358"/>
              <a:gd name="connsiteY29" fmla="*/ 593840 h 2630416"/>
              <a:gd name="connsiteX30" fmla="*/ 1028624 w 2655358"/>
              <a:gd name="connsiteY30" fmla="*/ 593840 h 2630416"/>
              <a:gd name="connsiteX31" fmla="*/ 1050396 w 2655358"/>
              <a:gd name="connsiteY31" fmla="*/ 484983 h 2630416"/>
              <a:gd name="connsiteX32" fmla="*/ 1072167 w 2655358"/>
              <a:gd name="connsiteY32" fmla="*/ 463211 h 2630416"/>
              <a:gd name="connsiteX33" fmla="*/ 1083053 w 2655358"/>
              <a:gd name="connsiteY33" fmla="*/ 430554 h 2630416"/>
              <a:gd name="connsiteX34" fmla="*/ 1148367 w 2655358"/>
              <a:gd name="connsiteY34" fmla="*/ 387011 h 2630416"/>
              <a:gd name="connsiteX35" fmla="*/ 1257224 w 2655358"/>
              <a:gd name="connsiteY35" fmla="*/ 332583 h 2630416"/>
              <a:gd name="connsiteX36" fmla="*/ 1289881 w 2655358"/>
              <a:gd name="connsiteY36" fmla="*/ 299926 h 2630416"/>
              <a:gd name="connsiteX37" fmla="*/ 1311653 w 2655358"/>
              <a:gd name="connsiteY37" fmla="*/ 212840 h 2630416"/>
              <a:gd name="connsiteX38" fmla="*/ 1300767 w 2655358"/>
              <a:gd name="connsiteY38" fmla="*/ 169297 h 2630416"/>
              <a:gd name="connsiteX39" fmla="*/ 1246338 w 2655358"/>
              <a:gd name="connsiteY39" fmla="*/ 147526 h 2630416"/>
              <a:gd name="connsiteX40" fmla="*/ 1202796 w 2655358"/>
              <a:gd name="connsiteY40" fmla="*/ 125754 h 2630416"/>
              <a:gd name="connsiteX41" fmla="*/ 887110 w 2655358"/>
              <a:gd name="connsiteY41" fmla="*/ 82211 h 2630416"/>
              <a:gd name="connsiteX42" fmla="*/ 1083053 w 2655358"/>
              <a:gd name="connsiteY42" fmla="*/ 60440 h 2630416"/>
              <a:gd name="connsiteX43" fmla="*/ 1540253 w 2655358"/>
              <a:gd name="connsiteY43" fmla="*/ 71326 h 2630416"/>
              <a:gd name="connsiteX44" fmla="*/ 1485824 w 2655358"/>
              <a:gd name="connsiteY44" fmla="*/ 125754 h 2630416"/>
              <a:gd name="connsiteX45" fmla="*/ 1464053 w 2655358"/>
              <a:gd name="connsiteY45" fmla="*/ 147526 h 2630416"/>
              <a:gd name="connsiteX46" fmla="*/ 1453167 w 2655358"/>
              <a:gd name="connsiteY46" fmla="*/ 245497 h 2630416"/>
              <a:gd name="connsiteX47" fmla="*/ 1398738 w 2655358"/>
              <a:gd name="connsiteY47" fmla="*/ 256383 h 2630416"/>
              <a:gd name="connsiteX48" fmla="*/ 1442281 w 2655358"/>
              <a:gd name="connsiteY48" fmla="*/ 321697 h 2630416"/>
              <a:gd name="connsiteX49" fmla="*/ 1431396 w 2655358"/>
              <a:gd name="connsiteY49" fmla="*/ 365240 h 2630416"/>
              <a:gd name="connsiteX50" fmla="*/ 1409624 w 2655358"/>
              <a:gd name="connsiteY50" fmla="*/ 387011 h 2630416"/>
              <a:gd name="connsiteX51" fmla="*/ 1420510 w 2655358"/>
              <a:gd name="connsiteY51" fmla="*/ 419668 h 2630416"/>
              <a:gd name="connsiteX52" fmla="*/ 1485824 w 2655358"/>
              <a:gd name="connsiteY52" fmla="*/ 452326 h 2630416"/>
              <a:gd name="connsiteX53" fmla="*/ 1474938 w 2655358"/>
              <a:gd name="connsiteY53" fmla="*/ 484983 h 2630416"/>
              <a:gd name="connsiteX54" fmla="*/ 1496710 w 2655358"/>
              <a:gd name="connsiteY54" fmla="*/ 506754 h 2630416"/>
              <a:gd name="connsiteX55" fmla="*/ 1616453 w 2655358"/>
              <a:gd name="connsiteY55" fmla="*/ 528526 h 2630416"/>
              <a:gd name="connsiteX56" fmla="*/ 1670881 w 2655358"/>
              <a:gd name="connsiteY56" fmla="*/ 517640 h 2630416"/>
              <a:gd name="connsiteX57" fmla="*/ 1714424 w 2655358"/>
              <a:gd name="connsiteY57" fmla="*/ 430554 h 2630416"/>
              <a:gd name="connsiteX58" fmla="*/ 1736196 w 2655358"/>
              <a:gd name="connsiteY58" fmla="*/ 452326 h 2630416"/>
              <a:gd name="connsiteX59" fmla="*/ 1768853 w 2655358"/>
              <a:gd name="connsiteY59" fmla="*/ 474097 h 2630416"/>
              <a:gd name="connsiteX60" fmla="*/ 1779738 w 2655358"/>
              <a:gd name="connsiteY60" fmla="*/ 506754 h 2630416"/>
              <a:gd name="connsiteX61" fmla="*/ 1801510 w 2655358"/>
              <a:gd name="connsiteY61" fmla="*/ 528526 h 2630416"/>
              <a:gd name="connsiteX62" fmla="*/ 1823281 w 2655358"/>
              <a:gd name="connsiteY62" fmla="*/ 561183 h 2630416"/>
              <a:gd name="connsiteX63" fmla="*/ 1855938 w 2655358"/>
              <a:gd name="connsiteY63" fmla="*/ 680926 h 2630416"/>
              <a:gd name="connsiteX64" fmla="*/ 1888596 w 2655358"/>
              <a:gd name="connsiteY64" fmla="*/ 702697 h 2630416"/>
              <a:gd name="connsiteX65" fmla="*/ 1899481 w 2655358"/>
              <a:gd name="connsiteY65" fmla="*/ 735354 h 2630416"/>
              <a:gd name="connsiteX66" fmla="*/ 1910367 w 2655358"/>
              <a:gd name="connsiteY66" fmla="*/ 811554 h 2630416"/>
              <a:gd name="connsiteX67" fmla="*/ 1932138 w 2655358"/>
              <a:gd name="connsiteY67" fmla="*/ 844211 h 2630416"/>
              <a:gd name="connsiteX68" fmla="*/ 1943024 w 2655358"/>
              <a:gd name="connsiteY68" fmla="*/ 931297 h 2630416"/>
              <a:gd name="connsiteX69" fmla="*/ 1975681 w 2655358"/>
              <a:gd name="connsiteY69" fmla="*/ 953068 h 2630416"/>
              <a:gd name="connsiteX70" fmla="*/ 1997453 w 2655358"/>
              <a:gd name="connsiteY70" fmla="*/ 974840 h 2630416"/>
              <a:gd name="connsiteX71" fmla="*/ 2008338 w 2655358"/>
              <a:gd name="connsiteY71" fmla="*/ 1029268 h 2630416"/>
              <a:gd name="connsiteX72" fmla="*/ 2040996 w 2655358"/>
              <a:gd name="connsiteY72" fmla="*/ 1018383 h 2630416"/>
              <a:gd name="connsiteX73" fmla="*/ 2051881 w 2655358"/>
              <a:gd name="connsiteY73" fmla="*/ 985726 h 2630416"/>
              <a:gd name="connsiteX74" fmla="*/ 1983119 w 2655358"/>
              <a:gd name="connsiteY74" fmla="*/ 875313 h 2630416"/>
              <a:gd name="connsiteX75" fmla="*/ 1983119 w 2655358"/>
              <a:gd name="connsiteY75" fmla="*/ 875313 h 2630416"/>
              <a:gd name="connsiteX76" fmla="*/ 2055127 w 2655358"/>
              <a:gd name="connsiteY76" fmla="*/ 1019329 h 2630416"/>
              <a:gd name="connsiteX77" fmla="*/ 1983119 w 2655358"/>
              <a:gd name="connsiteY77" fmla="*/ 1019329 h 2630416"/>
              <a:gd name="connsiteX78" fmla="*/ 1983119 w 2655358"/>
              <a:gd name="connsiteY78" fmla="*/ 875313 h 2630416"/>
              <a:gd name="connsiteX79" fmla="*/ 1911111 w 2655358"/>
              <a:gd name="connsiteY79" fmla="*/ 947321 h 2630416"/>
              <a:gd name="connsiteX80" fmla="*/ 1839103 w 2655358"/>
              <a:gd name="connsiteY80" fmla="*/ 947321 h 2630416"/>
              <a:gd name="connsiteX81" fmla="*/ 2040996 w 2655358"/>
              <a:gd name="connsiteY81" fmla="*/ 1029268 h 2630416"/>
              <a:gd name="connsiteX82" fmla="*/ 1986567 w 2655358"/>
              <a:gd name="connsiteY82" fmla="*/ 963954 h 2630416"/>
              <a:gd name="connsiteX83" fmla="*/ 2051881 w 2655358"/>
              <a:gd name="connsiteY83" fmla="*/ 1018383 h 2630416"/>
              <a:gd name="connsiteX84" fmla="*/ 2138967 w 2655358"/>
              <a:gd name="connsiteY84" fmla="*/ 1116354 h 2630416"/>
              <a:gd name="connsiteX85" fmla="*/ 2149853 w 2655358"/>
              <a:gd name="connsiteY85" fmla="*/ 1149011 h 2630416"/>
              <a:gd name="connsiteX86" fmla="*/ 2182510 w 2655358"/>
              <a:gd name="connsiteY86" fmla="*/ 1170783 h 2630416"/>
              <a:gd name="connsiteX87" fmla="*/ 2258710 w 2655358"/>
              <a:gd name="connsiteY87" fmla="*/ 1214326 h 2630416"/>
              <a:gd name="connsiteX88" fmla="*/ 2313138 w 2655358"/>
              <a:gd name="connsiteY88" fmla="*/ 1138126 h 2630416"/>
              <a:gd name="connsiteX89" fmla="*/ 2345796 w 2655358"/>
              <a:gd name="connsiteY89" fmla="*/ 1170783 h 2630416"/>
              <a:gd name="connsiteX90" fmla="*/ 2378453 w 2655358"/>
              <a:gd name="connsiteY90" fmla="*/ 1246983 h 2630416"/>
              <a:gd name="connsiteX91" fmla="*/ 2411110 w 2655358"/>
              <a:gd name="connsiteY91" fmla="*/ 1268754 h 2630416"/>
              <a:gd name="connsiteX92" fmla="*/ 2465538 w 2655358"/>
              <a:gd name="connsiteY92" fmla="*/ 1323183 h 2630416"/>
              <a:gd name="connsiteX93" fmla="*/ 2498196 w 2655358"/>
              <a:gd name="connsiteY93" fmla="*/ 1355840 h 2630416"/>
              <a:gd name="connsiteX94" fmla="*/ 2454653 w 2655358"/>
              <a:gd name="connsiteY94" fmla="*/ 1366726 h 2630416"/>
              <a:gd name="connsiteX95" fmla="*/ 2411110 w 2655358"/>
              <a:gd name="connsiteY95" fmla="*/ 1421154 h 2630416"/>
              <a:gd name="connsiteX96" fmla="*/ 2421996 w 2655358"/>
              <a:gd name="connsiteY96" fmla="*/ 1464697 h 2630416"/>
              <a:gd name="connsiteX97" fmla="*/ 2487310 w 2655358"/>
              <a:gd name="connsiteY97" fmla="*/ 1497354 h 2630416"/>
              <a:gd name="connsiteX98" fmla="*/ 2519967 w 2655358"/>
              <a:gd name="connsiteY98" fmla="*/ 1704183 h 2630416"/>
              <a:gd name="connsiteX99" fmla="*/ 2530853 w 2655358"/>
              <a:gd name="connsiteY99" fmla="*/ 2117840 h 2630416"/>
              <a:gd name="connsiteX100" fmla="*/ 2541738 w 2655358"/>
              <a:gd name="connsiteY100" fmla="*/ 2150497 h 2630416"/>
              <a:gd name="connsiteX101" fmla="*/ 2563510 w 2655358"/>
              <a:gd name="connsiteY101" fmla="*/ 2172268 h 2630416"/>
              <a:gd name="connsiteX102" fmla="*/ 2585281 w 2655358"/>
              <a:gd name="connsiteY102" fmla="*/ 2237583 h 2630416"/>
              <a:gd name="connsiteX103" fmla="*/ 2650596 w 2655358"/>
              <a:gd name="connsiteY103" fmla="*/ 2324668 h 2630416"/>
              <a:gd name="connsiteX104" fmla="*/ 2617938 w 2655358"/>
              <a:gd name="connsiteY104" fmla="*/ 2422640 h 2630416"/>
              <a:gd name="connsiteX105" fmla="*/ 2585281 w 2655358"/>
              <a:gd name="connsiteY105" fmla="*/ 2433526 h 2630416"/>
              <a:gd name="connsiteX106" fmla="*/ 2509081 w 2655358"/>
              <a:gd name="connsiteY106" fmla="*/ 2520611 h 2630416"/>
              <a:gd name="connsiteX107" fmla="*/ 2498196 w 2655358"/>
              <a:gd name="connsiteY107" fmla="*/ 2553268 h 2630416"/>
              <a:gd name="connsiteX108" fmla="*/ 2476424 w 2655358"/>
              <a:gd name="connsiteY108" fmla="*/ 2607697 h 2630416"/>
              <a:gd name="connsiteX109" fmla="*/ 2411110 w 2655358"/>
              <a:gd name="connsiteY109" fmla="*/ 2596811 h 2630416"/>
              <a:gd name="connsiteX110" fmla="*/ 2171624 w 2655358"/>
              <a:gd name="connsiteY110" fmla="*/ 2575040 h 2630416"/>
              <a:gd name="connsiteX111" fmla="*/ 1714424 w 2655358"/>
              <a:gd name="connsiteY111" fmla="*/ 2585926 h 2630416"/>
              <a:gd name="connsiteX112" fmla="*/ 1681767 w 2655358"/>
              <a:gd name="connsiteY112" fmla="*/ 2596811 h 2630416"/>
              <a:gd name="connsiteX113" fmla="*/ 1627338 w 2655358"/>
              <a:gd name="connsiteY113" fmla="*/ 2607697 h 2630416"/>
              <a:gd name="connsiteX114" fmla="*/ 1431396 w 2655358"/>
              <a:gd name="connsiteY114" fmla="*/ 2596811 h 2630416"/>
              <a:gd name="connsiteX115" fmla="*/ 1355196 w 2655358"/>
              <a:gd name="connsiteY115" fmla="*/ 2585926 h 2630416"/>
              <a:gd name="connsiteX116" fmla="*/ 1289881 w 2655358"/>
              <a:gd name="connsiteY116" fmla="*/ 2564154 h 2630416"/>
              <a:gd name="connsiteX117" fmla="*/ 1137481 w 2655358"/>
              <a:gd name="connsiteY117" fmla="*/ 2575040 h 2630416"/>
              <a:gd name="connsiteX118" fmla="*/ 1104824 w 2655358"/>
              <a:gd name="connsiteY118" fmla="*/ 2596811 h 2630416"/>
              <a:gd name="connsiteX119" fmla="*/ 963310 w 2655358"/>
              <a:gd name="connsiteY119" fmla="*/ 2585926 h 2630416"/>
              <a:gd name="connsiteX120" fmla="*/ 930653 w 2655358"/>
              <a:gd name="connsiteY120" fmla="*/ 2531497 h 2630416"/>
              <a:gd name="connsiteX121" fmla="*/ 887110 w 2655358"/>
              <a:gd name="connsiteY121" fmla="*/ 2487954 h 2630416"/>
              <a:gd name="connsiteX122" fmla="*/ 865338 w 2655358"/>
              <a:gd name="connsiteY122" fmla="*/ 2466183 h 2630416"/>
              <a:gd name="connsiteX123" fmla="*/ 832681 w 2655358"/>
              <a:gd name="connsiteY123" fmla="*/ 2455297 h 2630416"/>
              <a:gd name="connsiteX124" fmla="*/ 756481 w 2655358"/>
              <a:gd name="connsiteY124" fmla="*/ 2411754 h 2630416"/>
              <a:gd name="connsiteX125" fmla="*/ 712938 w 2655358"/>
              <a:gd name="connsiteY125" fmla="*/ 2389983 h 2630416"/>
              <a:gd name="connsiteX126" fmla="*/ 593196 w 2655358"/>
              <a:gd name="connsiteY126" fmla="*/ 2379097 h 2630416"/>
              <a:gd name="connsiteX127" fmla="*/ 288396 w 2655358"/>
              <a:gd name="connsiteY127" fmla="*/ 2389983 h 2630416"/>
              <a:gd name="connsiteX128" fmla="*/ 255738 w 2655358"/>
              <a:gd name="connsiteY128" fmla="*/ 2400868 h 2630416"/>
              <a:gd name="connsiteX129" fmla="*/ 146881 w 2655358"/>
              <a:gd name="connsiteY129" fmla="*/ 2422640 h 2630416"/>
              <a:gd name="connsiteX130" fmla="*/ 81567 w 2655358"/>
              <a:gd name="connsiteY130" fmla="*/ 2139611 h 2630416"/>
              <a:gd name="connsiteX131" fmla="*/ 59796 w 2655358"/>
              <a:gd name="connsiteY131" fmla="*/ 2074297 h 2630416"/>
              <a:gd name="connsiteX132" fmla="*/ 70681 w 2655358"/>
              <a:gd name="connsiteY132" fmla="*/ 1954554 h 2630416"/>
              <a:gd name="connsiteX133" fmla="*/ 103338 w 2655358"/>
              <a:gd name="connsiteY133" fmla="*/ 1889240 h 2630416"/>
              <a:gd name="connsiteX134" fmla="*/ 114224 w 2655358"/>
              <a:gd name="connsiteY134" fmla="*/ 1856583 h 2630416"/>
              <a:gd name="connsiteX135" fmla="*/ 125110 w 2655358"/>
              <a:gd name="connsiteY135" fmla="*/ 1682411 h 2630416"/>
              <a:gd name="connsiteX136" fmla="*/ 135996 w 2655358"/>
              <a:gd name="connsiteY136" fmla="*/ 1649754 h 2630416"/>
              <a:gd name="connsiteX137" fmla="*/ 201310 w 2655358"/>
              <a:gd name="connsiteY137" fmla="*/ 1660640 h 2630416"/>
              <a:gd name="connsiteX138" fmla="*/ 321053 w 2655358"/>
              <a:gd name="connsiteY138" fmla="*/ 1671526 h 2630416"/>
              <a:gd name="connsiteX139" fmla="*/ 353710 w 2655358"/>
              <a:gd name="connsiteY139" fmla="*/ 1682411 h 2630416"/>
              <a:gd name="connsiteX140" fmla="*/ 419024 w 2655358"/>
              <a:gd name="connsiteY140" fmla="*/ 1736840 h 2630416"/>
              <a:gd name="connsiteX141" fmla="*/ 429910 w 2655358"/>
              <a:gd name="connsiteY141" fmla="*/ 1780383 h 2630416"/>
              <a:gd name="connsiteX142" fmla="*/ 440796 w 2655358"/>
              <a:gd name="connsiteY142" fmla="*/ 1813040 h 2630416"/>
              <a:gd name="connsiteX143" fmla="*/ 462567 w 2655358"/>
              <a:gd name="connsiteY143" fmla="*/ 1791268 h 2630416"/>
              <a:gd name="connsiteX144" fmla="*/ 506110 w 2655358"/>
              <a:gd name="connsiteY144" fmla="*/ 1780383 h 2630416"/>
              <a:gd name="connsiteX145" fmla="*/ 658510 w 2655358"/>
              <a:gd name="connsiteY145" fmla="*/ 1769497 h 2630416"/>
              <a:gd name="connsiteX146" fmla="*/ 625853 w 2655358"/>
              <a:gd name="connsiteY146" fmla="*/ 1758611 h 2630416"/>
              <a:gd name="connsiteX147" fmla="*/ 702053 w 2655358"/>
              <a:gd name="connsiteY147" fmla="*/ 1813040 h 2630416"/>
              <a:gd name="connsiteX148" fmla="*/ 734710 w 2655358"/>
              <a:gd name="connsiteY148" fmla="*/ 1856583 h 2630416"/>
              <a:gd name="connsiteX149" fmla="*/ 789138 w 2655358"/>
              <a:gd name="connsiteY149" fmla="*/ 1921897 h 2630416"/>
              <a:gd name="connsiteX150" fmla="*/ 810910 w 2655358"/>
              <a:gd name="connsiteY150" fmla="*/ 1900126 h 2630416"/>
              <a:gd name="connsiteX151" fmla="*/ 800024 w 2655358"/>
              <a:gd name="connsiteY151" fmla="*/ 1845697 h 2630416"/>
              <a:gd name="connsiteX152" fmla="*/ 810910 w 2655358"/>
              <a:gd name="connsiteY152" fmla="*/ 1769497 h 2630416"/>
              <a:gd name="connsiteX153" fmla="*/ 865338 w 2655358"/>
              <a:gd name="connsiteY153" fmla="*/ 1715068 h 2630416"/>
              <a:gd name="connsiteX154" fmla="*/ 897996 w 2655358"/>
              <a:gd name="connsiteY154" fmla="*/ 1671526 h 2630416"/>
              <a:gd name="connsiteX155" fmla="*/ 919767 w 2655358"/>
              <a:gd name="connsiteY155" fmla="*/ 1649754 h 2630416"/>
              <a:gd name="connsiteX156" fmla="*/ 865338 w 2655358"/>
              <a:gd name="connsiteY156" fmla="*/ 1606211 h 2630416"/>
              <a:gd name="connsiteX157" fmla="*/ 832681 w 2655358"/>
              <a:gd name="connsiteY157" fmla="*/ 1584440 h 2630416"/>
              <a:gd name="connsiteX158" fmla="*/ 821796 w 2655358"/>
              <a:gd name="connsiteY158" fmla="*/ 1551783 h 2630416"/>
              <a:gd name="connsiteX159" fmla="*/ 767367 w 2655358"/>
              <a:gd name="connsiteY159" fmla="*/ 1508240 h 2630416"/>
              <a:gd name="connsiteX160" fmla="*/ 593196 w 2655358"/>
              <a:gd name="connsiteY160" fmla="*/ 1475583 h 2630416"/>
              <a:gd name="connsiteX161" fmla="*/ 582310 w 2655358"/>
              <a:gd name="connsiteY161" fmla="*/ 1519126 h 2630416"/>
              <a:gd name="connsiteX162" fmla="*/ 549653 w 2655358"/>
              <a:gd name="connsiteY162" fmla="*/ 1540897 h 2630416"/>
              <a:gd name="connsiteX163" fmla="*/ 527881 w 2655358"/>
              <a:gd name="connsiteY163" fmla="*/ 1562668 h 2630416"/>
              <a:gd name="connsiteX164" fmla="*/ 484338 w 2655358"/>
              <a:gd name="connsiteY164" fmla="*/ 1551783 h 2630416"/>
              <a:gd name="connsiteX165" fmla="*/ 451681 w 2655358"/>
              <a:gd name="connsiteY165" fmla="*/ 1573554 h 2630416"/>
              <a:gd name="connsiteX166" fmla="*/ 386367 w 2655358"/>
              <a:gd name="connsiteY166" fmla="*/ 1584440 h 2630416"/>
              <a:gd name="connsiteX167" fmla="*/ 397253 w 2655358"/>
              <a:gd name="connsiteY167" fmla="*/ 1627983 h 2630416"/>
              <a:gd name="connsiteX168" fmla="*/ 408138 w 2655358"/>
              <a:gd name="connsiteY168" fmla="*/ 1660640 h 2630416"/>
              <a:gd name="connsiteX169" fmla="*/ 397253 w 2655358"/>
              <a:gd name="connsiteY169" fmla="*/ 1704183 h 2630416"/>
              <a:gd name="connsiteX170" fmla="*/ 364596 w 2655358"/>
              <a:gd name="connsiteY170" fmla="*/ 1682411 h 2630416"/>
              <a:gd name="connsiteX171" fmla="*/ 321053 w 2655358"/>
              <a:gd name="connsiteY171" fmla="*/ 1660640 h 2630416"/>
              <a:gd name="connsiteX172" fmla="*/ 299281 w 2655358"/>
              <a:gd name="connsiteY172" fmla="*/ 1638868 h 2630416"/>
              <a:gd name="connsiteX173" fmla="*/ 233967 w 2655358"/>
              <a:gd name="connsiteY173" fmla="*/ 1671526 h 2630416"/>
              <a:gd name="connsiteX174" fmla="*/ 146881 w 2655358"/>
              <a:gd name="connsiteY174" fmla="*/ 1704183 h 2630416"/>
              <a:gd name="connsiteX175" fmla="*/ 125110 w 2655358"/>
              <a:gd name="connsiteY175" fmla="*/ 1802154 h 2630416"/>
              <a:gd name="connsiteX176" fmla="*/ 114224 w 2655358"/>
              <a:gd name="connsiteY176" fmla="*/ 1834811 h 2630416"/>
              <a:gd name="connsiteX177" fmla="*/ 103338 w 2655358"/>
              <a:gd name="connsiteY177" fmla="*/ 1802154 h 2630416"/>
              <a:gd name="connsiteX178" fmla="*/ 114224 w 2655358"/>
              <a:gd name="connsiteY178" fmla="*/ 1758611 h 2630416"/>
              <a:gd name="connsiteX179" fmla="*/ 135996 w 2655358"/>
              <a:gd name="connsiteY179" fmla="*/ 1627983 h 2630416"/>
              <a:gd name="connsiteX180" fmla="*/ 146881 w 2655358"/>
              <a:gd name="connsiteY180" fmla="*/ 1551783 h 2630416"/>
              <a:gd name="connsiteX181" fmla="*/ 157767 w 2655358"/>
              <a:gd name="connsiteY181" fmla="*/ 1486468 h 2630416"/>
              <a:gd name="connsiteX182" fmla="*/ 146881 w 2655358"/>
              <a:gd name="connsiteY182" fmla="*/ 1312297 h 2630416"/>
              <a:gd name="connsiteX183" fmla="*/ 135996 w 2655358"/>
              <a:gd name="connsiteY183" fmla="*/ 1279640 h 2630416"/>
              <a:gd name="connsiteX184" fmla="*/ 114224 w 2655358"/>
              <a:gd name="connsiteY184" fmla="*/ 1246983 h 2630416"/>
              <a:gd name="connsiteX185" fmla="*/ 146881 w 2655358"/>
              <a:gd name="connsiteY185" fmla="*/ 1040154 h 2630416"/>
              <a:gd name="connsiteX0" fmla="*/ 110843 w 2619320"/>
              <a:gd name="connsiteY0" fmla="*/ 1040154 h 2630416"/>
              <a:gd name="connsiteX1" fmla="*/ 110843 w 2619320"/>
              <a:gd name="connsiteY1" fmla="*/ 1040154 h 2630416"/>
              <a:gd name="connsiteX2" fmla="*/ 165272 w 2619320"/>
              <a:gd name="connsiteY2" fmla="*/ 1116354 h 2630416"/>
              <a:gd name="connsiteX3" fmla="*/ 187043 w 2619320"/>
              <a:gd name="connsiteY3" fmla="*/ 1138126 h 2630416"/>
              <a:gd name="connsiteX4" fmla="*/ 219700 w 2619320"/>
              <a:gd name="connsiteY4" fmla="*/ 1355840 h 2630416"/>
              <a:gd name="connsiteX5" fmla="*/ 263243 w 2619320"/>
              <a:gd name="connsiteY5" fmla="*/ 1442926 h 2630416"/>
              <a:gd name="connsiteX6" fmla="*/ 317672 w 2619320"/>
              <a:gd name="connsiteY6" fmla="*/ 1530011 h 2630416"/>
              <a:gd name="connsiteX7" fmla="*/ 372100 w 2619320"/>
              <a:gd name="connsiteY7" fmla="*/ 1519126 h 2630416"/>
              <a:gd name="connsiteX8" fmla="*/ 415643 w 2619320"/>
              <a:gd name="connsiteY8" fmla="*/ 1508240 h 2630416"/>
              <a:gd name="connsiteX9" fmla="*/ 350329 w 2619320"/>
              <a:gd name="connsiteY9" fmla="*/ 1486468 h 2630416"/>
              <a:gd name="connsiteX10" fmla="*/ 328558 w 2619320"/>
              <a:gd name="connsiteY10" fmla="*/ 1453811 h 2630416"/>
              <a:gd name="connsiteX11" fmla="*/ 317672 w 2619320"/>
              <a:gd name="connsiteY11" fmla="*/ 1344954 h 2630416"/>
              <a:gd name="connsiteX12" fmla="*/ 306786 w 2619320"/>
              <a:gd name="connsiteY12" fmla="*/ 1290526 h 2630416"/>
              <a:gd name="connsiteX13" fmla="*/ 339443 w 2619320"/>
              <a:gd name="connsiteY13" fmla="*/ 1159897 h 2630416"/>
              <a:gd name="connsiteX14" fmla="*/ 350329 w 2619320"/>
              <a:gd name="connsiteY14" fmla="*/ 1127240 h 2630416"/>
              <a:gd name="connsiteX15" fmla="*/ 415643 w 2619320"/>
              <a:gd name="connsiteY15" fmla="*/ 1083697 h 2630416"/>
              <a:gd name="connsiteX16" fmla="*/ 513615 w 2619320"/>
              <a:gd name="connsiteY16" fmla="*/ 996611 h 2630416"/>
              <a:gd name="connsiteX17" fmla="*/ 546272 w 2619320"/>
              <a:gd name="connsiteY17" fmla="*/ 833326 h 2630416"/>
              <a:gd name="connsiteX18" fmla="*/ 578929 w 2619320"/>
              <a:gd name="connsiteY18" fmla="*/ 768011 h 2630416"/>
              <a:gd name="connsiteX19" fmla="*/ 666015 w 2619320"/>
              <a:gd name="connsiteY19" fmla="*/ 746240 h 2630416"/>
              <a:gd name="connsiteX20" fmla="*/ 687786 w 2619320"/>
              <a:gd name="connsiteY20" fmla="*/ 724468 h 2630416"/>
              <a:gd name="connsiteX21" fmla="*/ 774872 w 2619320"/>
              <a:gd name="connsiteY21" fmla="*/ 659154 h 2630416"/>
              <a:gd name="connsiteX22" fmla="*/ 753100 w 2619320"/>
              <a:gd name="connsiteY22" fmla="*/ 604726 h 2630416"/>
              <a:gd name="connsiteX23" fmla="*/ 720443 w 2619320"/>
              <a:gd name="connsiteY23" fmla="*/ 539411 h 2630416"/>
              <a:gd name="connsiteX24" fmla="*/ 742215 w 2619320"/>
              <a:gd name="connsiteY24" fmla="*/ 506754 h 2630416"/>
              <a:gd name="connsiteX25" fmla="*/ 796643 w 2619320"/>
              <a:gd name="connsiteY25" fmla="*/ 495868 h 2630416"/>
              <a:gd name="connsiteX26" fmla="*/ 829300 w 2619320"/>
              <a:gd name="connsiteY26" fmla="*/ 484983 h 2630416"/>
              <a:gd name="connsiteX27" fmla="*/ 861958 w 2619320"/>
              <a:gd name="connsiteY27" fmla="*/ 517640 h 2630416"/>
              <a:gd name="connsiteX28" fmla="*/ 851072 w 2619320"/>
              <a:gd name="connsiteY28" fmla="*/ 561183 h 2630416"/>
              <a:gd name="connsiteX29" fmla="*/ 872843 w 2619320"/>
              <a:gd name="connsiteY29" fmla="*/ 593840 h 2630416"/>
              <a:gd name="connsiteX30" fmla="*/ 992586 w 2619320"/>
              <a:gd name="connsiteY30" fmla="*/ 593840 h 2630416"/>
              <a:gd name="connsiteX31" fmla="*/ 1014358 w 2619320"/>
              <a:gd name="connsiteY31" fmla="*/ 484983 h 2630416"/>
              <a:gd name="connsiteX32" fmla="*/ 1036129 w 2619320"/>
              <a:gd name="connsiteY32" fmla="*/ 463211 h 2630416"/>
              <a:gd name="connsiteX33" fmla="*/ 1047015 w 2619320"/>
              <a:gd name="connsiteY33" fmla="*/ 430554 h 2630416"/>
              <a:gd name="connsiteX34" fmla="*/ 1112329 w 2619320"/>
              <a:gd name="connsiteY34" fmla="*/ 387011 h 2630416"/>
              <a:gd name="connsiteX35" fmla="*/ 1221186 w 2619320"/>
              <a:gd name="connsiteY35" fmla="*/ 332583 h 2630416"/>
              <a:gd name="connsiteX36" fmla="*/ 1253843 w 2619320"/>
              <a:gd name="connsiteY36" fmla="*/ 299926 h 2630416"/>
              <a:gd name="connsiteX37" fmla="*/ 1275615 w 2619320"/>
              <a:gd name="connsiteY37" fmla="*/ 212840 h 2630416"/>
              <a:gd name="connsiteX38" fmla="*/ 1264729 w 2619320"/>
              <a:gd name="connsiteY38" fmla="*/ 169297 h 2630416"/>
              <a:gd name="connsiteX39" fmla="*/ 1210300 w 2619320"/>
              <a:gd name="connsiteY39" fmla="*/ 147526 h 2630416"/>
              <a:gd name="connsiteX40" fmla="*/ 1166758 w 2619320"/>
              <a:gd name="connsiteY40" fmla="*/ 125754 h 2630416"/>
              <a:gd name="connsiteX41" fmla="*/ 851072 w 2619320"/>
              <a:gd name="connsiteY41" fmla="*/ 82211 h 2630416"/>
              <a:gd name="connsiteX42" fmla="*/ 1047015 w 2619320"/>
              <a:gd name="connsiteY42" fmla="*/ 60440 h 2630416"/>
              <a:gd name="connsiteX43" fmla="*/ 1504215 w 2619320"/>
              <a:gd name="connsiteY43" fmla="*/ 71326 h 2630416"/>
              <a:gd name="connsiteX44" fmla="*/ 1449786 w 2619320"/>
              <a:gd name="connsiteY44" fmla="*/ 125754 h 2630416"/>
              <a:gd name="connsiteX45" fmla="*/ 1428015 w 2619320"/>
              <a:gd name="connsiteY45" fmla="*/ 147526 h 2630416"/>
              <a:gd name="connsiteX46" fmla="*/ 1417129 w 2619320"/>
              <a:gd name="connsiteY46" fmla="*/ 245497 h 2630416"/>
              <a:gd name="connsiteX47" fmla="*/ 1362700 w 2619320"/>
              <a:gd name="connsiteY47" fmla="*/ 256383 h 2630416"/>
              <a:gd name="connsiteX48" fmla="*/ 1406243 w 2619320"/>
              <a:gd name="connsiteY48" fmla="*/ 321697 h 2630416"/>
              <a:gd name="connsiteX49" fmla="*/ 1395358 w 2619320"/>
              <a:gd name="connsiteY49" fmla="*/ 365240 h 2630416"/>
              <a:gd name="connsiteX50" fmla="*/ 1373586 w 2619320"/>
              <a:gd name="connsiteY50" fmla="*/ 387011 h 2630416"/>
              <a:gd name="connsiteX51" fmla="*/ 1384472 w 2619320"/>
              <a:gd name="connsiteY51" fmla="*/ 419668 h 2630416"/>
              <a:gd name="connsiteX52" fmla="*/ 1449786 w 2619320"/>
              <a:gd name="connsiteY52" fmla="*/ 452326 h 2630416"/>
              <a:gd name="connsiteX53" fmla="*/ 1438900 w 2619320"/>
              <a:gd name="connsiteY53" fmla="*/ 484983 h 2630416"/>
              <a:gd name="connsiteX54" fmla="*/ 1460672 w 2619320"/>
              <a:gd name="connsiteY54" fmla="*/ 506754 h 2630416"/>
              <a:gd name="connsiteX55" fmla="*/ 1580415 w 2619320"/>
              <a:gd name="connsiteY55" fmla="*/ 528526 h 2630416"/>
              <a:gd name="connsiteX56" fmla="*/ 1634843 w 2619320"/>
              <a:gd name="connsiteY56" fmla="*/ 517640 h 2630416"/>
              <a:gd name="connsiteX57" fmla="*/ 1678386 w 2619320"/>
              <a:gd name="connsiteY57" fmla="*/ 430554 h 2630416"/>
              <a:gd name="connsiteX58" fmla="*/ 1700158 w 2619320"/>
              <a:gd name="connsiteY58" fmla="*/ 452326 h 2630416"/>
              <a:gd name="connsiteX59" fmla="*/ 1732815 w 2619320"/>
              <a:gd name="connsiteY59" fmla="*/ 474097 h 2630416"/>
              <a:gd name="connsiteX60" fmla="*/ 1743700 w 2619320"/>
              <a:gd name="connsiteY60" fmla="*/ 506754 h 2630416"/>
              <a:gd name="connsiteX61" fmla="*/ 1765472 w 2619320"/>
              <a:gd name="connsiteY61" fmla="*/ 528526 h 2630416"/>
              <a:gd name="connsiteX62" fmla="*/ 1787243 w 2619320"/>
              <a:gd name="connsiteY62" fmla="*/ 561183 h 2630416"/>
              <a:gd name="connsiteX63" fmla="*/ 1819900 w 2619320"/>
              <a:gd name="connsiteY63" fmla="*/ 680926 h 2630416"/>
              <a:gd name="connsiteX64" fmla="*/ 1852558 w 2619320"/>
              <a:gd name="connsiteY64" fmla="*/ 702697 h 2630416"/>
              <a:gd name="connsiteX65" fmla="*/ 1863443 w 2619320"/>
              <a:gd name="connsiteY65" fmla="*/ 735354 h 2630416"/>
              <a:gd name="connsiteX66" fmla="*/ 1874329 w 2619320"/>
              <a:gd name="connsiteY66" fmla="*/ 811554 h 2630416"/>
              <a:gd name="connsiteX67" fmla="*/ 1896100 w 2619320"/>
              <a:gd name="connsiteY67" fmla="*/ 844211 h 2630416"/>
              <a:gd name="connsiteX68" fmla="*/ 1906986 w 2619320"/>
              <a:gd name="connsiteY68" fmla="*/ 931297 h 2630416"/>
              <a:gd name="connsiteX69" fmla="*/ 1939643 w 2619320"/>
              <a:gd name="connsiteY69" fmla="*/ 953068 h 2630416"/>
              <a:gd name="connsiteX70" fmla="*/ 1961415 w 2619320"/>
              <a:gd name="connsiteY70" fmla="*/ 974840 h 2630416"/>
              <a:gd name="connsiteX71" fmla="*/ 1972300 w 2619320"/>
              <a:gd name="connsiteY71" fmla="*/ 1029268 h 2630416"/>
              <a:gd name="connsiteX72" fmla="*/ 2004958 w 2619320"/>
              <a:gd name="connsiteY72" fmla="*/ 1018383 h 2630416"/>
              <a:gd name="connsiteX73" fmla="*/ 2015843 w 2619320"/>
              <a:gd name="connsiteY73" fmla="*/ 985726 h 2630416"/>
              <a:gd name="connsiteX74" fmla="*/ 1947081 w 2619320"/>
              <a:gd name="connsiteY74" fmla="*/ 875313 h 2630416"/>
              <a:gd name="connsiteX75" fmla="*/ 1947081 w 2619320"/>
              <a:gd name="connsiteY75" fmla="*/ 875313 h 2630416"/>
              <a:gd name="connsiteX76" fmla="*/ 2019089 w 2619320"/>
              <a:gd name="connsiteY76" fmla="*/ 1019329 h 2630416"/>
              <a:gd name="connsiteX77" fmla="*/ 1947081 w 2619320"/>
              <a:gd name="connsiteY77" fmla="*/ 1019329 h 2630416"/>
              <a:gd name="connsiteX78" fmla="*/ 1947081 w 2619320"/>
              <a:gd name="connsiteY78" fmla="*/ 875313 h 2630416"/>
              <a:gd name="connsiteX79" fmla="*/ 1875073 w 2619320"/>
              <a:gd name="connsiteY79" fmla="*/ 947321 h 2630416"/>
              <a:gd name="connsiteX80" fmla="*/ 1803065 w 2619320"/>
              <a:gd name="connsiteY80" fmla="*/ 947321 h 2630416"/>
              <a:gd name="connsiteX81" fmla="*/ 2004958 w 2619320"/>
              <a:gd name="connsiteY81" fmla="*/ 1029268 h 2630416"/>
              <a:gd name="connsiteX82" fmla="*/ 1950529 w 2619320"/>
              <a:gd name="connsiteY82" fmla="*/ 963954 h 2630416"/>
              <a:gd name="connsiteX83" fmla="*/ 2015843 w 2619320"/>
              <a:gd name="connsiteY83" fmla="*/ 1018383 h 2630416"/>
              <a:gd name="connsiteX84" fmla="*/ 2102929 w 2619320"/>
              <a:gd name="connsiteY84" fmla="*/ 1116354 h 2630416"/>
              <a:gd name="connsiteX85" fmla="*/ 2113815 w 2619320"/>
              <a:gd name="connsiteY85" fmla="*/ 1149011 h 2630416"/>
              <a:gd name="connsiteX86" fmla="*/ 2146472 w 2619320"/>
              <a:gd name="connsiteY86" fmla="*/ 1170783 h 2630416"/>
              <a:gd name="connsiteX87" fmla="*/ 2222672 w 2619320"/>
              <a:gd name="connsiteY87" fmla="*/ 1214326 h 2630416"/>
              <a:gd name="connsiteX88" fmla="*/ 2277100 w 2619320"/>
              <a:gd name="connsiteY88" fmla="*/ 1138126 h 2630416"/>
              <a:gd name="connsiteX89" fmla="*/ 2309758 w 2619320"/>
              <a:gd name="connsiteY89" fmla="*/ 1170783 h 2630416"/>
              <a:gd name="connsiteX90" fmla="*/ 2342415 w 2619320"/>
              <a:gd name="connsiteY90" fmla="*/ 1246983 h 2630416"/>
              <a:gd name="connsiteX91" fmla="*/ 2375072 w 2619320"/>
              <a:gd name="connsiteY91" fmla="*/ 1268754 h 2630416"/>
              <a:gd name="connsiteX92" fmla="*/ 2429500 w 2619320"/>
              <a:gd name="connsiteY92" fmla="*/ 1323183 h 2630416"/>
              <a:gd name="connsiteX93" fmla="*/ 2462158 w 2619320"/>
              <a:gd name="connsiteY93" fmla="*/ 1355840 h 2630416"/>
              <a:gd name="connsiteX94" fmla="*/ 2418615 w 2619320"/>
              <a:gd name="connsiteY94" fmla="*/ 1366726 h 2630416"/>
              <a:gd name="connsiteX95" fmla="*/ 2375072 w 2619320"/>
              <a:gd name="connsiteY95" fmla="*/ 1421154 h 2630416"/>
              <a:gd name="connsiteX96" fmla="*/ 2385958 w 2619320"/>
              <a:gd name="connsiteY96" fmla="*/ 1464697 h 2630416"/>
              <a:gd name="connsiteX97" fmla="*/ 2451272 w 2619320"/>
              <a:gd name="connsiteY97" fmla="*/ 1497354 h 2630416"/>
              <a:gd name="connsiteX98" fmla="*/ 2483929 w 2619320"/>
              <a:gd name="connsiteY98" fmla="*/ 1704183 h 2630416"/>
              <a:gd name="connsiteX99" fmla="*/ 2494815 w 2619320"/>
              <a:gd name="connsiteY99" fmla="*/ 2117840 h 2630416"/>
              <a:gd name="connsiteX100" fmla="*/ 2505700 w 2619320"/>
              <a:gd name="connsiteY100" fmla="*/ 2150497 h 2630416"/>
              <a:gd name="connsiteX101" fmla="*/ 2527472 w 2619320"/>
              <a:gd name="connsiteY101" fmla="*/ 2172268 h 2630416"/>
              <a:gd name="connsiteX102" fmla="*/ 2549243 w 2619320"/>
              <a:gd name="connsiteY102" fmla="*/ 2237583 h 2630416"/>
              <a:gd name="connsiteX103" fmla="*/ 2614558 w 2619320"/>
              <a:gd name="connsiteY103" fmla="*/ 2324668 h 2630416"/>
              <a:gd name="connsiteX104" fmla="*/ 2581900 w 2619320"/>
              <a:gd name="connsiteY104" fmla="*/ 2422640 h 2630416"/>
              <a:gd name="connsiteX105" fmla="*/ 2549243 w 2619320"/>
              <a:gd name="connsiteY105" fmla="*/ 2433526 h 2630416"/>
              <a:gd name="connsiteX106" fmla="*/ 2473043 w 2619320"/>
              <a:gd name="connsiteY106" fmla="*/ 2520611 h 2630416"/>
              <a:gd name="connsiteX107" fmla="*/ 2462158 w 2619320"/>
              <a:gd name="connsiteY107" fmla="*/ 2553268 h 2630416"/>
              <a:gd name="connsiteX108" fmla="*/ 2440386 w 2619320"/>
              <a:gd name="connsiteY108" fmla="*/ 2607697 h 2630416"/>
              <a:gd name="connsiteX109" fmla="*/ 2375072 w 2619320"/>
              <a:gd name="connsiteY109" fmla="*/ 2596811 h 2630416"/>
              <a:gd name="connsiteX110" fmla="*/ 2135586 w 2619320"/>
              <a:gd name="connsiteY110" fmla="*/ 2575040 h 2630416"/>
              <a:gd name="connsiteX111" fmla="*/ 1678386 w 2619320"/>
              <a:gd name="connsiteY111" fmla="*/ 2585926 h 2630416"/>
              <a:gd name="connsiteX112" fmla="*/ 1645729 w 2619320"/>
              <a:gd name="connsiteY112" fmla="*/ 2596811 h 2630416"/>
              <a:gd name="connsiteX113" fmla="*/ 1591300 w 2619320"/>
              <a:gd name="connsiteY113" fmla="*/ 2607697 h 2630416"/>
              <a:gd name="connsiteX114" fmla="*/ 1395358 w 2619320"/>
              <a:gd name="connsiteY114" fmla="*/ 2596811 h 2630416"/>
              <a:gd name="connsiteX115" fmla="*/ 1319158 w 2619320"/>
              <a:gd name="connsiteY115" fmla="*/ 2585926 h 2630416"/>
              <a:gd name="connsiteX116" fmla="*/ 1253843 w 2619320"/>
              <a:gd name="connsiteY116" fmla="*/ 2564154 h 2630416"/>
              <a:gd name="connsiteX117" fmla="*/ 1101443 w 2619320"/>
              <a:gd name="connsiteY117" fmla="*/ 2575040 h 2630416"/>
              <a:gd name="connsiteX118" fmla="*/ 1068786 w 2619320"/>
              <a:gd name="connsiteY118" fmla="*/ 2596811 h 2630416"/>
              <a:gd name="connsiteX119" fmla="*/ 927272 w 2619320"/>
              <a:gd name="connsiteY119" fmla="*/ 2585926 h 2630416"/>
              <a:gd name="connsiteX120" fmla="*/ 894615 w 2619320"/>
              <a:gd name="connsiteY120" fmla="*/ 2531497 h 2630416"/>
              <a:gd name="connsiteX121" fmla="*/ 851072 w 2619320"/>
              <a:gd name="connsiteY121" fmla="*/ 2487954 h 2630416"/>
              <a:gd name="connsiteX122" fmla="*/ 829300 w 2619320"/>
              <a:gd name="connsiteY122" fmla="*/ 2466183 h 2630416"/>
              <a:gd name="connsiteX123" fmla="*/ 796643 w 2619320"/>
              <a:gd name="connsiteY123" fmla="*/ 2455297 h 2630416"/>
              <a:gd name="connsiteX124" fmla="*/ 720443 w 2619320"/>
              <a:gd name="connsiteY124" fmla="*/ 2411754 h 2630416"/>
              <a:gd name="connsiteX125" fmla="*/ 676900 w 2619320"/>
              <a:gd name="connsiteY125" fmla="*/ 2389983 h 2630416"/>
              <a:gd name="connsiteX126" fmla="*/ 557158 w 2619320"/>
              <a:gd name="connsiteY126" fmla="*/ 2379097 h 2630416"/>
              <a:gd name="connsiteX127" fmla="*/ 252358 w 2619320"/>
              <a:gd name="connsiteY127" fmla="*/ 2389983 h 2630416"/>
              <a:gd name="connsiteX128" fmla="*/ 219700 w 2619320"/>
              <a:gd name="connsiteY128" fmla="*/ 2400868 h 2630416"/>
              <a:gd name="connsiteX129" fmla="*/ 146881 w 2619320"/>
              <a:gd name="connsiteY129" fmla="*/ 2459489 h 2630416"/>
              <a:gd name="connsiteX130" fmla="*/ 45529 w 2619320"/>
              <a:gd name="connsiteY130" fmla="*/ 2139611 h 2630416"/>
              <a:gd name="connsiteX131" fmla="*/ 23758 w 2619320"/>
              <a:gd name="connsiteY131" fmla="*/ 2074297 h 2630416"/>
              <a:gd name="connsiteX132" fmla="*/ 34643 w 2619320"/>
              <a:gd name="connsiteY132" fmla="*/ 1954554 h 2630416"/>
              <a:gd name="connsiteX133" fmla="*/ 67300 w 2619320"/>
              <a:gd name="connsiteY133" fmla="*/ 1889240 h 2630416"/>
              <a:gd name="connsiteX134" fmla="*/ 78186 w 2619320"/>
              <a:gd name="connsiteY134" fmla="*/ 1856583 h 2630416"/>
              <a:gd name="connsiteX135" fmla="*/ 89072 w 2619320"/>
              <a:gd name="connsiteY135" fmla="*/ 1682411 h 2630416"/>
              <a:gd name="connsiteX136" fmla="*/ 99958 w 2619320"/>
              <a:gd name="connsiteY136" fmla="*/ 1649754 h 2630416"/>
              <a:gd name="connsiteX137" fmla="*/ 165272 w 2619320"/>
              <a:gd name="connsiteY137" fmla="*/ 1660640 h 2630416"/>
              <a:gd name="connsiteX138" fmla="*/ 285015 w 2619320"/>
              <a:gd name="connsiteY138" fmla="*/ 1671526 h 2630416"/>
              <a:gd name="connsiteX139" fmla="*/ 317672 w 2619320"/>
              <a:gd name="connsiteY139" fmla="*/ 1682411 h 2630416"/>
              <a:gd name="connsiteX140" fmla="*/ 382986 w 2619320"/>
              <a:gd name="connsiteY140" fmla="*/ 1736840 h 2630416"/>
              <a:gd name="connsiteX141" fmla="*/ 393872 w 2619320"/>
              <a:gd name="connsiteY141" fmla="*/ 1780383 h 2630416"/>
              <a:gd name="connsiteX142" fmla="*/ 404758 w 2619320"/>
              <a:gd name="connsiteY142" fmla="*/ 1813040 h 2630416"/>
              <a:gd name="connsiteX143" fmla="*/ 426529 w 2619320"/>
              <a:gd name="connsiteY143" fmla="*/ 1791268 h 2630416"/>
              <a:gd name="connsiteX144" fmla="*/ 470072 w 2619320"/>
              <a:gd name="connsiteY144" fmla="*/ 1780383 h 2630416"/>
              <a:gd name="connsiteX145" fmla="*/ 622472 w 2619320"/>
              <a:gd name="connsiteY145" fmla="*/ 1769497 h 2630416"/>
              <a:gd name="connsiteX146" fmla="*/ 589815 w 2619320"/>
              <a:gd name="connsiteY146" fmla="*/ 1758611 h 2630416"/>
              <a:gd name="connsiteX147" fmla="*/ 666015 w 2619320"/>
              <a:gd name="connsiteY147" fmla="*/ 1813040 h 2630416"/>
              <a:gd name="connsiteX148" fmla="*/ 698672 w 2619320"/>
              <a:gd name="connsiteY148" fmla="*/ 1856583 h 2630416"/>
              <a:gd name="connsiteX149" fmla="*/ 753100 w 2619320"/>
              <a:gd name="connsiteY149" fmla="*/ 1921897 h 2630416"/>
              <a:gd name="connsiteX150" fmla="*/ 774872 w 2619320"/>
              <a:gd name="connsiteY150" fmla="*/ 1900126 h 2630416"/>
              <a:gd name="connsiteX151" fmla="*/ 763986 w 2619320"/>
              <a:gd name="connsiteY151" fmla="*/ 1845697 h 2630416"/>
              <a:gd name="connsiteX152" fmla="*/ 774872 w 2619320"/>
              <a:gd name="connsiteY152" fmla="*/ 1769497 h 2630416"/>
              <a:gd name="connsiteX153" fmla="*/ 829300 w 2619320"/>
              <a:gd name="connsiteY153" fmla="*/ 1715068 h 2630416"/>
              <a:gd name="connsiteX154" fmla="*/ 861958 w 2619320"/>
              <a:gd name="connsiteY154" fmla="*/ 1671526 h 2630416"/>
              <a:gd name="connsiteX155" fmla="*/ 883729 w 2619320"/>
              <a:gd name="connsiteY155" fmla="*/ 1649754 h 2630416"/>
              <a:gd name="connsiteX156" fmla="*/ 829300 w 2619320"/>
              <a:gd name="connsiteY156" fmla="*/ 1606211 h 2630416"/>
              <a:gd name="connsiteX157" fmla="*/ 796643 w 2619320"/>
              <a:gd name="connsiteY157" fmla="*/ 1584440 h 2630416"/>
              <a:gd name="connsiteX158" fmla="*/ 785758 w 2619320"/>
              <a:gd name="connsiteY158" fmla="*/ 1551783 h 2630416"/>
              <a:gd name="connsiteX159" fmla="*/ 731329 w 2619320"/>
              <a:gd name="connsiteY159" fmla="*/ 1508240 h 2630416"/>
              <a:gd name="connsiteX160" fmla="*/ 557158 w 2619320"/>
              <a:gd name="connsiteY160" fmla="*/ 1475583 h 2630416"/>
              <a:gd name="connsiteX161" fmla="*/ 546272 w 2619320"/>
              <a:gd name="connsiteY161" fmla="*/ 1519126 h 2630416"/>
              <a:gd name="connsiteX162" fmla="*/ 513615 w 2619320"/>
              <a:gd name="connsiteY162" fmla="*/ 1540897 h 2630416"/>
              <a:gd name="connsiteX163" fmla="*/ 491843 w 2619320"/>
              <a:gd name="connsiteY163" fmla="*/ 1562668 h 2630416"/>
              <a:gd name="connsiteX164" fmla="*/ 448300 w 2619320"/>
              <a:gd name="connsiteY164" fmla="*/ 1551783 h 2630416"/>
              <a:gd name="connsiteX165" fmla="*/ 415643 w 2619320"/>
              <a:gd name="connsiteY165" fmla="*/ 1573554 h 2630416"/>
              <a:gd name="connsiteX166" fmla="*/ 350329 w 2619320"/>
              <a:gd name="connsiteY166" fmla="*/ 1584440 h 2630416"/>
              <a:gd name="connsiteX167" fmla="*/ 361215 w 2619320"/>
              <a:gd name="connsiteY167" fmla="*/ 1627983 h 2630416"/>
              <a:gd name="connsiteX168" fmla="*/ 372100 w 2619320"/>
              <a:gd name="connsiteY168" fmla="*/ 1660640 h 2630416"/>
              <a:gd name="connsiteX169" fmla="*/ 361215 w 2619320"/>
              <a:gd name="connsiteY169" fmla="*/ 1704183 h 2630416"/>
              <a:gd name="connsiteX170" fmla="*/ 328558 w 2619320"/>
              <a:gd name="connsiteY170" fmla="*/ 1682411 h 2630416"/>
              <a:gd name="connsiteX171" fmla="*/ 285015 w 2619320"/>
              <a:gd name="connsiteY171" fmla="*/ 1660640 h 2630416"/>
              <a:gd name="connsiteX172" fmla="*/ 263243 w 2619320"/>
              <a:gd name="connsiteY172" fmla="*/ 1638868 h 2630416"/>
              <a:gd name="connsiteX173" fmla="*/ 197929 w 2619320"/>
              <a:gd name="connsiteY173" fmla="*/ 1671526 h 2630416"/>
              <a:gd name="connsiteX174" fmla="*/ 110843 w 2619320"/>
              <a:gd name="connsiteY174" fmla="*/ 1704183 h 2630416"/>
              <a:gd name="connsiteX175" fmla="*/ 89072 w 2619320"/>
              <a:gd name="connsiteY175" fmla="*/ 1802154 h 2630416"/>
              <a:gd name="connsiteX176" fmla="*/ 78186 w 2619320"/>
              <a:gd name="connsiteY176" fmla="*/ 1834811 h 2630416"/>
              <a:gd name="connsiteX177" fmla="*/ 67300 w 2619320"/>
              <a:gd name="connsiteY177" fmla="*/ 1802154 h 2630416"/>
              <a:gd name="connsiteX178" fmla="*/ 78186 w 2619320"/>
              <a:gd name="connsiteY178" fmla="*/ 1758611 h 2630416"/>
              <a:gd name="connsiteX179" fmla="*/ 99958 w 2619320"/>
              <a:gd name="connsiteY179" fmla="*/ 1627983 h 2630416"/>
              <a:gd name="connsiteX180" fmla="*/ 110843 w 2619320"/>
              <a:gd name="connsiteY180" fmla="*/ 1551783 h 2630416"/>
              <a:gd name="connsiteX181" fmla="*/ 121729 w 2619320"/>
              <a:gd name="connsiteY181" fmla="*/ 1486468 h 2630416"/>
              <a:gd name="connsiteX182" fmla="*/ 110843 w 2619320"/>
              <a:gd name="connsiteY182" fmla="*/ 1312297 h 2630416"/>
              <a:gd name="connsiteX183" fmla="*/ 99958 w 2619320"/>
              <a:gd name="connsiteY183" fmla="*/ 1279640 h 2630416"/>
              <a:gd name="connsiteX184" fmla="*/ 78186 w 2619320"/>
              <a:gd name="connsiteY184" fmla="*/ 1246983 h 2630416"/>
              <a:gd name="connsiteX185" fmla="*/ 110843 w 2619320"/>
              <a:gd name="connsiteY185" fmla="*/ 1040154 h 2630416"/>
              <a:gd name="connsiteX0" fmla="*/ 110843 w 2619320"/>
              <a:gd name="connsiteY0" fmla="*/ 1040154 h 2630416"/>
              <a:gd name="connsiteX1" fmla="*/ 110843 w 2619320"/>
              <a:gd name="connsiteY1" fmla="*/ 1040154 h 2630416"/>
              <a:gd name="connsiteX2" fmla="*/ 165272 w 2619320"/>
              <a:gd name="connsiteY2" fmla="*/ 1116354 h 2630416"/>
              <a:gd name="connsiteX3" fmla="*/ 187043 w 2619320"/>
              <a:gd name="connsiteY3" fmla="*/ 1138126 h 2630416"/>
              <a:gd name="connsiteX4" fmla="*/ 219700 w 2619320"/>
              <a:gd name="connsiteY4" fmla="*/ 1355840 h 2630416"/>
              <a:gd name="connsiteX5" fmla="*/ 263243 w 2619320"/>
              <a:gd name="connsiteY5" fmla="*/ 1442926 h 2630416"/>
              <a:gd name="connsiteX6" fmla="*/ 317672 w 2619320"/>
              <a:gd name="connsiteY6" fmla="*/ 1530011 h 2630416"/>
              <a:gd name="connsiteX7" fmla="*/ 372100 w 2619320"/>
              <a:gd name="connsiteY7" fmla="*/ 1519126 h 2630416"/>
              <a:gd name="connsiteX8" fmla="*/ 415643 w 2619320"/>
              <a:gd name="connsiteY8" fmla="*/ 1508240 h 2630416"/>
              <a:gd name="connsiteX9" fmla="*/ 350329 w 2619320"/>
              <a:gd name="connsiteY9" fmla="*/ 1486468 h 2630416"/>
              <a:gd name="connsiteX10" fmla="*/ 328558 w 2619320"/>
              <a:gd name="connsiteY10" fmla="*/ 1453811 h 2630416"/>
              <a:gd name="connsiteX11" fmla="*/ 317672 w 2619320"/>
              <a:gd name="connsiteY11" fmla="*/ 1344954 h 2630416"/>
              <a:gd name="connsiteX12" fmla="*/ 306786 w 2619320"/>
              <a:gd name="connsiteY12" fmla="*/ 1290526 h 2630416"/>
              <a:gd name="connsiteX13" fmla="*/ 339443 w 2619320"/>
              <a:gd name="connsiteY13" fmla="*/ 1159897 h 2630416"/>
              <a:gd name="connsiteX14" fmla="*/ 350329 w 2619320"/>
              <a:gd name="connsiteY14" fmla="*/ 1127240 h 2630416"/>
              <a:gd name="connsiteX15" fmla="*/ 362905 w 2619320"/>
              <a:gd name="connsiteY15" fmla="*/ 1019329 h 2630416"/>
              <a:gd name="connsiteX16" fmla="*/ 513615 w 2619320"/>
              <a:gd name="connsiteY16" fmla="*/ 996611 h 2630416"/>
              <a:gd name="connsiteX17" fmla="*/ 546272 w 2619320"/>
              <a:gd name="connsiteY17" fmla="*/ 833326 h 2630416"/>
              <a:gd name="connsiteX18" fmla="*/ 578929 w 2619320"/>
              <a:gd name="connsiteY18" fmla="*/ 768011 h 2630416"/>
              <a:gd name="connsiteX19" fmla="*/ 666015 w 2619320"/>
              <a:gd name="connsiteY19" fmla="*/ 746240 h 2630416"/>
              <a:gd name="connsiteX20" fmla="*/ 687786 w 2619320"/>
              <a:gd name="connsiteY20" fmla="*/ 724468 h 2630416"/>
              <a:gd name="connsiteX21" fmla="*/ 774872 w 2619320"/>
              <a:gd name="connsiteY21" fmla="*/ 659154 h 2630416"/>
              <a:gd name="connsiteX22" fmla="*/ 753100 w 2619320"/>
              <a:gd name="connsiteY22" fmla="*/ 604726 h 2630416"/>
              <a:gd name="connsiteX23" fmla="*/ 720443 w 2619320"/>
              <a:gd name="connsiteY23" fmla="*/ 539411 h 2630416"/>
              <a:gd name="connsiteX24" fmla="*/ 742215 w 2619320"/>
              <a:gd name="connsiteY24" fmla="*/ 506754 h 2630416"/>
              <a:gd name="connsiteX25" fmla="*/ 796643 w 2619320"/>
              <a:gd name="connsiteY25" fmla="*/ 495868 h 2630416"/>
              <a:gd name="connsiteX26" fmla="*/ 829300 w 2619320"/>
              <a:gd name="connsiteY26" fmla="*/ 484983 h 2630416"/>
              <a:gd name="connsiteX27" fmla="*/ 861958 w 2619320"/>
              <a:gd name="connsiteY27" fmla="*/ 517640 h 2630416"/>
              <a:gd name="connsiteX28" fmla="*/ 851072 w 2619320"/>
              <a:gd name="connsiteY28" fmla="*/ 561183 h 2630416"/>
              <a:gd name="connsiteX29" fmla="*/ 872843 w 2619320"/>
              <a:gd name="connsiteY29" fmla="*/ 593840 h 2630416"/>
              <a:gd name="connsiteX30" fmla="*/ 992586 w 2619320"/>
              <a:gd name="connsiteY30" fmla="*/ 593840 h 2630416"/>
              <a:gd name="connsiteX31" fmla="*/ 1014358 w 2619320"/>
              <a:gd name="connsiteY31" fmla="*/ 484983 h 2630416"/>
              <a:gd name="connsiteX32" fmla="*/ 1036129 w 2619320"/>
              <a:gd name="connsiteY32" fmla="*/ 463211 h 2630416"/>
              <a:gd name="connsiteX33" fmla="*/ 1047015 w 2619320"/>
              <a:gd name="connsiteY33" fmla="*/ 430554 h 2630416"/>
              <a:gd name="connsiteX34" fmla="*/ 1112329 w 2619320"/>
              <a:gd name="connsiteY34" fmla="*/ 387011 h 2630416"/>
              <a:gd name="connsiteX35" fmla="*/ 1221186 w 2619320"/>
              <a:gd name="connsiteY35" fmla="*/ 332583 h 2630416"/>
              <a:gd name="connsiteX36" fmla="*/ 1253843 w 2619320"/>
              <a:gd name="connsiteY36" fmla="*/ 299926 h 2630416"/>
              <a:gd name="connsiteX37" fmla="*/ 1275615 w 2619320"/>
              <a:gd name="connsiteY37" fmla="*/ 212840 h 2630416"/>
              <a:gd name="connsiteX38" fmla="*/ 1264729 w 2619320"/>
              <a:gd name="connsiteY38" fmla="*/ 169297 h 2630416"/>
              <a:gd name="connsiteX39" fmla="*/ 1210300 w 2619320"/>
              <a:gd name="connsiteY39" fmla="*/ 147526 h 2630416"/>
              <a:gd name="connsiteX40" fmla="*/ 1166758 w 2619320"/>
              <a:gd name="connsiteY40" fmla="*/ 125754 h 2630416"/>
              <a:gd name="connsiteX41" fmla="*/ 851072 w 2619320"/>
              <a:gd name="connsiteY41" fmla="*/ 82211 h 2630416"/>
              <a:gd name="connsiteX42" fmla="*/ 1047015 w 2619320"/>
              <a:gd name="connsiteY42" fmla="*/ 60440 h 2630416"/>
              <a:gd name="connsiteX43" fmla="*/ 1504215 w 2619320"/>
              <a:gd name="connsiteY43" fmla="*/ 71326 h 2630416"/>
              <a:gd name="connsiteX44" fmla="*/ 1449786 w 2619320"/>
              <a:gd name="connsiteY44" fmla="*/ 125754 h 2630416"/>
              <a:gd name="connsiteX45" fmla="*/ 1428015 w 2619320"/>
              <a:gd name="connsiteY45" fmla="*/ 147526 h 2630416"/>
              <a:gd name="connsiteX46" fmla="*/ 1417129 w 2619320"/>
              <a:gd name="connsiteY46" fmla="*/ 245497 h 2630416"/>
              <a:gd name="connsiteX47" fmla="*/ 1362700 w 2619320"/>
              <a:gd name="connsiteY47" fmla="*/ 256383 h 2630416"/>
              <a:gd name="connsiteX48" fmla="*/ 1406243 w 2619320"/>
              <a:gd name="connsiteY48" fmla="*/ 321697 h 2630416"/>
              <a:gd name="connsiteX49" fmla="*/ 1395358 w 2619320"/>
              <a:gd name="connsiteY49" fmla="*/ 365240 h 2630416"/>
              <a:gd name="connsiteX50" fmla="*/ 1373586 w 2619320"/>
              <a:gd name="connsiteY50" fmla="*/ 387011 h 2630416"/>
              <a:gd name="connsiteX51" fmla="*/ 1384472 w 2619320"/>
              <a:gd name="connsiteY51" fmla="*/ 419668 h 2630416"/>
              <a:gd name="connsiteX52" fmla="*/ 1449786 w 2619320"/>
              <a:gd name="connsiteY52" fmla="*/ 452326 h 2630416"/>
              <a:gd name="connsiteX53" fmla="*/ 1438900 w 2619320"/>
              <a:gd name="connsiteY53" fmla="*/ 484983 h 2630416"/>
              <a:gd name="connsiteX54" fmla="*/ 1460672 w 2619320"/>
              <a:gd name="connsiteY54" fmla="*/ 506754 h 2630416"/>
              <a:gd name="connsiteX55" fmla="*/ 1580415 w 2619320"/>
              <a:gd name="connsiteY55" fmla="*/ 528526 h 2630416"/>
              <a:gd name="connsiteX56" fmla="*/ 1634843 w 2619320"/>
              <a:gd name="connsiteY56" fmla="*/ 517640 h 2630416"/>
              <a:gd name="connsiteX57" fmla="*/ 1678386 w 2619320"/>
              <a:gd name="connsiteY57" fmla="*/ 430554 h 2630416"/>
              <a:gd name="connsiteX58" fmla="*/ 1700158 w 2619320"/>
              <a:gd name="connsiteY58" fmla="*/ 452326 h 2630416"/>
              <a:gd name="connsiteX59" fmla="*/ 1732815 w 2619320"/>
              <a:gd name="connsiteY59" fmla="*/ 474097 h 2630416"/>
              <a:gd name="connsiteX60" fmla="*/ 1743700 w 2619320"/>
              <a:gd name="connsiteY60" fmla="*/ 506754 h 2630416"/>
              <a:gd name="connsiteX61" fmla="*/ 1765472 w 2619320"/>
              <a:gd name="connsiteY61" fmla="*/ 528526 h 2630416"/>
              <a:gd name="connsiteX62" fmla="*/ 1787243 w 2619320"/>
              <a:gd name="connsiteY62" fmla="*/ 561183 h 2630416"/>
              <a:gd name="connsiteX63" fmla="*/ 1819900 w 2619320"/>
              <a:gd name="connsiteY63" fmla="*/ 680926 h 2630416"/>
              <a:gd name="connsiteX64" fmla="*/ 1852558 w 2619320"/>
              <a:gd name="connsiteY64" fmla="*/ 702697 h 2630416"/>
              <a:gd name="connsiteX65" fmla="*/ 1863443 w 2619320"/>
              <a:gd name="connsiteY65" fmla="*/ 735354 h 2630416"/>
              <a:gd name="connsiteX66" fmla="*/ 1874329 w 2619320"/>
              <a:gd name="connsiteY66" fmla="*/ 811554 h 2630416"/>
              <a:gd name="connsiteX67" fmla="*/ 1896100 w 2619320"/>
              <a:gd name="connsiteY67" fmla="*/ 844211 h 2630416"/>
              <a:gd name="connsiteX68" fmla="*/ 1906986 w 2619320"/>
              <a:gd name="connsiteY68" fmla="*/ 931297 h 2630416"/>
              <a:gd name="connsiteX69" fmla="*/ 1939643 w 2619320"/>
              <a:gd name="connsiteY69" fmla="*/ 953068 h 2630416"/>
              <a:gd name="connsiteX70" fmla="*/ 1961415 w 2619320"/>
              <a:gd name="connsiteY70" fmla="*/ 974840 h 2630416"/>
              <a:gd name="connsiteX71" fmla="*/ 1972300 w 2619320"/>
              <a:gd name="connsiteY71" fmla="*/ 1029268 h 2630416"/>
              <a:gd name="connsiteX72" fmla="*/ 2004958 w 2619320"/>
              <a:gd name="connsiteY72" fmla="*/ 1018383 h 2630416"/>
              <a:gd name="connsiteX73" fmla="*/ 2015843 w 2619320"/>
              <a:gd name="connsiteY73" fmla="*/ 985726 h 2630416"/>
              <a:gd name="connsiteX74" fmla="*/ 1947081 w 2619320"/>
              <a:gd name="connsiteY74" fmla="*/ 875313 h 2630416"/>
              <a:gd name="connsiteX75" fmla="*/ 1947081 w 2619320"/>
              <a:gd name="connsiteY75" fmla="*/ 875313 h 2630416"/>
              <a:gd name="connsiteX76" fmla="*/ 2019089 w 2619320"/>
              <a:gd name="connsiteY76" fmla="*/ 1019329 h 2630416"/>
              <a:gd name="connsiteX77" fmla="*/ 1947081 w 2619320"/>
              <a:gd name="connsiteY77" fmla="*/ 1019329 h 2630416"/>
              <a:gd name="connsiteX78" fmla="*/ 1947081 w 2619320"/>
              <a:gd name="connsiteY78" fmla="*/ 875313 h 2630416"/>
              <a:gd name="connsiteX79" fmla="*/ 1875073 w 2619320"/>
              <a:gd name="connsiteY79" fmla="*/ 947321 h 2630416"/>
              <a:gd name="connsiteX80" fmla="*/ 1803065 w 2619320"/>
              <a:gd name="connsiteY80" fmla="*/ 947321 h 2630416"/>
              <a:gd name="connsiteX81" fmla="*/ 2004958 w 2619320"/>
              <a:gd name="connsiteY81" fmla="*/ 1029268 h 2630416"/>
              <a:gd name="connsiteX82" fmla="*/ 1950529 w 2619320"/>
              <a:gd name="connsiteY82" fmla="*/ 963954 h 2630416"/>
              <a:gd name="connsiteX83" fmla="*/ 2015843 w 2619320"/>
              <a:gd name="connsiteY83" fmla="*/ 1018383 h 2630416"/>
              <a:gd name="connsiteX84" fmla="*/ 2102929 w 2619320"/>
              <a:gd name="connsiteY84" fmla="*/ 1116354 h 2630416"/>
              <a:gd name="connsiteX85" fmla="*/ 2113815 w 2619320"/>
              <a:gd name="connsiteY85" fmla="*/ 1149011 h 2630416"/>
              <a:gd name="connsiteX86" fmla="*/ 2146472 w 2619320"/>
              <a:gd name="connsiteY86" fmla="*/ 1170783 h 2630416"/>
              <a:gd name="connsiteX87" fmla="*/ 2222672 w 2619320"/>
              <a:gd name="connsiteY87" fmla="*/ 1214326 h 2630416"/>
              <a:gd name="connsiteX88" fmla="*/ 2277100 w 2619320"/>
              <a:gd name="connsiteY88" fmla="*/ 1138126 h 2630416"/>
              <a:gd name="connsiteX89" fmla="*/ 2309758 w 2619320"/>
              <a:gd name="connsiteY89" fmla="*/ 1170783 h 2630416"/>
              <a:gd name="connsiteX90" fmla="*/ 2342415 w 2619320"/>
              <a:gd name="connsiteY90" fmla="*/ 1246983 h 2630416"/>
              <a:gd name="connsiteX91" fmla="*/ 2375072 w 2619320"/>
              <a:gd name="connsiteY91" fmla="*/ 1268754 h 2630416"/>
              <a:gd name="connsiteX92" fmla="*/ 2429500 w 2619320"/>
              <a:gd name="connsiteY92" fmla="*/ 1323183 h 2630416"/>
              <a:gd name="connsiteX93" fmla="*/ 2462158 w 2619320"/>
              <a:gd name="connsiteY93" fmla="*/ 1355840 h 2630416"/>
              <a:gd name="connsiteX94" fmla="*/ 2418615 w 2619320"/>
              <a:gd name="connsiteY94" fmla="*/ 1366726 h 2630416"/>
              <a:gd name="connsiteX95" fmla="*/ 2375072 w 2619320"/>
              <a:gd name="connsiteY95" fmla="*/ 1421154 h 2630416"/>
              <a:gd name="connsiteX96" fmla="*/ 2385958 w 2619320"/>
              <a:gd name="connsiteY96" fmla="*/ 1464697 h 2630416"/>
              <a:gd name="connsiteX97" fmla="*/ 2451272 w 2619320"/>
              <a:gd name="connsiteY97" fmla="*/ 1497354 h 2630416"/>
              <a:gd name="connsiteX98" fmla="*/ 2483929 w 2619320"/>
              <a:gd name="connsiteY98" fmla="*/ 1704183 h 2630416"/>
              <a:gd name="connsiteX99" fmla="*/ 2494815 w 2619320"/>
              <a:gd name="connsiteY99" fmla="*/ 2117840 h 2630416"/>
              <a:gd name="connsiteX100" fmla="*/ 2505700 w 2619320"/>
              <a:gd name="connsiteY100" fmla="*/ 2150497 h 2630416"/>
              <a:gd name="connsiteX101" fmla="*/ 2527472 w 2619320"/>
              <a:gd name="connsiteY101" fmla="*/ 2172268 h 2630416"/>
              <a:gd name="connsiteX102" fmla="*/ 2549243 w 2619320"/>
              <a:gd name="connsiteY102" fmla="*/ 2237583 h 2630416"/>
              <a:gd name="connsiteX103" fmla="*/ 2614558 w 2619320"/>
              <a:gd name="connsiteY103" fmla="*/ 2324668 h 2630416"/>
              <a:gd name="connsiteX104" fmla="*/ 2581900 w 2619320"/>
              <a:gd name="connsiteY104" fmla="*/ 2422640 h 2630416"/>
              <a:gd name="connsiteX105" fmla="*/ 2549243 w 2619320"/>
              <a:gd name="connsiteY105" fmla="*/ 2433526 h 2630416"/>
              <a:gd name="connsiteX106" fmla="*/ 2473043 w 2619320"/>
              <a:gd name="connsiteY106" fmla="*/ 2520611 h 2630416"/>
              <a:gd name="connsiteX107" fmla="*/ 2462158 w 2619320"/>
              <a:gd name="connsiteY107" fmla="*/ 2553268 h 2630416"/>
              <a:gd name="connsiteX108" fmla="*/ 2440386 w 2619320"/>
              <a:gd name="connsiteY108" fmla="*/ 2607697 h 2630416"/>
              <a:gd name="connsiteX109" fmla="*/ 2375072 w 2619320"/>
              <a:gd name="connsiteY109" fmla="*/ 2596811 h 2630416"/>
              <a:gd name="connsiteX110" fmla="*/ 2135586 w 2619320"/>
              <a:gd name="connsiteY110" fmla="*/ 2575040 h 2630416"/>
              <a:gd name="connsiteX111" fmla="*/ 1678386 w 2619320"/>
              <a:gd name="connsiteY111" fmla="*/ 2585926 h 2630416"/>
              <a:gd name="connsiteX112" fmla="*/ 1645729 w 2619320"/>
              <a:gd name="connsiteY112" fmla="*/ 2596811 h 2630416"/>
              <a:gd name="connsiteX113" fmla="*/ 1591300 w 2619320"/>
              <a:gd name="connsiteY113" fmla="*/ 2607697 h 2630416"/>
              <a:gd name="connsiteX114" fmla="*/ 1395358 w 2619320"/>
              <a:gd name="connsiteY114" fmla="*/ 2596811 h 2630416"/>
              <a:gd name="connsiteX115" fmla="*/ 1319158 w 2619320"/>
              <a:gd name="connsiteY115" fmla="*/ 2585926 h 2630416"/>
              <a:gd name="connsiteX116" fmla="*/ 1253843 w 2619320"/>
              <a:gd name="connsiteY116" fmla="*/ 2564154 h 2630416"/>
              <a:gd name="connsiteX117" fmla="*/ 1101443 w 2619320"/>
              <a:gd name="connsiteY117" fmla="*/ 2575040 h 2630416"/>
              <a:gd name="connsiteX118" fmla="*/ 1068786 w 2619320"/>
              <a:gd name="connsiteY118" fmla="*/ 2596811 h 2630416"/>
              <a:gd name="connsiteX119" fmla="*/ 927272 w 2619320"/>
              <a:gd name="connsiteY119" fmla="*/ 2585926 h 2630416"/>
              <a:gd name="connsiteX120" fmla="*/ 894615 w 2619320"/>
              <a:gd name="connsiteY120" fmla="*/ 2531497 h 2630416"/>
              <a:gd name="connsiteX121" fmla="*/ 851072 w 2619320"/>
              <a:gd name="connsiteY121" fmla="*/ 2487954 h 2630416"/>
              <a:gd name="connsiteX122" fmla="*/ 829300 w 2619320"/>
              <a:gd name="connsiteY122" fmla="*/ 2466183 h 2630416"/>
              <a:gd name="connsiteX123" fmla="*/ 796643 w 2619320"/>
              <a:gd name="connsiteY123" fmla="*/ 2455297 h 2630416"/>
              <a:gd name="connsiteX124" fmla="*/ 720443 w 2619320"/>
              <a:gd name="connsiteY124" fmla="*/ 2411754 h 2630416"/>
              <a:gd name="connsiteX125" fmla="*/ 676900 w 2619320"/>
              <a:gd name="connsiteY125" fmla="*/ 2389983 h 2630416"/>
              <a:gd name="connsiteX126" fmla="*/ 557158 w 2619320"/>
              <a:gd name="connsiteY126" fmla="*/ 2379097 h 2630416"/>
              <a:gd name="connsiteX127" fmla="*/ 252358 w 2619320"/>
              <a:gd name="connsiteY127" fmla="*/ 2389983 h 2630416"/>
              <a:gd name="connsiteX128" fmla="*/ 219700 w 2619320"/>
              <a:gd name="connsiteY128" fmla="*/ 2400868 h 2630416"/>
              <a:gd name="connsiteX129" fmla="*/ 146881 w 2619320"/>
              <a:gd name="connsiteY129" fmla="*/ 2459489 h 2630416"/>
              <a:gd name="connsiteX130" fmla="*/ 45529 w 2619320"/>
              <a:gd name="connsiteY130" fmla="*/ 2139611 h 2630416"/>
              <a:gd name="connsiteX131" fmla="*/ 23758 w 2619320"/>
              <a:gd name="connsiteY131" fmla="*/ 2074297 h 2630416"/>
              <a:gd name="connsiteX132" fmla="*/ 34643 w 2619320"/>
              <a:gd name="connsiteY132" fmla="*/ 1954554 h 2630416"/>
              <a:gd name="connsiteX133" fmla="*/ 67300 w 2619320"/>
              <a:gd name="connsiteY133" fmla="*/ 1889240 h 2630416"/>
              <a:gd name="connsiteX134" fmla="*/ 78186 w 2619320"/>
              <a:gd name="connsiteY134" fmla="*/ 1856583 h 2630416"/>
              <a:gd name="connsiteX135" fmla="*/ 89072 w 2619320"/>
              <a:gd name="connsiteY135" fmla="*/ 1682411 h 2630416"/>
              <a:gd name="connsiteX136" fmla="*/ 99958 w 2619320"/>
              <a:gd name="connsiteY136" fmla="*/ 1649754 h 2630416"/>
              <a:gd name="connsiteX137" fmla="*/ 165272 w 2619320"/>
              <a:gd name="connsiteY137" fmla="*/ 1660640 h 2630416"/>
              <a:gd name="connsiteX138" fmla="*/ 285015 w 2619320"/>
              <a:gd name="connsiteY138" fmla="*/ 1671526 h 2630416"/>
              <a:gd name="connsiteX139" fmla="*/ 317672 w 2619320"/>
              <a:gd name="connsiteY139" fmla="*/ 1682411 h 2630416"/>
              <a:gd name="connsiteX140" fmla="*/ 382986 w 2619320"/>
              <a:gd name="connsiteY140" fmla="*/ 1736840 h 2630416"/>
              <a:gd name="connsiteX141" fmla="*/ 393872 w 2619320"/>
              <a:gd name="connsiteY141" fmla="*/ 1780383 h 2630416"/>
              <a:gd name="connsiteX142" fmla="*/ 404758 w 2619320"/>
              <a:gd name="connsiteY142" fmla="*/ 1813040 h 2630416"/>
              <a:gd name="connsiteX143" fmla="*/ 426529 w 2619320"/>
              <a:gd name="connsiteY143" fmla="*/ 1791268 h 2630416"/>
              <a:gd name="connsiteX144" fmla="*/ 470072 w 2619320"/>
              <a:gd name="connsiteY144" fmla="*/ 1780383 h 2630416"/>
              <a:gd name="connsiteX145" fmla="*/ 622472 w 2619320"/>
              <a:gd name="connsiteY145" fmla="*/ 1769497 h 2630416"/>
              <a:gd name="connsiteX146" fmla="*/ 589815 w 2619320"/>
              <a:gd name="connsiteY146" fmla="*/ 1758611 h 2630416"/>
              <a:gd name="connsiteX147" fmla="*/ 666015 w 2619320"/>
              <a:gd name="connsiteY147" fmla="*/ 1813040 h 2630416"/>
              <a:gd name="connsiteX148" fmla="*/ 698672 w 2619320"/>
              <a:gd name="connsiteY148" fmla="*/ 1856583 h 2630416"/>
              <a:gd name="connsiteX149" fmla="*/ 753100 w 2619320"/>
              <a:gd name="connsiteY149" fmla="*/ 1921897 h 2630416"/>
              <a:gd name="connsiteX150" fmla="*/ 774872 w 2619320"/>
              <a:gd name="connsiteY150" fmla="*/ 1900126 h 2630416"/>
              <a:gd name="connsiteX151" fmla="*/ 763986 w 2619320"/>
              <a:gd name="connsiteY151" fmla="*/ 1845697 h 2630416"/>
              <a:gd name="connsiteX152" fmla="*/ 774872 w 2619320"/>
              <a:gd name="connsiteY152" fmla="*/ 1769497 h 2630416"/>
              <a:gd name="connsiteX153" fmla="*/ 829300 w 2619320"/>
              <a:gd name="connsiteY153" fmla="*/ 1715068 h 2630416"/>
              <a:gd name="connsiteX154" fmla="*/ 861958 w 2619320"/>
              <a:gd name="connsiteY154" fmla="*/ 1671526 h 2630416"/>
              <a:gd name="connsiteX155" fmla="*/ 883729 w 2619320"/>
              <a:gd name="connsiteY155" fmla="*/ 1649754 h 2630416"/>
              <a:gd name="connsiteX156" fmla="*/ 829300 w 2619320"/>
              <a:gd name="connsiteY156" fmla="*/ 1606211 h 2630416"/>
              <a:gd name="connsiteX157" fmla="*/ 796643 w 2619320"/>
              <a:gd name="connsiteY157" fmla="*/ 1584440 h 2630416"/>
              <a:gd name="connsiteX158" fmla="*/ 785758 w 2619320"/>
              <a:gd name="connsiteY158" fmla="*/ 1551783 h 2630416"/>
              <a:gd name="connsiteX159" fmla="*/ 731329 w 2619320"/>
              <a:gd name="connsiteY159" fmla="*/ 1508240 h 2630416"/>
              <a:gd name="connsiteX160" fmla="*/ 557158 w 2619320"/>
              <a:gd name="connsiteY160" fmla="*/ 1475583 h 2630416"/>
              <a:gd name="connsiteX161" fmla="*/ 546272 w 2619320"/>
              <a:gd name="connsiteY161" fmla="*/ 1519126 h 2630416"/>
              <a:gd name="connsiteX162" fmla="*/ 513615 w 2619320"/>
              <a:gd name="connsiteY162" fmla="*/ 1540897 h 2630416"/>
              <a:gd name="connsiteX163" fmla="*/ 491843 w 2619320"/>
              <a:gd name="connsiteY163" fmla="*/ 1562668 h 2630416"/>
              <a:gd name="connsiteX164" fmla="*/ 448300 w 2619320"/>
              <a:gd name="connsiteY164" fmla="*/ 1551783 h 2630416"/>
              <a:gd name="connsiteX165" fmla="*/ 415643 w 2619320"/>
              <a:gd name="connsiteY165" fmla="*/ 1573554 h 2630416"/>
              <a:gd name="connsiteX166" fmla="*/ 350329 w 2619320"/>
              <a:gd name="connsiteY166" fmla="*/ 1584440 h 2630416"/>
              <a:gd name="connsiteX167" fmla="*/ 361215 w 2619320"/>
              <a:gd name="connsiteY167" fmla="*/ 1627983 h 2630416"/>
              <a:gd name="connsiteX168" fmla="*/ 372100 w 2619320"/>
              <a:gd name="connsiteY168" fmla="*/ 1660640 h 2630416"/>
              <a:gd name="connsiteX169" fmla="*/ 361215 w 2619320"/>
              <a:gd name="connsiteY169" fmla="*/ 1704183 h 2630416"/>
              <a:gd name="connsiteX170" fmla="*/ 328558 w 2619320"/>
              <a:gd name="connsiteY170" fmla="*/ 1682411 h 2630416"/>
              <a:gd name="connsiteX171" fmla="*/ 285015 w 2619320"/>
              <a:gd name="connsiteY171" fmla="*/ 1660640 h 2630416"/>
              <a:gd name="connsiteX172" fmla="*/ 263243 w 2619320"/>
              <a:gd name="connsiteY172" fmla="*/ 1638868 h 2630416"/>
              <a:gd name="connsiteX173" fmla="*/ 197929 w 2619320"/>
              <a:gd name="connsiteY173" fmla="*/ 1671526 h 2630416"/>
              <a:gd name="connsiteX174" fmla="*/ 110843 w 2619320"/>
              <a:gd name="connsiteY174" fmla="*/ 1704183 h 2630416"/>
              <a:gd name="connsiteX175" fmla="*/ 89072 w 2619320"/>
              <a:gd name="connsiteY175" fmla="*/ 1802154 h 2630416"/>
              <a:gd name="connsiteX176" fmla="*/ 78186 w 2619320"/>
              <a:gd name="connsiteY176" fmla="*/ 1834811 h 2630416"/>
              <a:gd name="connsiteX177" fmla="*/ 67300 w 2619320"/>
              <a:gd name="connsiteY177" fmla="*/ 1802154 h 2630416"/>
              <a:gd name="connsiteX178" fmla="*/ 78186 w 2619320"/>
              <a:gd name="connsiteY178" fmla="*/ 1758611 h 2630416"/>
              <a:gd name="connsiteX179" fmla="*/ 99958 w 2619320"/>
              <a:gd name="connsiteY179" fmla="*/ 1627983 h 2630416"/>
              <a:gd name="connsiteX180" fmla="*/ 110843 w 2619320"/>
              <a:gd name="connsiteY180" fmla="*/ 1551783 h 2630416"/>
              <a:gd name="connsiteX181" fmla="*/ 121729 w 2619320"/>
              <a:gd name="connsiteY181" fmla="*/ 1486468 h 2630416"/>
              <a:gd name="connsiteX182" fmla="*/ 110843 w 2619320"/>
              <a:gd name="connsiteY182" fmla="*/ 1312297 h 2630416"/>
              <a:gd name="connsiteX183" fmla="*/ 99958 w 2619320"/>
              <a:gd name="connsiteY183" fmla="*/ 1279640 h 2630416"/>
              <a:gd name="connsiteX184" fmla="*/ 78186 w 2619320"/>
              <a:gd name="connsiteY184" fmla="*/ 1246983 h 2630416"/>
              <a:gd name="connsiteX185" fmla="*/ 110843 w 2619320"/>
              <a:gd name="connsiteY185" fmla="*/ 1040154 h 2630416"/>
              <a:gd name="connsiteX0" fmla="*/ 110843 w 2619320"/>
              <a:gd name="connsiteY0" fmla="*/ 1040154 h 2630416"/>
              <a:gd name="connsiteX1" fmla="*/ 110843 w 2619320"/>
              <a:gd name="connsiteY1" fmla="*/ 1040154 h 2630416"/>
              <a:gd name="connsiteX2" fmla="*/ 165272 w 2619320"/>
              <a:gd name="connsiteY2" fmla="*/ 1116354 h 2630416"/>
              <a:gd name="connsiteX3" fmla="*/ 187043 w 2619320"/>
              <a:gd name="connsiteY3" fmla="*/ 1138126 h 2630416"/>
              <a:gd name="connsiteX4" fmla="*/ 219700 w 2619320"/>
              <a:gd name="connsiteY4" fmla="*/ 1355840 h 2630416"/>
              <a:gd name="connsiteX5" fmla="*/ 263243 w 2619320"/>
              <a:gd name="connsiteY5" fmla="*/ 1442926 h 2630416"/>
              <a:gd name="connsiteX6" fmla="*/ 317672 w 2619320"/>
              <a:gd name="connsiteY6" fmla="*/ 1530011 h 2630416"/>
              <a:gd name="connsiteX7" fmla="*/ 372100 w 2619320"/>
              <a:gd name="connsiteY7" fmla="*/ 1519126 h 2630416"/>
              <a:gd name="connsiteX8" fmla="*/ 415643 w 2619320"/>
              <a:gd name="connsiteY8" fmla="*/ 1508240 h 2630416"/>
              <a:gd name="connsiteX9" fmla="*/ 350329 w 2619320"/>
              <a:gd name="connsiteY9" fmla="*/ 1486468 h 2630416"/>
              <a:gd name="connsiteX10" fmla="*/ 328558 w 2619320"/>
              <a:gd name="connsiteY10" fmla="*/ 1453811 h 2630416"/>
              <a:gd name="connsiteX11" fmla="*/ 317672 w 2619320"/>
              <a:gd name="connsiteY11" fmla="*/ 1344954 h 2630416"/>
              <a:gd name="connsiteX12" fmla="*/ 306786 w 2619320"/>
              <a:gd name="connsiteY12" fmla="*/ 1290526 h 2630416"/>
              <a:gd name="connsiteX13" fmla="*/ 339443 w 2619320"/>
              <a:gd name="connsiteY13" fmla="*/ 1159897 h 2630416"/>
              <a:gd name="connsiteX14" fmla="*/ 350329 w 2619320"/>
              <a:gd name="connsiteY14" fmla="*/ 1127240 h 2630416"/>
              <a:gd name="connsiteX15" fmla="*/ 362905 w 2619320"/>
              <a:gd name="connsiteY15" fmla="*/ 1019329 h 2630416"/>
              <a:gd name="connsiteX16" fmla="*/ 506921 w 2619320"/>
              <a:gd name="connsiteY16" fmla="*/ 947321 h 2630416"/>
              <a:gd name="connsiteX17" fmla="*/ 546272 w 2619320"/>
              <a:gd name="connsiteY17" fmla="*/ 833326 h 2630416"/>
              <a:gd name="connsiteX18" fmla="*/ 578929 w 2619320"/>
              <a:gd name="connsiteY18" fmla="*/ 768011 h 2630416"/>
              <a:gd name="connsiteX19" fmla="*/ 666015 w 2619320"/>
              <a:gd name="connsiteY19" fmla="*/ 746240 h 2630416"/>
              <a:gd name="connsiteX20" fmla="*/ 687786 w 2619320"/>
              <a:gd name="connsiteY20" fmla="*/ 724468 h 2630416"/>
              <a:gd name="connsiteX21" fmla="*/ 774872 w 2619320"/>
              <a:gd name="connsiteY21" fmla="*/ 659154 h 2630416"/>
              <a:gd name="connsiteX22" fmla="*/ 753100 w 2619320"/>
              <a:gd name="connsiteY22" fmla="*/ 604726 h 2630416"/>
              <a:gd name="connsiteX23" fmla="*/ 720443 w 2619320"/>
              <a:gd name="connsiteY23" fmla="*/ 539411 h 2630416"/>
              <a:gd name="connsiteX24" fmla="*/ 742215 w 2619320"/>
              <a:gd name="connsiteY24" fmla="*/ 506754 h 2630416"/>
              <a:gd name="connsiteX25" fmla="*/ 796643 w 2619320"/>
              <a:gd name="connsiteY25" fmla="*/ 495868 h 2630416"/>
              <a:gd name="connsiteX26" fmla="*/ 829300 w 2619320"/>
              <a:gd name="connsiteY26" fmla="*/ 484983 h 2630416"/>
              <a:gd name="connsiteX27" fmla="*/ 861958 w 2619320"/>
              <a:gd name="connsiteY27" fmla="*/ 517640 h 2630416"/>
              <a:gd name="connsiteX28" fmla="*/ 851072 w 2619320"/>
              <a:gd name="connsiteY28" fmla="*/ 561183 h 2630416"/>
              <a:gd name="connsiteX29" fmla="*/ 872843 w 2619320"/>
              <a:gd name="connsiteY29" fmla="*/ 593840 h 2630416"/>
              <a:gd name="connsiteX30" fmla="*/ 992586 w 2619320"/>
              <a:gd name="connsiteY30" fmla="*/ 593840 h 2630416"/>
              <a:gd name="connsiteX31" fmla="*/ 1014358 w 2619320"/>
              <a:gd name="connsiteY31" fmla="*/ 484983 h 2630416"/>
              <a:gd name="connsiteX32" fmla="*/ 1036129 w 2619320"/>
              <a:gd name="connsiteY32" fmla="*/ 463211 h 2630416"/>
              <a:gd name="connsiteX33" fmla="*/ 1047015 w 2619320"/>
              <a:gd name="connsiteY33" fmla="*/ 430554 h 2630416"/>
              <a:gd name="connsiteX34" fmla="*/ 1112329 w 2619320"/>
              <a:gd name="connsiteY34" fmla="*/ 387011 h 2630416"/>
              <a:gd name="connsiteX35" fmla="*/ 1221186 w 2619320"/>
              <a:gd name="connsiteY35" fmla="*/ 332583 h 2630416"/>
              <a:gd name="connsiteX36" fmla="*/ 1253843 w 2619320"/>
              <a:gd name="connsiteY36" fmla="*/ 299926 h 2630416"/>
              <a:gd name="connsiteX37" fmla="*/ 1275615 w 2619320"/>
              <a:gd name="connsiteY37" fmla="*/ 212840 h 2630416"/>
              <a:gd name="connsiteX38" fmla="*/ 1264729 w 2619320"/>
              <a:gd name="connsiteY38" fmla="*/ 169297 h 2630416"/>
              <a:gd name="connsiteX39" fmla="*/ 1210300 w 2619320"/>
              <a:gd name="connsiteY39" fmla="*/ 147526 h 2630416"/>
              <a:gd name="connsiteX40" fmla="*/ 1166758 w 2619320"/>
              <a:gd name="connsiteY40" fmla="*/ 125754 h 2630416"/>
              <a:gd name="connsiteX41" fmla="*/ 851072 w 2619320"/>
              <a:gd name="connsiteY41" fmla="*/ 82211 h 2630416"/>
              <a:gd name="connsiteX42" fmla="*/ 1047015 w 2619320"/>
              <a:gd name="connsiteY42" fmla="*/ 60440 h 2630416"/>
              <a:gd name="connsiteX43" fmla="*/ 1504215 w 2619320"/>
              <a:gd name="connsiteY43" fmla="*/ 71326 h 2630416"/>
              <a:gd name="connsiteX44" fmla="*/ 1449786 w 2619320"/>
              <a:gd name="connsiteY44" fmla="*/ 125754 h 2630416"/>
              <a:gd name="connsiteX45" fmla="*/ 1428015 w 2619320"/>
              <a:gd name="connsiteY45" fmla="*/ 147526 h 2630416"/>
              <a:gd name="connsiteX46" fmla="*/ 1417129 w 2619320"/>
              <a:gd name="connsiteY46" fmla="*/ 245497 h 2630416"/>
              <a:gd name="connsiteX47" fmla="*/ 1362700 w 2619320"/>
              <a:gd name="connsiteY47" fmla="*/ 256383 h 2630416"/>
              <a:gd name="connsiteX48" fmla="*/ 1406243 w 2619320"/>
              <a:gd name="connsiteY48" fmla="*/ 321697 h 2630416"/>
              <a:gd name="connsiteX49" fmla="*/ 1395358 w 2619320"/>
              <a:gd name="connsiteY49" fmla="*/ 365240 h 2630416"/>
              <a:gd name="connsiteX50" fmla="*/ 1373586 w 2619320"/>
              <a:gd name="connsiteY50" fmla="*/ 387011 h 2630416"/>
              <a:gd name="connsiteX51" fmla="*/ 1384472 w 2619320"/>
              <a:gd name="connsiteY51" fmla="*/ 419668 h 2630416"/>
              <a:gd name="connsiteX52" fmla="*/ 1449786 w 2619320"/>
              <a:gd name="connsiteY52" fmla="*/ 452326 h 2630416"/>
              <a:gd name="connsiteX53" fmla="*/ 1438900 w 2619320"/>
              <a:gd name="connsiteY53" fmla="*/ 484983 h 2630416"/>
              <a:gd name="connsiteX54" fmla="*/ 1460672 w 2619320"/>
              <a:gd name="connsiteY54" fmla="*/ 506754 h 2630416"/>
              <a:gd name="connsiteX55" fmla="*/ 1580415 w 2619320"/>
              <a:gd name="connsiteY55" fmla="*/ 528526 h 2630416"/>
              <a:gd name="connsiteX56" fmla="*/ 1634843 w 2619320"/>
              <a:gd name="connsiteY56" fmla="*/ 517640 h 2630416"/>
              <a:gd name="connsiteX57" fmla="*/ 1678386 w 2619320"/>
              <a:gd name="connsiteY57" fmla="*/ 430554 h 2630416"/>
              <a:gd name="connsiteX58" fmla="*/ 1700158 w 2619320"/>
              <a:gd name="connsiteY58" fmla="*/ 452326 h 2630416"/>
              <a:gd name="connsiteX59" fmla="*/ 1732815 w 2619320"/>
              <a:gd name="connsiteY59" fmla="*/ 474097 h 2630416"/>
              <a:gd name="connsiteX60" fmla="*/ 1743700 w 2619320"/>
              <a:gd name="connsiteY60" fmla="*/ 506754 h 2630416"/>
              <a:gd name="connsiteX61" fmla="*/ 1765472 w 2619320"/>
              <a:gd name="connsiteY61" fmla="*/ 528526 h 2630416"/>
              <a:gd name="connsiteX62" fmla="*/ 1787243 w 2619320"/>
              <a:gd name="connsiteY62" fmla="*/ 561183 h 2630416"/>
              <a:gd name="connsiteX63" fmla="*/ 1819900 w 2619320"/>
              <a:gd name="connsiteY63" fmla="*/ 680926 h 2630416"/>
              <a:gd name="connsiteX64" fmla="*/ 1852558 w 2619320"/>
              <a:gd name="connsiteY64" fmla="*/ 702697 h 2630416"/>
              <a:gd name="connsiteX65" fmla="*/ 1863443 w 2619320"/>
              <a:gd name="connsiteY65" fmla="*/ 735354 h 2630416"/>
              <a:gd name="connsiteX66" fmla="*/ 1874329 w 2619320"/>
              <a:gd name="connsiteY66" fmla="*/ 811554 h 2630416"/>
              <a:gd name="connsiteX67" fmla="*/ 1896100 w 2619320"/>
              <a:gd name="connsiteY67" fmla="*/ 844211 h 2630416"/>
              <a:gd name="connsiteX68" fmla="*/ 1906986 w 2619320"/>
              <a:gd name="connsiteY68" fmla="*/ 931297 h 2630416"/>
              <a:gd name="connsiteX69" fmla="*/ 1939643 w 2619320"/>
              <a:gd name="connsiteY69" fmla="*/ 953068 h 2630416"/>
              <a:gd name="connsiteX70" fmla="*/ 1961415 w 2619320"/>
              <a:gd name="connsiteY70" fmla="*/ 974840 h 2630416"/>
              <a:gd name="connsiteX71" fmla="*/ 1972300 w 2619320"/>
              <a:gd name="connsiteY71" fmla="*/ 1029268 h 2630416"/>
              <a:gd name="connsiteX72" fmla="*/ 2004958 w 2619320"/>
              <a:gd name="connsiteY72" fmla="*/ 1018383 h 2630416"/>
              <a:gd name="connsiteX73" fmla="*/ 2015843 w 2619320"/>
              <a:gd name="connsiteY73" fmla="*/ 985726 h 2630416"/>
              <a:gd name="connsiteX74" fmla="*/ 1947081 w 2619320"/>
              <a:gd name="connsiteY74" fmla="*/ 875313 h 2630416"/>
              <a:gd name="connsiteX75" fmla="*/ 1947081 w 2619320"/>
              <a:gd name="connsiteY75" fmla="*/ 875313 h 2630416"/>
              <a:gd name="connsiteX76" fmla="*/ 2019089 w 2619320"/>
              <a:gd name="connsiteY76" fmla="*/ 1019329 h 2630416"/>
              <a:gd name="connsiteX77" fmla="*/ 1947081 w 2619320"/>
              <a:gd name="connsiteY77" fmla="*/ 1019329 h 2630416"/>
              <a:gd name="connsiteX78" fmla="*/ 1947081 w 2619320"/>
              <a:gd name="connsiteY78" fmla="*/ 875313 h 2630416"/>
              <a:gd name="connsiteX79" fmla="*/ 1875073 w 2619320"/>
              <a:gd name="connsiteY79" fmla="*/ 947321 h 2630416"/>
              <a:gd name="connsiteX80" fmla="*/ 1803065 w 2619320"/>
              <a:gd name="connsiteY80" fmla="*/ 947321 h 2630416"/>
              <a:gd name="connsiteX81" fmla="*/ 2004958 w 2619320"/>
              <a:gd name="connsiteY81" fmla="*/ 1029268 h 2630416"/>
              <a:gd name="connsiteX82" fmla="*/ 1950529 w 2619320"/>
              <a:gd name="connsiteY82" fmla="*/ 963954 h 2630416"/>
              <a:gd name="connsiteX83" fmla="*/ 2015843 w 2619320"/>
              <a:gd name="connsiteY83" fmla="*/ 1018383 h 2630416"/>
              <a:gd name="connsiteX84" fmla="*/ 2102929 w 2619320"/>
              <a:gd name="connsiteY84" fmla="*/ 1116354 h 2630416"/>
              <a:gd name="connsiteX85" fmla="*/ 2113815 w 2619320"/>
              <a:gd name="connsiteY85" fmla="*/ 1149011 h 2630416"/>
              <a:gd name="connsiteX86" fmla="*/ 2146472 w 2619320"/>
              <a:gd name="connsiteY86" fmla="*/ 1170783 h 2630416"/>
              <a:gd name="connsiteX87" fmla="*/ 2222672 w 2619320"/>
              <a:gd name="connsiteY87" fmla="*/ 1214326 h 2630416"/>
              <a:gd name="connsiteX88" fmla="*/ 2277100 w 2619320"/>
              <a:gd name="connsiteY88" fmla="*/ 1138126 h 2630416"/>
              <a:gd name="connsiteX89" fmla="*/ 2309758 w 2619320"/>
              <a:gd name="connsiteY89" fmla="*/ 1170783 h 2630416"/>
              <a:gd name="connsiteX90" fmla="*/ 2342415 w 2619320"/>
              <a:gd name="connsiteY90" fmla="*/ 1246983 h 2630416"/>
              <a:gd name="connsiteX91" fmla="*/ 2375072 w 2619320"/>
              <a:gd name="connsiteY91" fmla="*/ 1268754 h 2630416"/>
              <a:gd name="connsiteX92" fmla="*/ 2429500 w 2619320"/>
              <a:gd name="connsiteY92" fmla="*/ 1323183 h 2630416"/>
              <a:gd name="connsiteX93" fmla="*/ 2462158 w 2619320"/>
              <a:gd name="connsiteY93" fmla="*/ 1355840 h 2630416"/>
              <a:gd name="connsiteX94" fmla="*/ 2418615 w 2619320"/>
              <a:gd name="connsiteY94" fmla="*/ 1366726 h 2630416"/>
              <a:gd name="connsiteX95" fmla="*/ 2375072 w 2619320"/>
              <a:gd name="connsiteY95" fmla="*/ 1421154 h 2630416"/>
              <a:gd name="connsiteX96" fmla="*/ 2385958 w 2619320"/>
              <a:gd name="connsiteY96" fmla="*/ 1464697 h 2630416"/>
              <a:gd name="connsiteX97" fmla="*/ 2451272 w 2619320"/>
              <a:gd name="connsiteY97" fmla="*/ 1497354 h 2630416"/>
              <a:gd name="connsiteX98" fmla="*/ 2483929 w 2619320"/>
              <a:gd name="connsiteY98" fmla="*/ 1704183 h 2630416"/>
              <a:gd name="connsiteX99" fmla="*/ 2494815 w 2619320"/>
              <a:gd name="connsiteY99" fmla="*/ 2117840 h 2630416"/>
              <a:gd name="connsiteX100" fmla="*/ 2505700 w 2619320"/>
              <a:gd name="connsiteY100" fmla="*/ 2150497 h 2630416"/>
              <a:gd name="connsiteX101" fmla="*/ 2527472 w 2619320"/>
              <a:gd name="connsiteY101" fmla="*/ 2172268 h 2630416"/>
              <a:gd name="connsiteX102" fmla="*/ 2549243 w 2619320"/>
              <a:gd name="connsiteY102" fmla="*/ 2237583 h 2630416"/>
              <a:gd name="connsiteX103" fmla="*/ 2614558 w 2619320"/>
              <a:gd name="connsiteY103" fmla="*/ 2324668 h 2630416"/>
              <a:gd name="connsiteX104" fmla="*/ 2581900 w 2619320"/>
              <a:gd name="connsiteY104" fmla="*/ 2422640 h 2630416"/>
              <a:gd name="connsiteX105" fmla="*/ 2549243 w 2619320"/>
              <a:gd name="connsiteY105" fmla="*/ 2433526 h 2630416"/>
              <a:gd name="connsiteX106" fmla="*/ 2473043 w 2619320"/>
              <a:gd name="connsiteY106" fmla="*/ 2520611 h 2630416"/>
              <a:gd name="connsiteX107" fmla="*/ 2462158 w 2619320"/>
              <a:gd name="connsiteY107" fmla="*/ 2553268 h 2630416"/>
              <a:gd name="connsiteX108" fmla="*/ 2440386 w 2619320"/>
              <a:gd name="connsiteY108" fmla="*/ 2607697 h 2630416"/>
              <a:gd name="connsiteX109" fmla="*/ 2375072 w 2619320"/>
              <a:gd name="connsiteY109" fmla="*/ 2596811 h 2630416"/>
              <a:gd name="connsiteX110" fmla="*/ 2135586 w 2619320"/>
              <a:gd name="connsiteY110" fmla="*/ 2575040 h 2630416"/>
              <a:gd name="connsiteX111" fmla="*/ 1678386 w 2619320"/>
              <a:gd name="connsiteY111" fmla="*/ 2585926 h 2630416"/>
              <a:gd name="connsiteX112" fmla="*/ 1645729 w 2619320"/>
              <a:gd name="connsiteY112" fmla="*/ 2596811 h 2630416"/>
              <a:gd name="connsiteX113" fmla="*/ 1591300 w 2619320"/>
              <a:gd name="connsiteY113" fmla="*/ 2607697 h 2630416"/>
              <a:gd name="connsiteX114" fmla="*/ 1395358 w 2619320"/>
              <a:gd name="connsiteY114" fmla="*/ 2596811 h 2630416"/>
              <a:gd name="connsiteX115" fmla="*/ 1319158 w 2619320"/>
              <a:gd name="connsiteY115" fmla="*/ 2585926 h 2630416"/>
              <a:gd name="connsiteX116" fmla="*/ 1253843 w 2619320"/>
              <a:gd name="connsiteY116" fmla="*/ 2564154 h 2630416"/>
              <a:gd name="connsiteX117" fmla="*/ 1101443 w 2619320"/>
              <a:gd name="connsiteY117" fmla="*/ 2575040 h 2630416"/>
              <a:gd name="connsiteX118" fmla="*/ 1068786 w 2619320"/>
              <a:gd name="connsiteY118" fmla="*/ 2596811 h 2630416"/>
              <a:gd name="connsiteX119" fmla="*/ 927272 w 2619320"/>
              <a:gd name="connsiteY119" fmla="*/ 2585926 h 2630416"/>
              <a:gd name="connsiteX120" fmla="*/ 894615 w 2619320"/>
              <a:gd name="connsiteY120" fmla="*/ 2531497 h 2630416"/>
              <a:gd name="connsiteX121" fmla="*/ 851072 w 2619320"/>
              <a:gd name="connsiteY121" fmla="*/ 2487954 h 2630416"/>
              <a:gd name="connsiteX122" fmla="*/ 829300 w 2619320"/>
              <a:gd name="connsiteY122" fmla="*/ 2466183 h 2630416"/>
              <a:gd name="connsiteX123" fmla="*/ 796643 w 2619320"/>
              <a:gd name="connsiteY123" fmla="*/ 2455297 h 2630416"/>
              <a:gd name="connsiteX124" fmla="*/ 720443 w 2619320"/>
              <a:gd name="connsiteY124" fmla="*/ 2411754 h 2630416"/>
              <a:gd name="connsiteX125" fmla="*/ 676900 w 2619320"/>
              <a:gd name="connsiteY125" fmla="*/ 2389983 h 2630416"/>
              <a:gd name="connsiteX126" fmla="*/ 557158 w 2619320"/>
              <a:gd name="connsiteY126" fmla="*/ 2379097 h 2630416"/>
              <a:gd name="connsiteX127" fmla="*/ 252358 w 2619320"/>
              <a:gd name="connsiteY127" fmla="*/ 2389983 h 2630416"/>
              <a:gd name="connsiteX128" fmla="*/ 219700 w 2619320"/>
              <a:gd name="connsiteY128" fmla="*/ 2400868 h 2630416"/>
              <a:gd name="connsiteX129" fmla="*/ 146881 w 2619320"/>
              <a:gd name="connsiteY129" fmla="*/ 2459489 h 2630416"/>
              <a:gd name="connsiteX130" fmla="*/ 45529 w 2619320"/>
              <a:gd name="connsiteY130" fmla="*/ 2139611 h 2630416"/>
              <a:gd name="connsiteX131" fmla="*/ 23758 w 2619320"/>
              <a:gd name="connsiteY131" fmla="*/ 2074297 h 2630416"/>
              <a:gd name="connsiteX132" fmla="*/ 34643 w 2619320"/>
              <a:gd name="connsiteY132" fmla="*/ 1954554 h 2630416"/>
              <a:gd name="connsiteX133" fmla="*/ 67300 w 2619320"/>
              <a:gd name="connsiteY133" fmla="*/ 1889240 h 2630416"/>
              <a:gd name="connsiteX134" fmla="*/ 78186 w 2619320"/>
              <a:gd name="connsiteY134" fmla="*/ 1856583 h 2630416"/>
              <a:gd name="connsiteX135" fmla="*/ 89072 w 2619320"/>
              <a:gd name="connsiteY135" fmla="*/ 1682411 h 2630416"/>
              <a:gd name="connsiteX136" fmla="*/ 99958 w 2619320"/>
              <a:gd name="connsiteY136" fmla="*/ 1649754 h 2630416"/>
              <a:gd name="connsiteX137" fmla="*/ 165272 w 2619320"/>
              <a:gd name="connsiteY137" fmla="*/ 1660640 h 2630416"/>
              <a:gd name="connsiteX138" fmla="*/ 285015 w 2619320"/>
              <a:gd name="connsiteY138" fmla="*/ 1671526 h 2630416"/>
              <a:gd name="connsiteX139" fmla="*/ 317672 w 2619320"/>
              <a:gd name="connsiteY139" fmla="*/ 1682411 h 2630416"/>
              <a:gd name="connsiteX140" fmla="*/ 382986 w 2619320"/>
              <a:gd name="connsiteY140" fmla="*/ 1736840 h 2630416"/>
              <a:gd name="connsiteX141" fmla="*/ 393872 w 2619320"/>
              <a:gd name="connsiteY141" fmla="*/ 1780383 h 2630416"/>
              <a:gd name="connsiteX142" fmla="*/ 404758 w 2619320"/>
              <a:gd name="connsiteY142" fmla="*/ 1813040 h 2630416"/>
              <a:gd name="connsiteX143" fmla="*/ 426529 w 2619320"/>
              <a:gd name="connsiteY143" fmla="*/ 1791268 h 2630416"/>
              <a:gd name="connsiteX144" fmla="*/ 470072 w 2619320"/>
              <a:gd name="connsiteY144" fmla="*/ 1780383 h 2630416"/>
              <a:gd name="connsiteX145" fmla="*/ 622472 w 2619320"/>
              <a:gd name="connsiteY145" fmla="*/ 1769497 h 2630416"/>
              <a:gd name="connsiteX146" fmla="*/ 589815 w 2619320"/>
              <a:gd name="connsiteY146" fmla="*/ 1758611 h 2630416"/>
              <a:gd name="connsiteX147" fmla="*/ 666015 w 2619320"/>
              <a:gd name="connsiteY147" fmla="*/ 1813040 h 2630416"/>
              <a:gd name="connsiteX148" fmla="*/ 698672 w 2619320"/>
              <a:gd name="connsiteY148" fmla="*/ 1856583 h 2630416"/>
              <a:gd name="connsiteX149" fmla="*/ 753100 w 2619320"/>
              <a:gd name="connsiteY149" fmla="*/ 1921897 h 2630416"/>
              <a:gd name="connsiteX150" fmla="*/ 774872 w 2619320"/>
              <a:gd name="connsiteY150" fmla="*/ 1900126 h 2630416"/>
              <a:gd name="connsiteX151" fmla="*/ 763986 w 2619320"/>
              <a:gd name="connsiteY151" fmla="*/ 1845697 h 2630416"/>
              <a:gd name="connsiteX152" fmla="*/ 774872 w 2619320"/>
              <a:gd name="connsiteY152" fmla="*/ 1769497 h 2630416"/>
              <a:gd name="connsiteX153" fmla="*/ 829300 w 2619320"/>
              <a:gd name="connsiteY153" fmla="*/ 1715068 h 2630416"/>
              <a:gd name="connsiteX154" fmla="*/ 861958 w 2619320"/>
              <a:gd name="connsiteY154" fmla="*/ 1671526 h 2630416"/>
              <a:gd name="connsiteX155" fmla="*/ 883729 w 2619320"/>
              <a:gd name="connsiteY155" fmla="*/ 1649754 h 2630416"/>
              <a:gd name="connsiteX156" fmla="*/ 829300 w 2619320"/>
              <a:gd name="connsiteY156" fmla="*/ 1606211 h 2630416"/>
              <a:gd name="connsiteX157" fmla="*/ 796643 w 2619320"/>
              <a:gd name="connsiteY157" fmla="*/ 1584440 h 2630416"/>
              <a:gd name="connsiteX158" fmla="*/ 785758 w 2619320"/>
              <a:gd name="connsiteY158" fmla="*/ 1551783 h 2630416"/>
              <a:gd name="connsiteX159" fmla="*/ 731329 w 2619320"/>
              <a:gd name="connsiteY159" fmla="*/ 1508240 h 2630416"/>
              <a:gd name="connsiteX160" fmla="*/ 557158 w 2619320"/>
              <a:gd name="connsiteY160" fmla="*/ 1475583 h 2630416"/>
              <a:gd name="connsiteX161" fmla="*/ 546272 w 2619320"/>
              <a:gd name="connsiteY161" fmla="*/ 1519126 h 2630416"/>
              <a:gd name="connsiteX162" fmla="*/ 513615 w 2619320"/>
              <a:gd name="connsiteY162" fmla="*/ 1540897 h 2630416"/>
              <a:gd name="connsiteX163" fmla="*/ 491843 w 2619320"/>
              <a:gd name="connsiteY163" fmla="*/ 1562668 h 2630416"/>
              <a:gd name="connsiteX164" fmla="*/ 448300 w 2619320"/>
              <a:gd name="connsiteY164" fmla="*/ 1551783 h 2630416"/>
              <a:gd name="connsiteX165" fmla="*/ 415643 w 2619320"/>
              <a:gd name="connsiteY165" fmla="*/ 1573554 h 2630416"/>
              <a:gd name="connsiteX166" fmla="*/ 350329 w 2619320"/>
              <a:gd name="connsiteY166" fmla="*/ 1584440 h 2630416"/>
              <a:gd name="connsiteX167" fmla="*/ 361215 w 2619320"/>
              <a:gd name="connsiteY167" fmla="*/ 1627983 h 2630416"/>
              <a:gd name="connsiteX168" fmla="*/ 372100 w 2619320"/>
              <a:gd name="connsiteY168" fmla="*/ 1660640 h 2630416"/>
              <a:gd name="connsiteX169" fmla="*/ 361215 w 2619320"/>
              <a:gd name="connsiteY169" fmla="*/ 1704183 h 2630416"/>
              <a:gd name="connsiteX170" fmla="*/ 328558 w 2619320"/>
              <a:gd name="connsiteY170" fmla="*/ 1682411 h 2630416"/>
              <a:gd name="connsiteX171" fmla="*/ 285015 w 2619320"/>
              <a:gd name="connsiteY171" fmla="*/ 1660640 h 2630416"/>
              <a:gd name="connsiteX172" fmla="*/ 263243 w 2619320"/>
              <a:gd name="connsiteY172" fmla="*/ 1638868 h 2630416"/>
              <a:gd name="connsiteX173" fmla="*/ 197929 w 2619320"/>
              <a:gd name="connsiteY173" fmla="*/ 1671526 h 2630416"/>
              <a:gd name="connsiteX174" fmla="*/ 110843 w 2619320"/>
              <a:gd name="connsiteY174" fmla="*/ 1704183 h 2630416"/>
              <a:gd name="connsiteX175" fmla="*/ 89072 w 2619320"/>
              <a:gd name="connsiteY175" fmla="*/ 1802154 h 2630416"/>
              <a:gd name="connsiteX176" fmla="*/ 78186 w 2619320"/>
              <a:gd name="connsiteY176" fmla="*/ 1834811 h 2630416"/>
              <a:gd name="connsiteX177" fmla="*/ 67300 w 2619320"/>
              <a:gd name="connsiteY177" fmla="*/ 1802154 h 2630416"/>
              <a:gd name="connsiteX178" fmla="*/ 78186 w 2619320"/>
              <a:gd name="connsiteY178" fmla="*/ 1758611 h 2630416"/>
              <a:gd name="connsiteX179" fmla="*/ 99958 w 2619320"/>
              <a:gd name="connsiteY179" fmla="*/ 1627983 h 2630416"/>
              <a:gd name="connsiteX180" fmla="*/ 110843 w 2619320"/>
              <a:gd name="connsiteY180" fmla="*/ 1551783 h 2630416"/>
              <a:gd name="connsiteX181" fmla="*/ 121729 w 2619320"/>
              <a:gd name="connsiteY181" fmla="*/ 1486468 h 2630416"/>
              <a:gd name="connsiteX182" fmla="*/ 110843 w 2619320"/>
              <a:gd name="connsiteY182" fmla="*/ 1312297 h 2630416"/>
              <a:gd name="connsiteX183" fmla="*/ 99958 w 2619320"/>
              <a:gd name="connsiteY183" fmla="*/ 1279640 h 2630416"/>
              <a:gd name="connsiteX184" fmla="*/ 78186 w 2619320"/>
              <a:gd name="connsiteY184" fmla="*/ 1246983 h 2630416"/>
              <a:gd name="connsiteX185" fmla="*/ 110843 w 2619320"/>
              <a:gd name="connsiteY185" fmla="*/ 1040154 h 2630416"/>
              <a:gd name="connsiteX0" fmla="*/ 110843 w 2619320"/>
              <a:gd name="connsiteY0" fmla="*/ 1040154 h 2630416"/>
              <a:gd name="connsiteX1" fmla="*/ 110843 w 2619320"/>
              <a:gd name="connsiteY1" fmla="*/ 1040154 h 2630416"/>
              <a:gd name="connsiteX2" fmla="*/ 165272 w 2619320"/>
              <a:gd name="connsiteY2" fmla="*/ 1116354 h 2630416"/>
              <a:gd name="connsiteX3" fmla="*/ 187043 w 2619320"/>
              <a:gd name="connsiteY3" fmla="*/ 1138126 h 2630416"/>
              <a:gd name="connsiteX4" fmla="*/ 219700 w 2619320"/>
              <a:gd name="connsiteY4" fmla="*/ 1355840 h 2630416"/>
              <a:gd name="connsiteX5" fmla="*/ 263243 w 2619320"/>
              <a:gd name="connsiteY5" fmla="*/ 1442926 h 2630416"/>
              <a:gd name="connsiteX6" fmla="*/ 317672 w 2619320"/>
              <a:gd name="connsiteY6" fmla="*/ 1530011 h 2630416"/>
              <a:gd name="connsiteX7" fmla="*/ 372100 w 2619320"/>
              <a:gd name="connsiteY7" fmla="*/ 1519126 h 2630416"/>
              <a:gd name="connsiteX8" fmla="*/ 415643 w 2619320"/>
              <a:gd name="connsiteY8" fmla="*/ 1508240 h 2630416"/>
              <a:gd name="connsiteX9" fmla="*/ 350329 w 2619320"/>
              <a:gd name="connsiteY9" fmla="*/ 1486468 h 2630416"/>
              <a:gd name="connsiteX10" fmla="*/ 328558 w 2619320"/>
              <a:gd name="connsiteY10" fmla="*/ 1453811 h 2630416"/>
              <a:gd name="connsiteX11" fmla="*/ 317672 w 2619320"/>
              <a:gd name="connsiteY11" fmla="*/ 1344954 h 2630416"/>
              <a:gd name="connsiteX12" fmla="*/ 306786 w 2619320"/>
              <a:gd name="connsiteY12" fmla="*/ 1290526 h 2630416"/>
              <a:gd name="connsiteX13" fmla="*/ 339443 w 2619320"/>
              <a:gd name="connsiteY13" fmla="*/ 1159897 h 2630416"/>
              <a:gd name="connsiteX14" fmla="*/ 350329 w 2619320"/>
              <a:gd name="connsiteY14" fmla="*/ 1127240 h 2630416"/>
              <a:gd name="connsiteX15" fmla="*/ 362905 w 2619320"/>
              <a:gd name="connsiteY15" fmla="*/ 1019329 h 2630416"/>
              <a:gd name="connsiteX16" fmla="*/ 506921 w 2619320"/>
              <a:gd name="connsiteY16" fmla="*/ 947321 h 2630416"/>
              <a:gd name="connsiteX17" fmla="*/ 546272 w 2619320"/>
              <a:gd name="connsiteY17" fmla="*/ 833326 h 2630416"/>
              <a:gd name="connsiteX18" fmla="*/ 578929 w 2619320"/>
              <a:gd name="connsiteY18" fmla="*/ 768011 h 2630416"/>
              <a:gd name="connsiteX19" fmla="*/ 666015 w 2619320"/>
              <a:gd name="connsiteY19" fmla="*/ 746240 h 2630416"/>
              <a:gd name="connsiteX20" fmla="*/ 687786 w 2619320"/>
              <a:gd name="connsiteY20" fmla="*/ 724468 h 2630416"/>
              <a:gd name="connsiteX21" fmla="*/ 774872 w 2619320"/>
              <a:gd name="connsiteY21" fmla="*/ 659154 h 2630416"/>
              <a:gd name="connsiteX22" fmla="*/ 753100 w 2619320"/>
              <a:gd name="connsiteY22" fmla="*/ 604726 h 2630416"/>
              <a:gd name="connsiteX23" fmla="*/ 720443 w 2619320"/>
              <a:gd name="connsiteY23" fmla="*/ 539411 h 2630416"/>
              <a:gd name="connsiteX24" fmla="*/ 650937 w 2619320"/>
              <a:gd name="connsiteY24" fmla="*/ 515273 h 2630416"/>
              <a:gd name="connsiteX25" fmla="*/ 796643 w 2619320"/>
              <a:gd name="connsiteY25" fmla="*/ 495868 h 2630416"/>
              <a:gd name="connsiteX26" fmla="*/ 829300 w 2619320"/>
              <a:gd name="connsiteY26" fmla="*/ 484983 h 2630416"/>
              <a:gd name="connsiteX27" fmla="*/ 861958 w 2619320"/>
              <a:gd name="connsiteY27" fmla="*/ 517640 h 2630416"/>
              <a:gd name="connsiteX28" fmla="*/ 851072 w 2619320"/>
              <a:gd name="connsiteY28" fmla="*/ 561183 h 2630416"/>
              <a:gd name="connsiteX29" fmla="*/ 872843 w 2619320"/>
              <a:gd name="connsiteY29" fmla="*/ 593840 h 2630416"/>
              <a:gd name="connsiteX30" fmla="*/ 992586 w 2619320"/>
              <a:gd name="connsiteY30" fmla="*/ 593840 h 2630416"/>
              <a:gd name="connsiteX31" fmla="*/ 1014358 w 2619320"/>
              <a:gd name="connsiteY31" fmla="*/ 484983 h 2630416"/>
              <a:gd name="connsiteX32" fmla="*/ 1036129 w 2619320"/>
              <a:gd name="connsiteY32" fmla="*/ 463211 h 2630416"/>
              <a:gd name="connsiteX33" fmla="*/ 1047015 w 2619320"/>
              <a:gd name="connsiteY33" fmla="*/ 430554 h 2630416"/>
              <a:gd name="connsiteX34" fmla="*/ 1112329 w 2619320"/>
              <a:gd name="connsiteY34" fmla="*/ 387011 h 2630416"/>
              <a:gd name="connsiteX35" fmla="*/ 1221186 w 2619320"/>
              <a:gd name="connsiteY35" fmla="*/ 332583 h 2630416"/>
              <a:gd name="connsiteX36" fmla="*/ 1253843 w 2619320"/>
              <a:gd name="connsiteY36" fmla="*/ 299926 h 2630416"/>
              <a:gd name="connsiteX37" fmla="*/ 1275615 w 2619320"/>
              <a:gd name="connsiteY37" fmla="*/ 212840 h 2630416"/>
              <a:gd name="connsiteX38" fmla="*/ 1264729 w 2619320"/>
              <a:gd name="connsiteY38" fmla="*/ 169297 h 2630416"/>
              <a:gd name="connsiteX39" fmla="*/ 1210300 w 2619320"/>
              <a:gd name="connsiteY39" fmla="*/ 147526 h 2630416"/>
              <a:gd name="connsiteX40" fmla="*/ 1166758 w 2619320"/>
              <a:gd name="connsiteY40" fmla="*/ 125754 h 2630416"/>
              <a:gd name="connsiteX41" fmla="*/ 851072 w 2619320"/>
              <a:gd name="connsiteY41" fmla="*/ 82211 h 2630416"/>
              <a:gd name="connsiteX42" fmla="*/ 1047015 w 2619320"/>
              <a:gd name="connsiteY42" fmla="*/ 60440 h 2630416"/>
              <a:gd name="connsiteX43" fmla="*/ 1504215 w 2619320"/>
              <a:gd name="connsiteY43" fmla="*/ 71326 h 2630416"/>
              <a:gd name="connsiteX44" fmla="*/ 1449786 w 2619320"/>
              <a:gd name="connsiteY44" fmla="*/ 125754 h 2630416"/>
              <a:gd name="connsiteX45" fmla="*/ 1428015 w 2619320"/>
              <a:gd name="connsiteY45" fmla="*/ 147526 h 2630416"/>
              <a:gd name="connsiteX46" fmla="*/ 1417129 w 2619320"/>
              <a:gd name="connsiteY46" fmla="*/ 245497 h 2630416"/>
              <a:gd name="connsiteX47" fmla="*/ 1362700 w 2619320"/>
              <a:gd name="connsiteY47" fmla="*/ 256383 h 2630416"/>
              <a:gd name="connsiteX48" fmla="*/ 1406243 w 2619320"/>
              <a:gd name="connsiteY48" fmla="*/ 321697 h 2630416"/>
              <a:gd name="connsiteX49" fmla="*/ 1395358 w 2619320"/>
              <a:gd name="connsiteY49" fmla="*/ 365240 h 2630416"/>
              <a:gd name="connsiteX50" fmla="*/ 1373586 w 2619320"/>
              <a:gd name="connsiteY50" fmla="*/ 387011 h 2630416"/>
              <a:gd name="connsiteX51" fmla="*/ 1384472 w 2619320"/>
              <a:gd name="connsiteY51" fmla="*/ 419668 h 2630416"/>
              <a:gd name="connsiteX52" fmla="*/ 1449786 w 2619320"/>
              <a:gd name="connsiteY52" fmla="*/ 452326 h 2630416"/>
              <a:gd name="connsiteX53" fmla="*/ 1438900 w 2619320"/>
              <a:gd name="connsiteY53" fmla="*/ 484983 h 2630416"/>
              <a:gd name="connsiteX54" fmla="*/ 1460672 w 2619320"/>
              <a:gd name="connsiteY54" fmla="*/ 506754 h 2630416"/>
              <a:gd name="connsiteX55" fmla="*/ 1580415 w 2619320"/>
              <a:gd name="connsiteY55" fmla="*/ 528526 h 2630416"/>
              <a:gd name="connsiteX56" fmla="*/ 1634843 w 2619320"/>
              <a:gd name="connsiteY56" fmla="*/ 517640 h 2630416"/>
              <a:gd name="connsiteX57" fmla="*/ 1678386 w 2619320"/>
              <a:gd name="connsiteY57" fmla="*/ 430554 h 2630416"/>
              <a:gd name="connsiteX58" fmla="*/ 1700158 w 2619320"/>
              <a:gd name="connsiteY58" fmla="*/ 452326 h 2630416"/>
              <a:gd name="connsiteX59" fmla="*/ 1732815 w 2619320"/>
              <a:gd name="connsiteY59" fmla="*/ 474097 h 2630416"/>
              <a:gd name="connsiteX60" fmla="*/ 1743700 w 2619320"/>
              <a:gd name="connsiteY60" fmla="*/ 506754 h 2630416"/>
              <a:gd name="connsiteX61" fmla="*/ 1765472 w 2619320"/>
              <a:gd name="connsiteY61" fmla="*/ 528526 h 2630416"/>
              <a:gd name="connsiteX62" fmla="*/ 1787243 w 2619320"/>
              <a:gd name="connsiteY62" fmla="*/ 561183 h 2630416"/>
              <a:gd name="connsiteX63" fmla="*/ 1819900 w 2619320"/>
              <a:gd name="connsiteY63" fmla="*/ 680926 h 2630416"/>
              <a:gd name="connsiteX64" fmla="*/ 1852558 w 2619320"/>
              <a:gd name="connsiteY64" fmla="*/ 702697 h 2630416"/>
              <a:gd name="connsiteX65" fmla="*/ 1863443 w 2619320"/>
              <a:gd name="connsiteY65" fmla="*/ 735354 h 2630416"/>
              <a:gd name="connsiteX66" fmla="*/ 1874329 w 2619320"/>
              <a:gd name="connsiteY66" fmla="*/ 811554 h 2630416"/>
              <a:gd name="connsiteX67" fmla="*/ 1896100 w 2619320"/>
              <a:gd name="connsiteY67" fmla="*/ 844211 h 2630416"/>
              <a:gd name="connsiteX68" fmla="*/ 1906986 w 2619320"/>
              <a:gd name="connsiteY68" fmla="*/ 931297 h 2630416"/>
              <a:gd name="connsiteX69" fmla="*/ 1939643 w 2619320"/>
              <a:gd name="connsiteY69" fmla="*/ 953068 h 2630416"/>
              <a:gd name="connsiteX70" fmla="*/ 1961415 w 2619320"/>
              <a:gd name="connsiteY70" fmla="*/ 974840 h 2630416"/>
              <a:gd name="connsiteX71" fmla="*/ 1972300 w 2619320"/>
              <a:gd name="connsiteY71" fmla="*/ 1029268 h 2630416"/>
              <a:gd name="connsiteX72" fmla="*/ 2004958 w 2619320"/>
              <a:gd name="connsiteY72" fmla="*/ 1018383 h 2630416"/>
              <a:gd name="connsiteX73" fmla="*/ 2015843 w 2619320"/>
              <a:gd name="connsiteY73" fmla="*/ 985726 h 2630416"/>
              <a:gd name="connsiteX74" fmla="*/ 1947081 w 2619320"/>
              <a:gd name="connsiteY74" fmla="*/ 875313 h 2630416"/>
              <a:gd name="connsiteX75" fmla="*/ 1947081 w 2619320"/>
              <a:gd name="connsiteY75" fmla="*/ 875313 h 2630416"/>
              <a:gd name="connsiteX76" fmla="*/ 2019089 w 2619320"/>
              <a:gd name="connsiteY76" fmla="*/ 1019329 h 2630416"/>
              <a:gd name="connsiteX77" fmla="*/ 1947081 w 2619320"/>
              <a:gd name="connsiteY77" fmla="*/ 1019329 h 2630416"/>
              <a:gd name="connsiteX78" fmla="*/ 1947081 w 2619320"/>
              <a:gd name="connsiteY78" fmla="*/ 875313 h 2630416"/>
              <a:gd name="connsiteX79" fmla="*/ 1875073 w 2619320"/>
              <a:gd name="connsiteY79" fmla="*/ 947321 h 2630416"/>
              <a:gd name="connsiteX80" fmla="*/ 1803065 w 2619320"/>
              <a:gd name="connsiteY80" fmla="*/ 947321 h 2630416"/>
              <a:gd name="connsiteX81" fmla="*/ 2004958 w 2619320"/>
              <a:gd name="connsiteY81" fmla="*/ 1029268 h 2630416"/>
              <a:gd name="connsiteX82" fmla="*/ 1950529 w 2619320"/>
              <a:gd name="connsiteY82" fmla="*/ 963954 h 2630416"/>
              <a:gd name="connsiteX83" fmla="*/ 2015843 w 2619320"/>
              <a:gd name="connsiteY83" fmla="*/ 1018383 h 2630416"/>
              <a:gd name="connsiteX84" fmla="*/ 2102929 w 2619320"/>
              <a:gd name="connsiteY84" fmla="*/ 1116354 h 2630416"/>
              <a:gd name="connsiteX85" fmla="*/ 2113815 w 2619320"/>
              <a:gd name="connsiteY85" fmla="*/ 1149011 h 2630416"/>
              <a:gd name="connsiteX86" fmla="*/ 2146472 w 2619320"/>
              <a:gd name="connsiteY86" fmla="*/ 1170783 h 2630416"/>
              <a:gd name="connsiteX87" fmla="*/ 2222672 w 2619320"/>
              <a:gd name="connsiteY87" fmla="*/ 1214326 h 2630416"/>
              <a:gd name="connsiteX88" fmla="*/ 2277100 w 2619320"/>
              <a:gd name="connsiteY88" fmla="*/ 1138126 h 2630416"/>
              <a:gd name="connsiteX89" fmla="*/ 2309758 w 2619320"/>
              <a:gd name="connsiteY89" fmla="*/ 1170783 h 2630416"/>
              <a:gd name="connsiteX90" fmla="*/ 2342415 w 2619320"/>
              <a:gd name="connsiteY90" fmla="*/ 1246983 h 2630416"/>
              <a:gd name="connsiteX91" fmla="*/ 2375072 w 2619320"/>
              <a:gd name="connsiteY91" fmla="*/ 1268754 h 2630416"/>
              <a:gd name="connsiteX92" fmla="*/ 2429500 w 2619320"/>
              <a:gd name="connsiteY92" fmla="*/ 1323183 h 2630416"/>
              <a:gd name="connsiteX93" fmla="*/ 2462158 w 2619320"/>
              <a:gd name="connsiteY93" fmla="*/ 1355840 h 2630416"/>
              <a:gd name="connsiteX94" fmla="*/ 2418615 w 2619320"/>
              <a:gd name="connsiteY94" fmla="*/ 1366726 h 2630416"/>
              <a:gd name="connsiteX95" fmla="*/ 2375072 w 2619320"/>
              <a:gd name="connsiteY95" fmla="*/ 1421154 h 2630416"/>
              <a:gd name="connsiteX96" fmla="*/ 2385958 w 2619320"/>
              <a:gd name="connsiteY96" fmla="*/ 1464697 h 2630416"/>
              <a:gd name="connsiteX97" fmla="*/ 2451272 w 2619320"/>
              <a:gd name="connsiteY97" fmla="*/ 1497354 h 2630416"/>
              <a:gd name="connsiteX98" fmla="*/ 2483929 w 2619320"/>
              <a:gd name="connsiteY98" fmla="*/ 1704183 h 2630416"/>
              <a:gd name="connsiteX99" fmla="*/ 2494815 w 2619320"/>
              <a:gd name="connsiteY99" fmla="*/ 2117840 h 2630416"/>
              <a:gd name="connsiteX100" fmla="*/ 2505700 w 2619320"/>
              <a:gd name="connsiteY100" fmla="*/ 2150497 h 2630416"/>
              <a:gd name="connsiteX101" fmla="*/ 2527472 w 2619320"/>
              <a:gd name="connsiteY101" fmla="*/ 2172268 h 2630416"/>
              <a:gd name="connsiteX102" fmla="*/ 2549243 w 2619320"/>
              <a:gd name="connsiteY102" fmla="*/ 2237583 h 2630416"/>
              <a:gd name="connsiteX103" fmla="*/ 2614558 w 2619320"/>
              <a:gd name="connsiteY103" fmla="*/ 2324668 h 2630416"/>
              <a:gd name="connsiteX104" fmla="*/ 2581900 w 2619320"/>
              <a:gd name="connsiteY104" fmla="*/ 2422640 h 2630416"/>
              <a:gd name="connsiteX105" fmla="*/ 2549243 w 2619320"/>
              <a:gd name="connsiteY105" fmla="*/ 2433526 h 2630416"/>
              <a:gd name="connsiteX106" fmla="*/ 2473043 w 2619320"/>
              <a:gd name="connsiteY106" fmla="*/ 2520611 h 2630416"/>
              <a:gd name="connsiteX107" fmla="*/ 2462158 w 2619320"/>
              <a:gd name="connsiteY107" fmla="*/ 2553268 h 2630416"/>
              <a:gd name="connsiteX108" fmla="*/ 2440386 w 2619320"/>
              <a:gd name="connsiteY108" fmla="*/ 2607697 h 2630416"/>
              <a:gd name="connsiteX109" fmla="*/ 2375072 w 2619320"/>
              <a:gd name="connsiteY109" fmla="*/ 2596811 h 2630416"/>
              <a:gd name="connsiteX110" fmla="*/ 2135586 w 2619320"/>
              <a:gd name="connsiteY110" fmla="*/ 2575040 h 2630416"/>
              <a:gd name="connsiteX111" fmla="*/ 1678386 w 2619320"/>
              <a:gd name="connsiteY111" fmla="*/ 2585926 h 2630416"/>
              <a:gd name="connsiteX112" fmla="*/ 1645729 w 2619320"/>
              <a:gd name="connsiteY112" fmla="*/ 2596811 h 2630416"/>
              <a:gd name="connsiteX113" fmla="*/ 1591300 w 2619320"/>
              <a:gd name="connsiteY113" fmla="*/ 2607697 h 2630416"/>
              <a:gd name="connsiteX114" fmla="*/ 1395358 w 2619320"/>
              <a:gd name="connsiteY114" fmla="*/ 2596811 h 2630416"/>
              <a:gd name="connsiteX115" fmla="*/ 1319158 w 2619320"/>
              <a:gd name="connsiteY115" fmla="*/ 2585926 h 2630416"/>
              <a:gd name="connsiteX116" fmla="*/ 1253843 w 2619320"/>
              <a:gd name="connsiteY116" fmla="*/ 2564154 h 2630416"/>
              <a:gd name="connsiteX117" fmla="*/ 1101443 w 2619320"/>
              <a:gd name="connsiteY117" fmla="*/ 2575040 h 2630416"/>
              <a:gd name="connsiteX118" fmla="*/ 1068786 w 2619320"/>
              <a:gd name="connsiteY118" fmla="*/ 2596811 h 2630416"/>
              <a:gd name="connsiteX119" fmla="*/ 927272 w 2619320"/>
              <a:gd name="connsiteY119" fmla="*/ 2585926 h 2630416"/>
              <a:gd name="connsiteX120" fmla="*/ 894615 w 2619320"/>
              <a:gd name="connsiteY120" fmla="*/ 2531497 h 2630416"/>
              <a:gd name="connsiteX121" fmla="*/ 851072 w 2619320"/>
              <a:gd name="connsiteY121" fmla="*/ 2487954 h 2630416"/>
              <a:gd name="connsiteX122" fmla="*/ 829300 w 2619320"/>
              <a:gd name="connsiteY122" fmla="*/ 2466183 h 2630416"/>
              <a:gd name="connsiteX123" fmla="*/ 796643 w 2619320"/>
              <a:gd name="connsiteY123" fmla="*/ 2455297 h 2630416"/>
              <a:gd name="connsiteX124" fmla="*/ 720443 w 2619320"/>
              <a:gd name="connsiteY124" fmla="*/ 2411754 h 2630416"/>
              <a:gd name="connsiteX125" fmla="*/ 676900 w 2619320"/>
              <a:gd name="connsiteY125" fmla="*/ 2389983 h 2630416"/>
              <a:gd name="connsiteX126" fmla="*/ 557158 w 2619320"/>
              <a:gd name="connsiteY126" fmla="*/ 2379097 h 2630416"/>
              <a:gd name="connsiteX127" fmla="*/ 252358 w 2619320"/>
              <a:gd name="connsiteY127" fmla="*/ 2389983 h 2630416"/>
              <a:gd name="connsiteX128" fmla="*/ 219700 w 2619320"/>
              <a:gd name="connsiteY128" fmla="*/ 2400868 h 2630416"/>
              <a:gd name="connsiteX129" fmla="*/ 146881 w 2619320"/>
              <a:gd name="connsiteY129" fmla="*/ 2459489 h 2630416"/>
              <a:gd name="connsiteX130" fmla="*/ 45529 w 2619320"/>
              <a:gd name="connsiteY130" fmla="*/ 2139611 h 2630416"/>
              <a:gd name="connsiteX131" fmla="*/ 23758 w 2619320"/>
              <a:gd name="connsiteY131" fmla="*/ 2074297 h 2630416"/>
              <a:gd name="connsiteX132" fmla="*/ 34643 w 2619320"/>
              <a:gd name="connsiteY132" fmla="*/ 1954554 h 2630416"/>
              <a:gd name="connsiteX133" fmla="*/ 67300 w 2619320"/>
              <a:gd name="connsiteY133" fmla="*/ 1889240 h 2630416"/>
              <a:gd name="connsiteX134" fmla="*/ 78186 w 2619320"/>
              <a:gd name="connsiteY134" fmla="*/ 1856583 h 2630416"/>
              <a:gd name="connsiteX135" fmla="*/ 89072 w 2619320"/>
              <a:gd name="connsiteY135" fmla="*/ 1682411 h 2630416"/>
              <a:gd name="connsiteX136" fmla="*/ 99958 w 2619320"/>
              <a:gd name="connsiteY136" fmla="*/ 1649754 h 2630416"/>
              <a:gd name="connsiteX137" fmla="*/ 165272 w 2619320"/>
              <a:gd name="connsiteY137" fmla="*/ 1660640 h 2630416"/>
              <a:gd name="connsiteX138" fmla="*/ 285015 w 2619320"/>
              <a:gd name="connsiteY138" fmla="*/ 1671526 h 2630416"/>
              <a:gd name="connsiteX139" fmla="*/ 317672 w 2619320"/>
              <a:gd name="connsiteY139" fmla="*/ 1682411 h 2630416"/>
              <a:gd name="connsiteX140" fmla="*/ 382986 w 2619320"/>
              <a:gd name="connsiteY140" fmla="*/ 1736840 h 2630416"/>
              <a:gd name="connsiteX141" fmla="*/ 393872 w 2619320"/>
              <a:gd name="connsiteY141" fmla="*/ 1780383 h 2630416"/>
              <a:gd name="connsiteX142" fmla="*/ 404758 w 2619320"/>
              <a:gd name="connsiteY142" fmla="*/ 1813040 h 2630416"/>
              <a:gd name="connsiteX143" fmla="*/ 426529 w 2619320"/>
              <a:gd name="connsiteY143" fmla="*/ 1791268 h 2630416"/>
              <a:gd name="connsiteX144" fmla="*/ 470072 w 2619320"/>
              <a:gd name="connsiteY144" fmla="*/ 1780383 h 2630416"/>
              <a:gd name="connsiteX145" fmla="*/ 622472 w 2619320"/>
              <a:gd name="connsiteY145" fmla="*/ 1769497 h 2630416"/>
              <a:gd name="connsiteX146" fmla="*/ 589815 w 2619320"/>
              <a:gd name="connsiteY146" fmla="*/ 1758611 h 2630416"/>
              <a:gd name="connsiteX147" fmla="*/ 666015 w 2619320"/>
              <a:gd name="connsiteY147" fmla="*/ 1813040 h 2630416"/>
              <a:gd name="connsiteX148" fmla="*/ 698672 w 2619320"/>
              <a:gd name="connsiteY148" fmla="*/ 1856583 h 2630416"/>
              <a:gd name="connsiteX149" fmla="*/ 753100 w 2619320"/>
              <a:gd name="connsiteY149" fmla="*/ 1921897 h 2630416"/>
              <a:gd name="connsiteX150" fmla="*/ 774872 w 2619320"/>
              <a:gd name="connsiteY150" fmla="*/ 1900126 h 2630416"/>
              <a:gd name="connsiteX151" fmla="*/ 763986 w 2619320"/>
              <a:gd name="connsiteY151" fmla="*/ 1845697 h 2630416"/>
              <a:gd name="connsiteX152" fmla="*/ 774872 w 2619320"/>
              <a:gd name="connsiteY152" fmla="*/ 1769497 h 2630416"/>
              <a:gd name="connsiteX153" fmla="*/ 829300 w 2619320"/>
              <a:gd name="connsiteY153" fmla="*/ 1715068 h 2630416"/>
              <a:gd name="connsiteX154" fmla="*/ 861958 w 2619320"/>
              <a:gd name="connsiteY154" fmla="*/ 1671526 h 2630416"/>
              <a:gd name="connsiteX155" fmla="*/ 883729 w 2619320"/>
              <a:gd name="connsiteY155" fmla="*/ 1649754 h 2630416"/>
              <a:gd name="connsiteX156" fmla="*/ 829300 w 2619320"/>
              <a:gd name="connsiteY156" fmla="*/ 1606211 h 2630416"/>
              <a:gd name="connsiteX157" fmla="*/ 796643 w 2619320"/>
              <a:gd name="connsiteY157" fmla="*/ 1584440 h 2630416"/>
              <a:gd name="connsiteX158" fmla="*/ 785758 w 2619320"/>
              <a:gd name="connsiteY158" fmla="*/ 1551783 h 2630416"/>
              <a:gd name="connsiteX159" fmla="*/ 731329 w 2619320"/>
              <a:gd name="connsiteY159" fmla="*/ 1508240 h 2630416"/>
              <a:gd name="connsiteX160" fmla="*/ 557158 w 2619320"/>
              <a:gd name="connsiteY160" fmla="*/ 1475583 h 2630416"/>
              <a:gd name="connsiteX161" fmla="*/ 546272 w 2619320"/>
              <a:gd name="connsiteY161" fmla="*/ 1519126 h 2630416"/>
              <a:gd name="connsiteX162" fmla="*/ 513615 w 2619320"/>
              <a:gd name="connsiteY162" fmla="*/ 1540897 h 2630416"/>
              <a:gd name="connsiteX163" fmla="*/ 491843 w 2619320"/>
              <a:gd name="connsiteY163" fmla="*/ 1562668 h 2630416"/>
              <a:gd name="connsiteX164" fmla="*/ 448300 w 2619320"/>
              <a:gd name="connsiteY164" fmla="*/ 1551783 h 2630416"/>
              <a:gd name="connsiteX165" fmla="*/ 415643 w 2619320"/>
              <a:gd name="connsiteY165" fmla="*/ 1573554 h 2630416"/>
              <a:gd name="connsiteX166" fmla="*/ 350329 w 2619320"/>
              <a:gd name="connsiteY166" fmla="*/ 1584440 h 2630416"/>
              <a:gd name="connsiteX167" fmla="*/ 361215 w 2619320"/>
              <a:gd name="connsiteY167" fmla="*/ 1627983 h 2630416"/>
              <a:gd name="connsiteX168" fmla="*/ 372100 w 2619320"/>
              <a:gd name="connsiteY168" fmla="*/ 1660640 h 2630416"/>
              <a:gd name="connsiteX169" fmla="*/ 361215 w 2619320"/>
              <a:gd name="connsiteY169" fmla="*/ 1704183 h 2630416"/>
              <a:gd name="connsiteX170" fmla="*/ 328558 w 2619320"/>
              <a:gd name="connsiteY170" fmla="*/ 1682411 h 2630416"/>
              <a:gd name="connsiteX171" fmla="*/ 285015 w 2619320"/>
              <a:gd name="connsiteY171" fmla="*/ 1660640 h 2630416"/>
              <a:gd name="connsiteX172" fmla="*/ 263243 w 2619320"/>
              <a:gd name="connsiteY172" fmla="*/ 1638868 h 2630416"/>
              <a:gd name="connsiteX173" fmla="*/ 197929 w 2619320"/>
              <a:gd name="connsiteY173" fmla="*/ 1671526 h 2630416"/>
              <a:gd name="connsiteX174" fmla="*/ 110843 w 2619320"/>
              <a:gd name="connsiteY174" fmla="*/ 1704183 h 2630416"/>
              <a:gd name="connsiteX175" fmla="*/ 89072 w 2619320"/>
              <a:gd name="connsiteY175" fmla="*/ 1802154 h 2630416"/>
              <a:gd name="connsiteX176" fmla="*/ 78186 w 2619320"/>
              <a:gd name="connsiteY176" fmla="*/ 1834811 h 2630416"/>
              <a:gd name="connsiteX177" fmla="*/ 67300 w 2619320"/>
              <a:gd name="connsiteY177" fmla="*/ 1802154 h 2630416"/>
              <a:gd name="connsiteX178" fmla="*/ 78186 w 2619320"/>
              <a:gd name="connsiteY178" fmla="*/ 1758611 h 2630416"/>
              <a:gd name="connsiteX179" fmla="*/ 99958 w 2619320"/>
              <a:gd name="connsiteY179" fmla="*/ 1627983 h 2630416"/>
              <a:gd name="connsiteX180" fmla="*/ 110843 w 2619320"/>
              <a:gd name="connsiteY180" fmla="*/ 1551783 h 2630416"/>
              <a:gd name="connsiteX181" fmla="*/ 121729 w 2619320"/>
              <a:gd name="connsiteY181" fmla="*/ 1486468 h 2630416"/>
              <a:gd name="connsiteX182" fmla="*/ 110843 w 2619320"/>
              <a:gd name="connsiteY182" fmla="*/ 1312297 h 2630416"/>
              <a:gd name="connsiteX183" fmla="*/ 99958 w 2619320"/>
              <a:gd name="connsiteY183" fmla="*/ 1279640 h 2630416"/>
              <a:gd name="connsiteX184" fmla="*/ 78186 w 2619320"/>
              <a:gd name="connsiteY184" fmla="*/ 1246983 h 2630416"/>
              <a:gd name="connsiteX185" fmla="*/ 110843 w 2619320"/>
              <a:gd name="connsiteY185" fmla="*/ 1040154 h 2630416"/>
              <a:gd name="connsiteX0" fmla="*/ 110843 w 2619320"/>
              <a:gd name="connsiteY0" fmla="*/ 1040154 h 2630416"/>
              <a:gd name="connsiteX1" fmla="*/ 110843 w 2619320"/>
              <a:gd name="connsiteY1" fmla="*/ 1040154 h 2630416"/>
              <a:gd name="connsiteX2" fmla="*/ 165272 w 2619320"/>
              <a:gd name="connsiteY2" fmla="*/ 1116354 h 2630416"/>
              <a:gd name="connsiteX3" fmla="*/ 187043 w 2619320"/>
              <a:gd name="connsiteY3" fmla="*/ 1138126 h 2630416"/>
              <a:gd name="connsiteX4" fmla="*/ 219700 w 2619320"/>
              <a:gd name="connsiteY4" fmla="*/ 1355840 h 2630416"/>
              <a:gd name="connsiteX5" fmla="*/ 263243 w 2619320"/>
              <a:gd name="connsiteY5" fmla="*/ 1442926 h 2630416"/>
              <a:gd name="connsiteX6" fmla="*/ 317672 w 2619320"/>
              <a:gd name="connsiteY6" fmla="*/ 1530011 h 2630416"/>
              <a:gd name="connsiteX7" fmla="*/ 372100 w 2619320"/>
              <a:gd name="connsiteY7" fmla="*/ 1519126 h 2630416"/>
              <a:gd name="connsiteX8" fmla="*/ 415643 w 2619320"/>
              <a:gd name="connsiteY8" fmla="*/ 1508240 h 2630416"/>
              <a:gd name="connsiteX9" fmla="*/ 350329 w 2619320"/>
              <a:gd name="connsiteY9" fmla="*/ 1486468 h 2630416"/>
              <a:gd name="connsiteX10" fmla="*/ 328558 w 2619320"/>
              <a:gd name="connsiteY10" fmla="*/ 1453811 h 2630416"/>
              <a:gd name="connsiteX11" fmla="*/ 317672 w 2619320"/>
              <a:gd name="connsiteY11" fmla="*/ 1344954 h 2630416"/>
              <a:gd name="connsiteX12" fmla="*/ 306786 w 2619320"/>
              <a:gd name="connsiteY12" fmla="*/ 1290526 h 2630416"/>
              <a:gd name="connsiteX13" fmla="*/ 339443 w 2619320"/>
              <a:gd name="connsiteY13" fmla="*/ 1159897 h 2630416"/>
              <a:gd name="connsiteX14" fmla="*/ 290897 w 2619320"/>
              <a:gd name="connsiteY14" fmla="*/ 1163345 h 2630416"/>
              <a:gd name="connsiteX15" fmla="*/ 362905 w 2619320"/>
              <a:gd name="connsiteY15" fmla="*/ 1019329 h 2630416"/>
              <a:gd name="connsiteX16" fmla="*/ 506921 w 2619320"/>
              <a:gd name="connsiteY16" fmla="*/ 947321 h 2630416"/>
              <a:gd name="connsiteX17" fmla="*/ 546272 w 2619320"/>
              <a:gd name="connsiteY17" fmla="*/ 833326 h 2630416"/>
              <a:gd name="connsiteX18" fmla="*/ 578929 w 2619320"/>
              <a:gd name="connsiteY18" fmla="*/ 768011 h 2630416"/>
              <a:gd name="connsiteX19" fmla="*/ 666015 w 2619320"/>
              <a:gd name="connsiteY19" fmla="*/ 746240 h 2630416"/>
              <a:gd name="connsiteX20" fmla="*/ 687786 w 2619320"/>
              <a:gd name="connsiteY20" fmla="*/ 724468 h 2630416"/>
              <a:gd name="connsiteX21" fmla="*/ 774872 w 2619320"/>
              <a:gd name="connsiteY21" fmla="*/ 659154 h 2630416"/>
              <a:gd name="connsiteX22" fmla="*/ 753100 w 2619320"/>
              <a:gd name="connsiteY22" fmla="*/ 604726 h 2630416"/>
              <a:gd name="connsiteX23" fmla="*/ 720443 w 2619320"/>
              <a:gd name="connsiteY23" fmla="*/ 539411 h 2630416"/>
              <a:gd name="connsiteX24" fmla="*/ 650937 w 2619320"/>
              <a:gd name="connsiteY24" fmla="*/ 515273 h 2630416"/>
              <a:gd name="connsiteX25" fmla="*/ 796643 w 2619320"/>
              <a:gd name="connsiteY25" fmla="*/ 495868 h 2630416"/>
              <a:gd name="connsiteX26" fmla="*/ 829300 w 2619320"/>
              <a:gd name="connsiteY26" fmla="*/ 484983 h 2630416"/>
              <a:gd name="connsiteX27" fmla="*/ 861958 w 2619320"/>
              <a:gd name="connsiteY27" fmla="*/ 517640 h 2630416"/>
              <a:gd name="connsiteX28" fmla="*/ 851072 w 2619320"/>
              <a:gd name="connsiteY28" fmla="*/ 561183 h 2630416"/>
              <a:gd name="connsiteX29" fmla="*/ 872843 w 2619320"/>
              <a:gd name="connsiteY29" fmla="*/ 593840 h 2630416"/>
              <a:gd name="connsiteX30" fmla="*/ 992586 w 2619320"/>
              <a:gd name="connsiteY30" fmla="*/ 593840 h 2630416"/>
              <a:gd name="connsiteX31" fmla="*/ 1014358 w 2619320"/>
              <a:gd name="connsiteY31" fmla="*/ 484983 h 2630416"/>
              <a:gd name="connsiteX32" fmla="*/ 1036129 w 2619320"/>
              <a:gd name="connsiteY32" fmla="*/ 463211 h 2630416"/>
              <a:gd name="connsiteX33" fmla="*/ 1047015 w 2619320"/>
              <a:gd name="connsiteY33" fmla="*/ 430554 h 2630416"/>
              <a:gd name="connsiteX34" fmla="*/ 1112329 w 2619320"/>
              <a:gd name="connsiteY34" fmla="*/ 387011 h 2630416"/>
              <a:gd name="connsiteX35" fmla="*/ 1221186 w 2619320"/>
              <a:gd name="connsiteY35" fmla="*/ 332583 h 2630416"/>
              <a:gd name="connsiteX36" fmla="*/ 1253843 w 2619320"/>
              <a:gd name="connsiteY36" fmla="*/ 299926 h 2630416"/>
              <a:gd name="connsiteX37" fmla="*/ 1275615 w 2619320"/>
              <a:gd name="connsiteY37" fmla="*/ 212840 h 2630416"/>
              <a:gd name="connsiteX38" fmla="*/ 1264729 w 2619320"/>
              <a:gd name="connsiteY38" fmla="*/ 169297 h 2630416"/>
              <a:gd name="connsiteX39" fmla="*/ 1210300 w 2619320"/>
              <a:gd name="connsiteY39" fmla="*/ 147526 h 2630416"/>
              <a:gd name="connsiteX40" fmla="*/ 1166758 w 2619320"/>
              <a:gd name="connsiteY40" fmla="*/ 125754 h 2630416"/>
              <a:gd name="connsiteX41" fmla="*/ 851072 w 2619320"/>
              <a:gd name="connsiteY41" fmla="*/ 82211 h 2630416"/>
              <a:gd name="connsiteX42" fmla="*/ 1047015 w 2619320"/>
              <a:gd name="connsiteY42" fmla="*/ 60440 h 2630416"/>
              <a:gd name="connsiteX43" fmla="*/ 1504215 w 2619320"/>
              <a:gd name="connsiteY43" fmla="*/ 71326 h 2630416"/>
              <a:gd name="connsiteX44" fmla="*/ 1449786 w 2619320"/>
              <a:gd name="connsiteY44" fmla="*/ 125754 h 2630416"/>
              <a:gd name="connsiteX45" fmla="*/ 1428015 w 2619320"/>
              <a:gd name="connsiteY45" fmla="*/ 147526 h 2630416"/>
              <a:gd name="connsiteX46" fmla="*/ 1417129 w 2619320"/>
              <a:gd name="connsiteY46" fmla="*/ 245497 h 2630416"/>
              <a:gd name="connsiteX47" fmla="*/ 1362700 w 2619320"/>
              <a:gd name="connsiteY47" fmla="*/ 256383 h 2630416"/>
              <a:gd name="connsiteX48" fmla="*/ 1406243 w 2619320"/>
              <a:gd name="connsiteY48" fmla="*/ 321697 h 2630416"/>
              <a:gd name="connsiteX49" fmla="*/ 1395358 w 2619320"/>
              <a:gd name="connsiteY49" fmla="*/ 365240 h 2630416"/>
              <a:gd name="connsiteX50" fmla="*/ 1373586 w 2619320"/>
              <a:gd name="connsiteY50" fmla="*/ 387011 h 2630416"/>
              <a:gd name="connsiteX51" fmla="*/ 1384472 w 2619320"/>
              <a:gd name="connsiteY51" fmla="*/ 419668 h 2630416"/>
              <a:gd name="connsiteX52" fmla="*/ 1449786 w 2619320"/>
              <a:gd name="connsiteY52" fmla="*/ 452326 h 2630416"/>
              <a:gd name="connsiteX53" fmla="*/ 1438900 w 2619320"/>
              <a:gd name="connsiteY53" fmla="*/ 484983 h 2630416"/>
              <a:gd name="connsiteX54" fmla="*/ 1460672 w 2619320"/>
              <a:gd name="connsiteY54" fmla="*/ 506754 h 2630416"/>
              <a:gd name="connsiteX55" fmla="*/ 1580415 w 2619320"/>
              <a:gd name="connsiteY55" fmla="*/ 528526 h 2630416"/>
              <a:gd name="connsiteX56" fmla="*/ 1634843 w 2619320"/>
              <a:gd name="connsiteY56" fmla="*/ 517640 h 2630416"/>
              <a:gd name="connsiteX57" fmla="*/ 1678386 w 2619320"/>
              <a:gd name="connsiteY57" fmla="*/ 430554 h 2630416"/>
              <a:gd name="connsiteX58" fmla="*/ 1700158 w 2619320"/>
              <a:gd name="connsiteY58" fmla="*/ 452326 h 2630416"/>
              <a:gd name="connsiteX59" fmla="*/ 1732815 w 2619320"/>
              <a:gd name="connsiteY59" fmla="*/ 474097 h 2630416"/>
              <a:gd name="connsiteX60" fmla="*/ 1743700 w 2619320"/>
              <a:gd name="connsiteY60" fmla="*/ 506754 h 2630416"/>
              <a:gd name="connsiteX61" fmla="*/ 1765472 w 2619320"/>
              <a:gd name="connsiteY61" fmla="*/ 528526 h 2630416"/>
              <a:gd name="connsiteX62" fmla="*/ 1787243 w 2619320"/>
              <a:gd name="connsiteY62" fmla="*/ 561183 h 2630416"/>
              <a:gd name="connsiteX63" fmla="*/ 1819900 w 2619320"/>
              <a:gd name="connsiteY63" fmla="*/ 680926 h 2630416"/>
              <a:gd name="connsiteX64" fmla="*/ 1852558 w 2619320"/>
              <a:gd name="connsiteY64" fmla="*/ 702697 h 2630416"/>
              <a:gd name="connsiteX65" fmla="*/ 1863443 w 2619320"/>
              <a:gd name="connsiteY65" fmla="*/ 735354 h 2630416"/>
              <a:gd name="connsiteX66" fmla="*/ 1874329 w 2619320"/>
              <a:gd name="connsiteY66" fmla="*/ 811554 h 2630416"/>
              <a:gd name="connsiteX67" fmla="*/ 1896100 w 2619320"/>
              <a:gd name="connsiteY67" fmla="*/ 844211 h 2630416"/>
              <a:gd name="connsiteX68" fmla="*/ 1906986 w 2619320"/>
              <a:gd name="connsiteY68" fmla="*/ 931297 h 2630416"/>
              <a:gd name="connsiteX69" fmla="*/ 1939643 w 2619320"/>
              <a:gd name="connsiteY69" fmla="*/ 953068 h 2630416"/>
              <a:gd name="connsiteX70" fmla="*/ 1961415 w 2619320"/>
              <a:gd name="connsiteY70" fmla="*/ 974840 h 2630416"/>
              <a:gd name="connsiteX71" fmla="*/ 1972300 w 2619320"/>
              <a:gd name="connsiteY71" fmla="*/ 1029268 h 2630416"/>
              <a:gd name="connsiteX72" fmla="*/ 2004958 w 2619320"/>
              <a:gd name="connsiteY72" fmla="*/ 1018383 h 2630416"/>
              <a:gd name="connsiteX73" fmla="*/ 2015843 w 2619320"/>
              <a:gd name="connsiteY73" fmla="*/ 985726 h 2630416"/>
              <a:gd name="connsiteX74" fmla="*/ 1947081 w 2619320"/>
              <a:gd name="connsiteY74" fmla="*/ 875313 h 2630416"/>
              <a:gd name="connsiteX75" fmla="*/ 1947081 w 2619320"/>
              <a:gd name="connsiteY75" fmla="*/ 875313 h 2630416"/>
              <a:gd name="connsiteX76" fmla="*/ 2019089 w 2619320"/>
              <a:gd name="connsiteY76" fmla="*/ 1019329 h 2630416"/>
              <a:gd name="connsiteX77" fmla="*/ 1947081 w 2619320"/>
              <a:gd name="connsiteY77" fmla="*/ 1019329 h 2630416"/>
              <a:gd name="connsiteX78" fmla="*/ 1947081 w 2619320"/>
              <a:gd name="connsiteY78" fmla="*/ 875313 h 2630416"/>
              <a:gd name="connsiteX79" fmla="*/ 1875073 w 2619320"/>
              <a:gd name="connsiteY79" fmla="*/ 947321 h 2630416"/>
              <a:gd name="connsiteX80" fmla="*/ 1803065 w 2619320"/>
              <a:gd name="connsiteY80" fmla="*/ 947321 h 2630416"/>
              <a:gd name="connsiteX81" fmla="*/ 2004958 w 2619320"/>
              <a:gd name="connsiteY81" fmla="*/ 1029268 h 2630416"/>
              <a:gd name="connsiteX82" fmla="*/ 1950529 w 2619320"/>
              <a:gd name="connsiteY82" fmla="*/ 963954 h 2630416"/>
              <a:gd name="connsiteX83" fmla="*/ 2015843 w 2619320"/>
              <a:gd name="connsiteY83" fmla="*/ 1018383 h 2630416"/>
              <a:gd name="connsiteX84" fmla="*/ 2102929 w 2619320"/>
              <a:gd name="connsiteY84" fmla="*/ 1116354 h 2630416"/>
              <a:gd name="connsiteX85" fmla="*/ 2113815 w 2619320"/>
              <a:gd name="connsiteY85" fmla="*/ 1149011 h 2630416"/>
              <a:gd name="connsiteX86" fmla="*/ 2146472 w 2619320"/>
              <a:gd name="connsiteY86" fmla="*/ 1170783 h 2630416"/>
              <a:gd name="connsiteX87" fmla="*/ 2222672 w 2619320"/>
              <a:gd name="connsiteY87" fmla="*/ 1214326 h 2630416"/>
              <a:gd name="connsiteX88" fmla="*/ 2277100 w 2619320"/>
              <a:gd name="connsiteY88" fmla="*/ 1138126 h 2630416"/>
              <a:gd name="connsiteX89" fmla="*/ 2309758 w 2619320"/>
              <a:gd name="connsiteY89" fmla="*/ 1170783 h 2630416"/>
              <a:gd name="connsiteX90" fmla="*/ 2342415 w 2619320"/>
              <a:gd name="connsiteY90" fmla="*/ 1246983 h 2630416"/>
              <a:gd name="connsiteX91" fmla="*/ 2375072 w 2619320"/>
              <a:gd name="connsiteY91" fmla="*/ 1268754 h 2630416"/>
              <a:gd name="connsiteX92" fmla="*/ 2429500 w 2619320"/>
              <a:gd name="connsiteY92" fmla="*/ 1323183 h 2630416"/>
              <a:gd name="connsiteX93" fmla="*/ 2462158 w 2619320"/>
              <a:gd name="connsiteY93" fmla="*/ 1355840 h 2630416"/>
              <a:gd name="connsiteX94" fmla="*/ 2418615 w 2619320"/>
              <a:gd name="connsiteY94" fmla="*/ 1366726 h 2630416"/>
              <a:gd name="connsiteX95" fmla="*/ 2375072 w 2619320"/>
              <a:gd name="connsiteY95" fmla="*/ 1421154 h 2630416"/>
              <a:gd name="connsiteX96" fmla="*/ 2385958 w 2619320"/>
              <a:gd name="connsiteY96" fmla="*/ 1464697 h 2630416"/>
              <a:gd name="connsiteX97" fmla="*/ 2451272 w 2619320"/>
              <a:gd name="connsiteY97" fmla="*/ 1497354 h 2630416"/>
              <a:gd name="connsiteX98" fmla="*/ 2483929 w 2619320"/>
              <a:gd name="connsiteY98" fmla="*/ 1704183 h 2630416"/>
              <a:gd name="connsiteX99" fmla="*/ 2494815 w 2619320"/>
              <a:gd name="connsiteY99" fmla="*/ 2117840 h 2630416"/>
              <a:gd name="connsiteX100" fmla="*/ 2505700 w 2619320"/>
              <a:gd name="connsiteY100" fmla="*/ 2150497 h 2630416"/>
              <a:gd name="connsiteX101" fmla="*/ 2527472 w 2619320"/>
              <a:gd name="connsiteY101" fmla="*/ 2172268 h 2630416"/>
              <a:gd name="connsiteX102" fmla="*/ 2549243 w 2619320"/>
              <a:gd name="connsiteY102" fmla="*/ 2237583 h 2630416"/>
              <a:gd name="connsiteX103" fmla="*/ 2614558 w 2619320"/>
              <a:gd name="connsiteY103" fmla="*/ 2324668 h 2630416"/>
              <a:gd name="connsiteX104" fmla="*/ 2581900 w 2619320"/>
              <a:gd name="connsiteY104" fmla="*/ 2422640 h 2630416"/>
              <a:gd name="connsiteX105" fmla="*/ 2549243 w 2619320"/>
              <a:gd name="connsiteY105" fmla="*/ 2433526 h 2630416"/>
              <a:gd name="connsiteX106" fmla="*/ 2473043 w 2619320"/>
              <a:gd name="connsiteY106" fmla="*/ 2520611 h 2630416"/>
              <a:gd name="connsiteX107" fmla="*/ 2462158 w 2619320"/>
              <a:gd name="connsiteY107" fmla="*/ 2553268 h 2630416"/>
              <a:gd name="connsiteX108" fmla="*/ 2440386 w 2619320"/>
              <a:gd name="connsiteY108" fmla="*/ 2607697 h 2630416"/>
              <a:gd name="connsiteX109" fmla="*/ 2375072 w 2619320"/>
              <a:gd name="connsiteY109" fmla="*/ 2596811 h 2630416"/>
              <a:gd name="connsiteX110" fmla="*/ 2135586 w 2619320"/>
              <a:gd name="connsiteY110" fmla="*/ 2575040 h 2630416"/>
              <a:gd name="connsiteX111" fmla="*/ 1678386 w 2619320"/>
              <a:gd name="connsiteY111" fmla="*/ 2585926 h 2630416"/>
              <a:gd name="connsiteX112" fmla="*/ 1645729 w 2619320"/>
              <a:gd name="connsiteY112" fmla="*/ 2596811 h 2630416"/>
              <a:gd name="connsiteX113" fmla="*/ 1591300 w 2619320"/>
              <a:gd name="connsiteY113" fmla="*/ 2607697 h 2630416"/>
              <a:gd name="connsiteX114" fmla="*/ 1395358 w 2619320"/>
              <a:gd name="connsiteY114" fmla="*/ 2596811 h 2630416"/>
              <a:gd name="connsiteX115" fmla="*/ 1319158 w 2619320"/>
              <a:gd name="connsiteY115" fmla="*/ 2585926 h 2630416"/>
              <a:gd name="connsiteX116" fmla="*/ 1253843 w 2619320"/>
              <a:gd name="connsiteY116" fmla="*/ 2564154 h 2630416"/>
              <a:gd name="connsiteX117" fmla="*/ 1101443 w 2619320"/>
              <a:gd name="connsiteY117" fmla="*/ 2575040 h 2630416"/>
              <a:gd name="connsiteX118" fmla="*/ 1068786 w 2619320"/>
              <a:gd name="connsiteY118" fmla="*/ 2596811 h 2630416"/>
              <a:gd name="connsiteX119" fmla="*/ 927272 w 2619320"/>
              <a:gd name="connsiteY119" fmla="*/ 2585926 h 2630416"/>
              <a:gd name="connsiteX120" fmla="*/ 894615 w 2619320"/>
              <a:gd name="connsiteY120" fmla="*/ 2531497 h 2630416"/>
              <a:gd name="connsiteX121" fmla="*/ 851072 w 2619320"/>
              <a:gd name="connsiteY121" fmla="*/ 2487954 h 2630416"/>
              <a:gd name="connsiteX122" fmla="*/ 829300 w 2619320"/>
              <a:gd name="connsiteY122" fmla="*/ 2466183 h 2630416"/>
              <a:gd name="connsiteX123" fmla="*/ 796643 w 2619320"/>
              <a:gd name="connsiteY123" fmla="*/ 2455297 h 2630416"/>
              <a:gd name="connsiteX124" fmla="*/ 720443 w 2619320"/>
              <a:gd name="connsiteY124" fmla="*/ 2411754 h 2630416"/>
              <a:gd name="connsiteX125" fmla="*/ 676900 w 2619320"/>
              <a:gd name="connsiteY125" fmla="*/ 2389983 h 2630416"/>
              <a:gd name="connsiteX126" fmla="*/ 557158 w 2619320"/>
              <a:gd name="connsiteY126" fmla="*/ 2379097 h 2630416"/>
              <a:gd name="connsiteX127" fmla="*/ 252358 w 2619320"/>
              <a:gd name="connsiteY127" fmla="*/ 2389983 h 2630416"/>
              <a:gd name="connsiteX128" fmla="*/ 219700 w 2619320"/>
              <a:gd name="connsiteY128" fmla="*/ 2400868 h 2630416"/>
              <a:gd name="connsiteX129" fmla="*/ 146881 w 2619320"/>
              <a:gd name="connsiteY129" fmla="*/ 2459489 h 2630416"/>
              <a:gd name="connsiteX130" fmla="*/ 45529 w 2619320"/>
              <a:gd name="connsiteY130" fmla="*/ 2139611 h 2630416"/>
              <a:gd name="connsiteX131" fmla="*/ 23758 w 2619320"/>
              <a:gd name="connsiteY131" fmla="*/ 2074297 h 2630416"/>
              <a:gd name="connsiteX132" fmla="*/ 34643 w 2619320"/>
              <a:gd name="connsiteY132" fmla="*/ 1954554 h 2630416"/>
              <a:gd name="connsiteX133" fmla="*/ 67300 w 2619320"/>
              <a:gd name="connsiteY133" fmla="*/ 1889240 h 2630416"/>
              <a:gd name="connsiteX134" fmla="*/ 78186 w 2619320"/>
              <a:gd name="connsiteY134" fmla="*/ 1856583 h 2630416"/>
              <a:gd name="connsiteX135" fmla="*/ 89072 w 2619320"/>
              <a:gd name="connsiteY135" fmla="*/ 1682411 h 2630416"/>
              <a:gd name="connsiteX136" fmla="*/ 99958 w 2619320"/>
              <a:gd name="connsiteY136" fmla="*/ 1649754 h 2630416"/>
              <a:gd name="connsiteX137" fmla="*/ 165272 w 2619320"/>
              <a:gd name="connsiteY137" fmla="*/ 1660640 h 2630416"/>
              <a:gd name="connsiteX138" fmla="*/ 285015 w 2619320"/>
              <a:gd name="connsiteY138" fmla="*/ 1671526 h 2630416"/>
              <a:gd name="connsiteX139" fmla="*/ 317672 w 2619320"/>
              <a:gd name="connsiteY139" fmla="*/ 1682411 h 2630416"/>
              <a:gd name="connsiteX140" fmla="*/ 382986 w 2619320"/>
              <a:gd name="connsiteY140" fmla="*/ 1736840 h 2630416"/>
              <a:gd name="connsiteX141" fmla="*/ 393872 w 2619320"/>
              <a:gd name="connsiteY141" fmla="*/ 1780383 h 2630416"/>
              <a:gd name="connsiteX142" fmla="*/ 404758 w 2619320"/>
              <a:gd name="connsiteY142" fmla="*/ 1813040 h 2630416"/>
              <a:gd name="connsiteX143" fmla="*/ 426529 w 2619320"/>
              <a:gd name="connsiteY143" fmla="*/ 1791268 h 2630416"/>
              <a:gd name="connsiteX144" fmla="*/ 470072 w 2619320"/>
              <a:gd name="connsiteY144" fmla="*/ 1780383 h 2630416"/>
              <a:gd name="connsiteX145" fmla="*/ 622472 w 2619320"/>
              <a:gd name="connsiteY145" fmla="*/ 1769497 h 2630416"/>
              <a:gd name="connsiteX146" fmla="*/ 589815 w 2619320"/>
              <a:gd name="connsiteY146" fmla="*/ 1758611 h 2630416"/>
              <a:gd name="connsiteX147" fmla="*/ 666015 w 2619320"/>
              <a:gd name="connsiteY147" fmla="*/ 1813040 h 2630416"/>
              <a:gd name="connsiteX148" fmla="*/ 698672 w 2619320"/>
              <a:gd name="connsiteY148" fmla="*/ 1856583 h 2630416"/>
              <a:gd name="connsiteX149" fmla="*/ 753100 w 2619320"/>
              <a:gd name="connsiteY149" fmla="*/ 1921897 h 2630416"/>
              <a:gd name="connsiteX150" fmla="*/ 774872 w 2619320"/>
              <a:gd name="connsiteY150" fmla="*/ 1900126 h 2630416"/>
              <a:gd name="connsiteX151" fmla="*/ 763986 w 2619320"/>
              <a:gd name="connsiteY151" fmla="*/ 1845697 h 2630416"/>
              <a:gd name="connsiteX152" fmla="*/ 774872 w 2619320"/>
              <a:gd name="connsiteY152" fmla="*/ 1769497 h 2630416"/>
              <a:gd name="connsiteX153" fmla="*/ 829300 w 2619320"/>
              <a:gd name="connsiteY153" fmla="*/ 1715068 h 2630416"/>
              <a:gd name="connsiteX154" fmla="*/ 861958 w 2619320"/>
              <a:gd name="connsiteY154" fmla="*/ 1671526 h 2630416"/>
              <a:gd name="connsiteX155" fmla="*/ 883729 w 2619320"/>
              <a:gd name="connsiteY155" fmla="*/ 1649754 h 2630416"/>
              <a:gd name="connsiteX156" fmla="*/ 829300 w 2619320"/>
              <a:gd name="connsiteY156" fmla="*/ 1606211 h 2630416"/>
              <a:gd name="connsiteX157" fmla="*/ 796643 w 2619320"/>
              <a:gd name="connsiteY157" fmla="*/ 1584440 h 2630416"/>
              <a:gd name="connsiteX158" fmla="*/ 785758 w 2619320"/>
              <a:gd name="connsiteY158" fmla="*/ 1551783 h 2630416"/>
              <a:gd name="connsiteX159" fmla="*/ 731329 w 2619320"/>
              <a:gd name="connsiteY159" fmla="*/ 1508240 h 2630416"/>
              <a:gd name="connsiteX160" fmla="*/ 557158 w 2619320"/>
              <a:gd name="connsiteY160" fmla="*/ 1475583 h 2630416"/>
              <a:gd name="connsiteX161" fmla="*/ 546272 w 2619320"/>
              <a:gd name="connsiteY161" fmla="*/ 1519126 h 2630416"/>
              <a:gd name="connsiteX162" fmla="*/ 513615 w 2619320"/>
              <a:gd name="connsiteY162" fmla="*/ 1540897 h 2630416"/>
              <a:gd name="connsiteX163" fmla="*/ 491843 w 2619320"/>
              <a:gd name="connsiteY163" fmla="*/ 1562668 h 2630416"/>
              <a:gd name="connsiteX164" fmla="*/ 448300 w 2619320"/>
              <a:gd name="connsiteY164" fmla="*/ 1551783 h 2630416"/>
              <a:gd name="connsiteX165" fmla="*/ 415643 w 2619320"/>
              <a:gd name="connsiteY165" fmla="*/ 1573554 h 2630416"/>
              <a:gd name="connsiteX166" fmla="*/ 350329 w 2619320"/>
              <a:gd name="connsiteY166" fmla="*/ 1584440 h 2630416"/>
              <a:gd name="connsiteX167" fmla="*/ 361215 w 2619320"/>
              <a:gd name="connsiteY167" fmla="*/ 1627983 h 2630416"/>
              <a:gd name="connsiteX168" fmla="*/ 372100 w 2619320"/>
              <a:gd name="connsiteY168" fmla="*/ 1660640 h 2630416"/>
              <a:gd name="connsiteX169" fmla="*/ 361215 w 2619320"/>
              <a:gd name="connsiteY169" fmla="*/ 1704183 h 2630416"/>
              <a:gd name="connsiteX170" fmla="*/ 328558 w 2619320"/>
              <a:gd name="connsiteY170" fmla="*/ 1682411 h 2630416"/>
              <a:gd name="connsiteX171" fmla="*/ 285015 w 2619320"/>
              <a:gd name="connsiteY171" fmla="*/ 1660640 h 2630416"/>
              <a:gd name="connsiteX172" fmla="*/ 263243 w 2619320"/>
              <a:gd name="connsiteY172" fmla="*/ 1638868 h 2630416"/>
              <a:gd name="connsiteX173" fmla="*/ 197929 w 2619320"/>
              <a:gd name="connsiteY173" fmla="*/ 1671526 h 2630416"/>
              <a:gd name="connsiteX174" fmla="*/ 110843 w 2619320"/>
              <a:gd name="connsiteY174" fmla="*/ 1704183 h 2630416"/>
              <a:gd name="connsiteX175" fmla="*/ 89072 w 2619320"/>
              <a:gd name="connsiteY175" fmla="*/ 1802154 h 2630416"/>
              <a:gd name="connsiteX176" fmla="*/ 78186 w 2619320"/>
              <a:gd name="connsiteY176" fmla="*/ 1834811 h 2630416"/>
              <a:gd name="connsiteX177" fmla="*/ 67300 w 2619320"/>
              <a:gd name="connsiteY177" fmla="*/ 1802154 h 2630416"/>
              <a:gd name="connsiteX178" fmla="*/ 78186 w 2619320"/>
              <a:gd name="connsiteY178" fmla="*/ 1758611 h 2630416"/>
              <a:gd name="connsiteX179" fmla="*/ 99958 w 2619320"/>
              <a:gd name="connsiteY179" fmla="*/ 1627983 h 2630416"/>
              <a:gd name="connsiteX180" fmla="*/ 110843 w 2619320"/>
              <a:gd name="connsiteY180" fmla="*/ 1551783 h 2630416"/>
              <a:gd name="connsiteX181" fmla="*/ 121729 w 2619320"/>
              <a:gd name="connsiteY181" fmla="*/ 1486468 h 2630416"/>
              <a:gd name="connsiteX182" fmla="*/ 110843 w 2619320"/>
              <a:gd name="connsiteY182" fmla="*/ 1312297 h 2630416"/>
              <a:gd name="connsiteX183" fmla="*/ 99958 w 2619320"/>
              <a:gd name="connsiteY183" fmla="*/ 1279640 h 2630416"/>
              <a:gd name="connsiteX184" fmla="*/ 78186 w 2619320"/>
              <a:gd name="connsiteY184" fmla="*/ 1246983 h 2630416"/>
              <a:gd name="connsiteX185" fmla="*/ 110843 w 2619320"/>
              <a:gd name="connsiteY185" fmla="*/ 1040154 h 2630416"/>
              <a:gd name="connsiteX0" fmla="*/ 110843 w 2619320"/>
              <a:gd name="connsiteY0" fmla="*/ 1040154 h 2630416"/>
              <a:gd name="connsiteX1" fmla="*/ 110843 w 2619320"/>
              <a:gd name="connsiteY1" fmla="*/ 1040154 h 2630416"/>
              <a:gd name="connsiteX2" fmla="*/ 165272 w 2619320"/>
              <a:gd name="connsiteY2" fmla="*/ 1116354 h 2630416"/>
              <a:gd name="connsiteX3" fmla="*/ 187043 w 2619320"/>
              <a:gd name="connsiteY3" fmla="*/ 1138126 h 2630416"/>
              <a:gd name="connsiteX4" fmla="*/ 219700 w 2619320"/>
              <a:gd name="connsiteY4" fmla="*/ 1355840 h 2630416"/>
              <a:gd name="connsiteX5" fmla="*/ 263243 w 2619320"/>
              <a:gd name="connsiteY5" fmla="*/ 1442926 h 2630416"/>
              <a:gd name="connsiteX6" fmla="*/ 317672 w 2619320"/>
              <a:gd name="connsiteY6" fmla="*/ 1530011 h 2630416"/>
              <a:gd name="connsiteX7" fmla="*/ 372100 w 2619320"/>
              <a:gd name="connsiteY7" fmla="*/ 1519126 h 2630416"/>
              <a:gd name="connsiteX8" fmla="*/ 415643 w 2619320"/>
              <a:gd name="connsiteY8" fmla="*/ 1508240 h 2630416"/>
              <a:gd name="connsiteX9" fmla="*/ 350329 w 2619320"/>
              <a:gd name="connsiteY9" fmla="*/ 1486468 h 2630416"/>
              <a:gd name="connsiteX10" fmla="*/ 328558 w 2619320"/>
              <a:gd name="connsiteY10" fmla="*/ 1453811 h 2630416"/>
              <a:gd name="connsiteX11" fmla="*/ 317672 w 2619320"/>
              <a:gd name="connsiteY11" fmla="*/ 1344954 h 2630416"/>
              <a:gd name="connsiteX12" fmla="*/ 290897 w 2619320"/>
              <a:gd name="connsiteY12" fmla="*/ 1235353 h 2630416"/>
              <a:gd name="connsiteX13" fmla="*/ 339443 w 2619320"/>
              <a:gd name="connsiteY13" fmla="*/ 1159897 h 2630416"/>
              <a:gd name="connsiteX14" fmla="*/ 290897 w 2619320"/>
              <a:gd name="connsiteY14" fmla="*/ 1163345 h 2630416"/>
              <a:gd name="connsiteX15" fmla="*/ 362905 w 2619320"/>
              <a:gd name="connsiteY15" fmla="*/ 1019329 h 2630416"/>
              <a:gd name="connsiteX16" fmla="*/ 506921 w 2619320"/>
              <a:gd name="connsiteY16" fmla="*/ 947321 h 2630416"/>
              <a:gd name="connsiteX17" fmla="*/ 546272 w 2619320"/>
              <a:gd name="connsiteY17" fmla="*/ 833326 h 2630416"/>
              <a:gd name="connsiteX18" fmla="*/ 578929 w 2619320"/>
              <a:gd name="connsiteY18" fmla="*/ 768011 h 2630416"/>
              <a:gd name="connsiteX19" fmla="*/ 666015 w 2619320"/>
              <a:gd name="connsiteY19" fmla="*/ 746240 h 2630416"/>
              <a:gd name="connsiteX20" fmla="*/ 687786 w 2619320"/>
              <a:gd name="connsiteY20" fmla="*/ 724468 h 2630416"/>
              <a:gd name="connsiteX21" fmla="*/ 774872 w 2619320"/>
              <a:gd name="connsiteY21" fmla="*/ 659154 h 2630416"/>
              <a:gd name="connsiteX22" fmla="*/ 753100 w 2619320"/>
              <a:gd name="connsiteY22" fmla="*/ 604726 h 2630416"/>
              <a:gd name="connsiteX23" fmla="*/ 720443 w 2619320"/>
              <a:gd name="connsiteY23" fmla="*/ 539411 h 2630416"/>
              <a:gd name="connsiteX24" fmla="*/ 650937 w 2619320"/>
              <a:gd name="connsiteY24" fmla="*/ 515273 h 2630416"/>
              <a:gd name="connsiteX25" fmla="*/ 796643 w 2619320"/>
              <a:gd name="connsiteY25" fmla="*/ 495868 h 2630416"/>
              <a:gd name="connsiteX26" fmla="*/ 829300 w 2619320"/>
              <a:gd name="connsiteY26" fmla="*/ 484983 h 2630416"/>
              <a:gd name="connsiteX27" fmla="*/ 861958 w 2619320"/>
              <a:gd name="connsiteY27" fmla="*/ 517640 h 2630416"/>
              <a:gd name="connsiteX28" fmla="*/ 851072 w 2619320"/>
              <a:gd name="connsiteY28" fmla="*/ 561183 h 2630416"/>
              <a:gd name="connsiteX29" fmla="*/ 872843 w 2619320"/>
              <a:gd name="connsiteY29" fmla="*/ 593840 h 2630416"/>
              <a:gd name="connsiteX30" fmla="*/ 992586 w 2619320"/>
              <a:gd name="connsiteY30" fmla="*/ 593840 h 2630416"/>
              <a:gd name="connsiteX31" fmla="*/ 1014358 w 2619320"/>
              <a:gd name="connsiteY31" fmla="*/ 484983 h 2630416"/>
              <a:gd name="connsiteX32" fmla="*/ 1036129 w 2619320"/>
              <a:gd name="connsiteY32" fmla="*/ 463211 h 2630416"/>
              <a:gd name="connsiteX33" fmla="*/ 1047015 w 2619320"/>
              <a:gd name="connsiteY33" fmla="*/ 430554 h 2630416"/>
              <a:gd name="connsiteX34" fmla="*/ 1112329 w 2619320"/>
              <a:gd name="connsiteY34" fmla="*/ 387011 h 2630416"/>
              <a:gd name="connsiteX35" fmla="*/ 1221186 w 2619320"/>
              <a:gd name="connsiteY35" fmla="*/ 332583 h 2630416"/>
              <a:gd name="connsiteX36" fmla="*/ 1253843 w 2619320"/>
              <a:gd name="connsiteY36" fmla="*/ 299926 h 2630416"/>
              <a:gd name="connsiteX37" fmla="*/ 1275615 w 2619320"/>
              <a:gd name="connsiteY37" fmla="*/ 212840 h 2630416"/>
              <a:gd name="connsiteX38" fmla="*/ 1264729 w 2619320"/>
              <a:gd name="connsiteY38" fmla="*/ 169297 h 2630416"/>
              <a:gd name="connsiteX39" fmla="*/ 1210300 w 2619320"/>
              <a:gd name="connsiteY39" fmla="*/ 147526 h 2630416"/>
              <a:gd name="connsiteX40" fmla="*/ 1166758 w 2619320"/>
              <a:gd name="connsiteY40" fmla="*/ 125754 h 2630416"/>
              <a:gd name="connsiteX41" fmla="*/ 851072 w 2619320"/>
              <a:gd name="connsiteY41" fmla="*/ 82211 h 2630416"/>
              <a:gd name="connsiteX42" fmla="*/ 1047015 w 2619320"/>
              <a:gd name="connsiteY42" fmla="*/ 60440 h 2630416"/>
              <a:gd name="connsiteX43" fmla="*/ 1504215 w 2619320"/>
              <a:gd name="connsiteY43" fmla="*/ 71326 h 2630416"/>
              <a:gd name="connsiteX44" fmla="*/ 1449786 w 2619320"/>
              <a:gd name="connsiteY44" fmla="*/ 125754 h 2630416"/>
              <a:gd name="connsiteX45" fmla="*/ 1428015 w 2619320"/>
              <a:gd name="connsiteY45" fmla="*/ 147526 h 2630416"/>
              <a:gd name="connsiteX46" fmla="*/ 1417129 w 2619320"/>
              <a:gd name="connsiteY46" fmla="*/ 245497 h 2630416"/>
              <a:gd name="connsiteX47" fmla="*/ 1362700 w 2619320"/>
              <a:gd name="connsiteY47" fmla="*/ 256383 h 2630416"/>
              <a:gd name="connsiteX48" fmla="*/ 1406243 w 2619320"/>
              <a:gd name="connsiteY48" fmla="*/ 321697 h 2630416"/>
              <a:gd name="connsiteX49" fmla="*/ 1395358 w 2619320"/>
              <a:gd name="connsiteY49" fmla="*/ 365240 h 2630416"/>
              <a:gd name="connsiteX50" fmla="*/ 1373586 w 2619320"/>
              <a:gd name="connsiteY50" fmla="*/ 387011 h 2630416"/>
              <a:gd name="connsiteX51" fmla="*/ 1384472 w 2619320"/>
              <a:gd name="connsiteY51" fmla="*/ 419668 h 2630416"/>
              <a:gd name="connsiteX52" fmla="*/ 1449786 w 2619320"/>
              <a:gd name="connsiteY52" fmla="*/ 452326 h 2630416"/>
              <a:gd name="connsiteX53" fmla="*/ 1438900 w 2619320"/>
              <a:gd name="connsiteY53" fmla="*/ 484983 h 2630416"/>
              <a:gd name="connsiteX54" fmla="*/ 1460672 w 2619320"/>
              <a:gd name="connsiteY54" fmla="*/ 506754 h 2630416"/>
              <a:gd name="connsiteX55" fmla="*/ 1580415 w 2619320"/>
              <a:gd name="connsiteY55" fmla="*/ 528526 h 2630416"/>
              <a:gd name="connsiteX56" fmla="*/ 1634843 w 2619320"/>
              <a:gd name="connsiteY56" fmla="*/ 517640 h 2630416"/>
              <a:gd name="connsiteX57" fmla="*/ 1678386 w 2619320"/>
              <a:gd name="connsiteY57" fmla="*/ 430554 h 2630416"/>
              <a:gd name="connsiteX58" fmla="*/ 1700158 w 2619320"/>
              <a:gd name="connsiteY58" fmla="*/ 452326 h 2630416"/>
              <a:gd name="connsiteX59" fmla="*/ 1732815 w 2619320"/>
              <a:gd name="connsiteY59" fmla="*/ 474097 h 2630416"/>
              <a:gd name="connsiteX60" fmla="*/ 1743700 w 2619320"/>
              <a:gd name="connsiteY60" fmla="*/ 506754 h 2630416"/>
              <a:gd name="connsiteX61" fmla="*/ 1765472 w 2619320"/>
              <a:gd name="connsiteY61" fmla="*/ 528526 h 2630416"/>
              <a:gd name="connsiteX62" fmla="*/ 1787243 w 2619320"/>
              <a:gd name="connsiteY62" fmla="*/ 561183 h 2630416"/>
              <a:gd name="connsiteX63" fmla="*/ 1819900 w 2619320"/>
              <a:gd name="connsiteY63" fmla="*/ 680926 h 2630416"/>
              <a:gd name="connsiteX64" fmla="*/ 1852558 w 2619320"/>
              <a:gd name="connsiteY64" fmla="*/ 702697 h 2630416"/>
              <a:gd name="connsiteX65" fmla="*/ 1863443 w 2619320"/>
              <a:gd name="connsiteY65" fmla="*/ 735354 h 2630416"/>
              <a:gd name="connsiteX66" fmla="*/ 1874329 w 2619320"/>
              <a:gd name="connsiteY66" fmla="*/ 811554 h 2630416"/>
              <a:gd name="connsiteX67" fmla="*/ 1896100 w 2619320"/>
              <a:gd name="connsiteY67" fmla="*/ 844211 h 2630416"/>
              <a:gd name="connsiteX68" fmla="*/ 1906986 w 2619320"/>
              <a:gd name="connsiteY68" fmla="*/ 931297 h 2630416"/>
              <a:gd name="connsiteX69" fmla="*/ 1939643 w 2619320"/>
              <a:gd name="connsiteY69" fmla="*/ 953068 h 2630416"/>
              <a:gd name="connsiteX70" fmla="*/ 1961415 w 2619320"/>
              <a:gd name="connsiteY70" fmla="*/ 974840 h 2630416"/>
              <a:gd name="connsiteX71" fmla="*/ 1972300 w 2619320"/>
              <a:gd name="connsiteY71" fmla="*/ 1029268 h 2630416"/>
              <a:gd name="connsiteX72" fmla="*/ 2004958 w 2619320"/>
              <a:gd name="connsiteY72" fmla="*/ 1018383 h 2630416"/>
              <a:gd name="connsiteX73" fmla="*/ 2015843 w 2619320"/>
              <a:gd name="connsiteY73" fmla="*/ 985726 h 2630416"/>
              <a:gd name="connsiteX74" fmla="*/ 1947081 w 2619320"/>
              <a:gd name="connsiteY74" fmla="*/ 875313 h 2630416"/>
              <a:gd name="connsiteX75" fmla="*/ 1947081 w 2619320"/>
              <a:gd name="connsiteY75" fmla="*/ 875313 h 2630416"/>
              <a:gd name="connsiteX76" fmla="*/ 2019089 w 2619320"/>
              <a:gd name="connsiteY76" fmla="*/ 1019329 h 2630416"/>
              <a:gd name="connsiteX77" fmla="*/ 1947081 w 2619320"/>
              <a:gd name="connsiteY77" fmla="*/ 1019329 h 2630416"/>
              <a:gd name="connsiteX78" fmla="*/ 1947081 w 2619320"/>
              <a:gd name="connsiteY78" fmla="*/ 875313 h 2630416"/>
              <a:gd name="connsiteX79" fmla="*/ 1875073 w 2619320"/>
              <a:gd name="connsiteY79" fmla="*/ 947321 h 2630416"/>
              <a:gd name="connsiteX80" fmla="*/ 1803065 w 2619320"/>
              <a:gd name="connsiteY80" fmla="*/ 947321 h 2630416"/>
              <a:gd name="connsiteX81" fmla="*/ 2004958 w 2619320"/>
              <a:gd name="connsiteY81" fmla="*/ 1029268 h 2630416"/>
              <a:gd name="connsiteX82" fmla="*/ 1950529 w 2619320"/>
              <a:gd name="connsiteY82" fmla="*/ 963954 h 2630416"/>
              <a:gd name="connsiteX83" fmla="*/ 2015843 w 2619320"/>
              <a:gd name="connsiteY83" fmla="*/ 1018383 h 2630416"/>
              <a:gd name="connsiteX84" fmla="*/ 2102929 w 2619320"/>
              <a:gd name="connsiteY84" fmla="*/ 1116354 h 2630416"/>
              <a:gd name="connsiteX85" fmla="*/ 2113815 w 2619320"/>
              <a:gd name="connsiteY85" fmla="*/ 1149011 h 2630416"/>
              <a:gd name="connsiteX86" fmla="*/ 2146472 w 2619320"/>
              <a:gd name="connsiteY86" fmla="*/ 1170783 h 2630416"/>
              <a:gd name="connsiteX87" fmla="*/ 2222672 w 2619320"/>
              <a:gd name="connsiteY87" fmla="*/ 1214326 h 2630416"/>
              <a:gd name="connsiteX88" fmla="*/ 2277100 w 2619320"/>
              <a:gd name="connsiteY88" fmla="*/ 1138126 h 2630416"/>
              <a:gd name="connsiteX89" fmla="*/ 2309758 w 2619320"/>
              <a:gd name="connsiteY89" fmla="*/ 1170783 h 2630416"/>
              <a:gd name="connsiteX90" fmla="*/ 2342415 w 2619320"/>
              <a:gd name="connsiteY90" fmla="*/ 1246983 h 2630416"/>
              <a:gd name="connsiteX91" fmla="*/ 2375072 w 2619320"/>
              <a:gd name="connsiteY91" fmla="*/ 1268754 h 2630416"/>
              <a:gd name="connsiteX92" fmla="*/ 2429500 w 2619320"/>
              <a:gd name="connsiteY92" fmla="*/ 1323183 h 2630416"/>
              <a:gd name="connsiteX93" fmla="*/ 2462158 w 2619320"/>
              <a:gd name="connsiteY93" fmla="*/ 1355840 h 2630416"/>
              <a:gd name="connsiteX94" fmla="*/ 2418615 w 2619320"/>
              <a:gd name="connsiteY94" fmla="*/ 1366726 h 2630416"/>
              <a:gd name="connsiteX95" fmla="*/ 2375072 w 2619320"/>
              <a:gd name="connsiteY95" fmla="*/ 1421154 h 2630416"/>
              <a:gd name="connsiteX96" fmla="*/ 2385958 w 2619320"/>
              <a:gd name="connsiteY96" fmla="*/ 1464697 h 2630416"/>
              <a:gd name="connsiteX97" fmla="*/ 2451272 w 2619320"/>
              <a:gd name="connsiteY97" fmla="*/ 1497354 h 2630416"/>
              <a:gd name="connsiteX98" fmla="*/ 2483929 w 2619320"/>
              <a:gd name="connsiteY98" fmla="*/ 1704183 h 2630416"/>
              <a:gd name="connsiteX99" fmla="*/ 2494815 w 2619320"/>
              <a:gd name="connsiteY99" fmla="*/ 2117840 h 2630416"/>
              <a:gd name="connsiteX100" fmla="*/ 2505700 w 2619320"/>
              <a:gd name="connsiteY100" fmla="*/ 2150497 h 2630416"/>
              <a:gd name="connsiteX101" fmla="*/ 2527472 w 2619320"/>
              <a:gd name="connsiteY101" fmla="*/ 2172268 h 2630416"/>
              <a:gd name="connsiteX102" fmla="*/ 2549243 w 2619320"/>
              <a:gd name="connsiteY102" fmla="*/ 2237583 h 2630416"/>
              <a:gd name="connsiteX103" fmla="*/ 2614558 w 2619320"/>
              <a:gd name="connsiteY103" fmla="*/ 2324668 h 2630416"/>
              <a:gd name="connsiteX104" fmla="*/ 2581900 w 2619320"/>
              <a:gd name="connsiteY104" fmla="*/ 2422640 h 2630416"/>
              <a:gd name="connsiteX105" fmla="*/ 2549243 w 2619320"/>
              <a:gd name="connsiteY105" fmla="*/ 2433526 h 2630416"/>
              <a:gd name="connsiteX106" fmla="*/ 2473043 w 2619320"/>
              <a:gd name="connsiteY106" fmla="*/ 2520611 h 2630416"/>
              <a:gd name="connsiteX107" fmla="*/ 2462158 w 2619320"/>
              <a:gd name="connsiteY107" fmla="*/ 2553268 h 2630416"/>
              <a:gd name="connsiteX108" fmla="*/ 2440386 w 2619320"/>
              <a:gd name="connsiteY108" fmla="*/ 2607697 h 2630416"/>
              <a:gd name="connsiteX109" fmla="*/ 2375072 w 2619320"/>
              <a:gd name="connsiteY109" fmla="*/ 2596811 h 2630416"/>
              <a:gd name="connsiteX110" fmla="*/ 2135586 w 2619320"/>
              <a:gd name="connsiteY110" fmla="*/ 2575040 h 2630416"/>
              <a:gd name="connsiteX111" fmla="*/ 1678386 w 2619320"/>
              <a:gd name="connsiteY111" fmla="*/ 2585926 h 2630416"/>
              <a:gd name="connsiteX112" fmla="*/ 1645729 w 2619320"/>
              <a:gd name="connsiteY112" fmla="*/ 2596811 h 2630416"/>
              <a:gd name="connsiteX113" fmla="*/ 1591300 w 2619320"/>
              <a:gd name="connsiteY113" fmla="*/ 2607697 h 2630416"/>
              <a:gd name="connsiteX114" fmla="*/ 1395358 w 2619320"/>
              <a:gd name="connsiteY114" fmla="*/ 2596811 h 2630416"/>
              <a:gd name="connsiteX115" fmla="*/ 1319158 w 2619320"/>
              <a:gd name="connsiteY115" fmla="*/ 2585926 h 2630416"/>
              <a:gd name="connsiteX116" fmla="*/ 1253843 w 2619320"/>
              <a:gd name="connsiteY116" fmla="*/ 2564154 h 2630416"/>
              <a:gd name="connsiteX117" fmla="*/ 1101443 w 2619320"/>
              <a:gd name="connsiteY117" fmla="*/ 2575040 h 2630416"/>
              <a:gd name="connsiteX118" fmla="*/ 1068786 w 2619320"/>
              <a:gd name="connsiteY118" fmla="*/ 2596811 h 2630416"/>
              <a:gd name="connsiteX119" fmla="*/ 927272 w 2619320"/>
              <a:gd name="connsiteY119" fmla="*/ 2585926 h 2630416"/>
              <a:gd name="connsiteX120" fmla="*/ 894615 w 2619320"/>
              <a:gd name="connsiteY120" fmla="*/ 2531497 h 2630416"/>
              <a:gd name="connsiteX121" fmla="*/ 851072 w 2619320"/>
              <a:gd name="connsiteY121" fmla="*/ 2487954 h 2630416"/>
              <a:gd name="connsiteX122" fmla="*/ 829300 w 2619320"/>
              <a:gd name="connsiteY122" fmla="*/ 2466183 h 2630416"/>
              <a:gd name="connsiteX123" fmla="*/ 796643 w 2619320"/>
              <a:gd name="connsiteY123" fmla="*/ 2455297 h 2630416"/>
              <a:gd name="connsiteX124" fmla="*/ 720443 w 2619320"/>
              <a:gd name="connsiteY124" fmla="*/ 2411754 h 2630416"/>
              <a:gd name="connsiteX125" fmla="*/ 676900 w 2619320"/>
              <a:gd name="connsiteY125" fmla="*/ 2389983 h 2630416"/>
              <a:gd name="connsiteX126" fmla="*/ 557158 w 2619320"/>
              <a:gd name="connsiteY126" fmla="*/ 2379097 h 2630416"/>
              <a:gd name="connsiteX127" fmla="*/ 252358 w 2619320"/>
              <a:gd name="connsiteY127" fmla="*/ 2389983 h 2630416"/>
              <a:gd name="connsiteX128" fmla="*/ 219700 w 2619320"/>
              <a:gd name="connsiteY128" fmla="*/ 2400868 h 2630416"/>
              <a:gd name="connsiteX129" fmla="*/ 146881 w 2619320"/>
              <a:gd name="connsiteY129" fmla="*/ 2459489 h 2630416"/>
              <a:gd name="connsiteX130" fmla="*/ 45529 w 2619320"/>
              <a:gd name="connsiteY130" fmla="*/ 2139611 h 2630416"/>
              <a:gd name="connsiteX131" fmla="*/ 23758 w 2619320"/>
              <a:gd name="connsiteY131" fmla="*/ 2074297 h 2630416"/>
              <a:gd name="connsiteX132" fmla="*/ 34643 w 2619320"/>
              <a:gd name="connsiteY132" fmla="*/ 1954554 h 2630416"/>
              <a:gd name="connsiteX133" fmla="*/ 67300 w 2619320"/>
              <a:gd name="connsiteY133" fmla="*/ 1889240 h 2630416"/>
              <a:gd name="connsiteX134" fmla="*/ 78186 w 2619320"/>
              <a:gd name="connsiteY134" fmla="*/ 1856583 h 2630416"/>
              <a:gd name="connsiteX135" fmla="*/ 89072 w 2619320"/>
              <a:gd name="connsiteY135" fmla="*/ 1682411 h 2630416"/>
              <a:gd name="connsiteX136" fmla="*/ 99958 w 2619320"/>
              <a:gd name="connsiteY136" fmla="*/ 1649754 h 2630416"/>
              <a:gd name="connsiteX137" fmla="*/ 165272 w 2619320"/>
              <a:gd name="connsiteY137" fmla="*/ 1660640 h 2630416"/>
              <a:gd name="connsiteX138" fmla="*/ 285015 w 2619320"/>
              <a:gd name="connsiteY138" fmla="*/ 1671526 h 2630416"/>
              <a:gd name="connsiteX139" fmla="*/ 317672 w 2619320"/>
              <a:gd name="connsiteY139" fmla="*/ 1682411 h 2630416"/>
              <a:gd name="connsiteX140" fmla="*/ 382986 w 2619320"/>
              <a:gd name="connsiteY140" fmla="*/ 1736840 h 2630416"/>
              <a:gd name="connsiteX141" fmla="*/ 393872 w 2619320"/>
              <a:gd name="connsiteY141" fmla="*/ 1780383 h 2630416"/>
              <a:gd name="connsiteX142" fmla="*/ 404758 w 2619320"/>
              <a:gd name="connsiteY142" fmla="*/ 1813040 h 2630416"/>
              <a:gd name="connsiteX143" fmla="*/ 426529 w 2619320"/>
              <a:gd name="connsiteY143" fmla="*/ 1791268 h 2630416"/>
              <a:gd name="connsiteX144" fmla="*/ 470072 w 2619320"/>
              <a:gd name="connsiteY144" fmla="*/ 1780383 h 2630416"/>
              <a:gd name="connsiteX145" fmla="*/ 622472 w 2619320"/>
              <a:gd name="connsiteY145" fmla="*/ 1769497 h 2630416"/>
              <a:gd name="connsiteX146" fmla="*/ 589815 w 2619320"/>
              <a:gd name="connsiteY146" fmla="*/ 1758611 h 2630416"/>
              <a:gd name="connsiteX147" fmla="*/ 666015 w 2619320"/>
              <a:gd name="connsiteY147" fmla="*/ 1813040 h 2630416"/>
              <a:gd name="connsiteX148" fmla="*/ 698672 w 2619320"/>
              <a:gd name="connsiteY148" fmla="*/ 1856583 h 2630416"/>
              <a:gd name="connsiteX149" fmla="*/ 753100 w 2619320"/>
              <a:gd name="connsiteY149" fmla="*/ 1921897 h 2630416"/>
              <a:gd name="connsiteX150" fmla="*/ 774872 w 2619320"/>
              <a:gd name="connsiteY150" fmla="*/ 1900126 h 2630416"/>
              <a:gd name="connsiteX151" fmla="*/ 763986 w 2619320"/>
              <a:gd name="connsiteY151" fmla="*/ 1845697 h 2630416"/>
              <a:gd name="connsiteX152" fmla="*/ 774872 w 2619320"/>
              <a:gd name="connsiteY152" fmla="*/ 1769497 h 2630416"/>
              <a:gd name="connsiteX153" fmla="*/ 829300 w 2619320"/>
              <a:gd name="connsiteY153" fmla="*/ 1715068 h 2630416"/>
              <a:gd name="connsiteX154" fmla="*/ 861958 w 2619320"/>
              <a:gd name="connsiteY154" fmla="*/ 1671526 h 2630416"/>
              <a:gd name="connsiteX155" fmla="*/ 883729 w 2619320"/>
              <a:gd name="connsiteY155" fmla="*/ 1649754 h 2630416"/>
              <a:gd name="connsiteX156" fmla="*/ 829300 w 2619320"/>
              <a:gd name="connsiteY156" fmla="*/ 1606211 h 2630416"/>
              <a:gd name="connsiteX157" fmla="*/ 796643 w 2619320"/>
              <a:gd name="connsiteY157" fmla="*/ 1584440 h 2630416"/>
              <a:gd name="connsiteX158" fmla="*/ 785758 w 2619320"/>
              <a:gd name="connsiteY158" fmla="*/ 1551783 h 2630416"/>
              <a:gd name="connsiteX159" fmla="*/ 731329 w 2619320"/>
              <a:gd name="connsiteY159" fmla="*/ 1508240 h 2630416"/>
              <a:gd name="connsiteX160" fmla="*/ 557158 w 2619320"/>
              <a:gd name="connsiteY160" fmla="*/ 1475583 h 2630416"/>
              <a:gd name="connsiteX161" fmla="*/ 546272 w 2619320"/>
              <a:gd name="connsiteY161" fmla="*/ 1519126 h 2630416"/>
              <a:gd name="connsiteX162" fmla="*/ 513615 w 2619320"/>
              <a:gd name="connsiteY162" fmla="*/ 1540897 h 2630416"/>
              <a:gd name="connsiteX163" fmla="*/ 491843 w 2619320"/>
              <a:gd name="connsiteY163" fmla="*/ 1562668 h 2630416"/>
              <a:gd name="connsiteX164" fmla="*/ 448300 w 2619320"/>
              <a:gd name="connsiteY164" fmla="*/ 1551783 h 2630416"/>
              <a:gd name="connsiteX165" fmla="*/ 415643 w 2619320"/>
              <a:gd name="connsiteY165" fmla="*/ 1573554 h 2630416"/>
              <a:gd name="connsiteX166" fmla="*/ 350329 w 2619320"/>
              <a:gd name="connsiteY166" fmla="*/ 1584440 h 2630416"/>
              <a:gd name="connsiteX167" fmla="*/ 361215 w 2619320"/>
              <a:gd name="connsiteY167" fmla="*/ 1627983 h 2630416"/>
              <a:gd name="connsiteX168" fmla="*/ 372100 w 2619320"/>
              <a:gd name="connsiteY168" fmla="*/ 1660640 h 2630416"/>
              <a:gd name="connsiteX169" fmla="*/ 361215 w 2619320"/>
              <a:gd name="connsiteY169" fmla="*/ 1704183 h 2630416"/>
              <a:gd name="connsiteX170" fmla="*/ 328558 w 2619320"/>
              <a:gd name="connsiteY170" fmla="*/ 1682411 h 2630416"/>
              <a:gd name="connsiteX171" fmla="*/ 285015 w 2619320"/>
              <a:gd name="connsiteY171" fmla="*/ 1660640 h 2630416"/>
              <a:gd name="connsiteX172" fmla="*/ 263243 w 2619320"/>
              <a:gd name="connsiteY172" fmla="*/ 1638868 h 2630416"/>
              <a:gd name="connsiteX173" fmla="*/ 197929 w 2619320"/>
              <a:gd name="connsiteY173" fmla="*/ 1671526 h 2630416"/>
              <a:gd name="connsiteX174" fmla="*/ 110843 w 2619320"/>
              <a:gd name="connsiteY174" fmla="*/ 1704183 h 2630416"/>
              <a:gd name="connsiteX175" fmla="*/ 89072 w 2619320"/>
              <a:gd name="connsiteY175" fmla="*/ 1802154 h 2630416"/>
              <a:gd name="connsiteX176" fmla="*/ 78186 w 2619320"/>
              <a:gd name="connsiteY176" fmla="*/ 1834811 h 2630416"/>
              <a:gd name="connsiteX177" fmla="*/ 67300 w 2619320"/>
              <a:gd name="connsiteY177" fmla="*/ 1802154 h 2630416"/>
              <a:gd name="connsiteX178" fmla="*/ 78186 w 2619320"/>
              <a:gd name="connsiteY178" fmla="*/ 1758611 h 2630416"/>
              <a:gd name="connsiteX179" fmla="*/ 99958 w 2619320"/>
              <a:gd name="connsiteY179" fmla="*/ 1627983 h 2630416"/>
              <a:gd name="connsiteX180" fmla="*/ 110843 w 2619320"/>
              <a:gd name="connsiteY180" fmla="*/ 1551783 h 2630416"/>
              <a:gd name="connsiteX181" fmla="*/ 121729 w 2619320"/>
              <a:gd name="connsiteY181" fmla="*/ 1486468 h 2630416"/>
              <a:gd name="connsiteX182" fmla="*/ 110843 w 2619320"/>
              <a:gd name="connsiteY182" fmla="*/ 1312297 h 2630416"/>
              <a:gd name="connsiteX183" fmla="*/ 99958 w 2619320"/>
              <a:gd name="connsiteY183" fmla="*/ 1279640 h 2630416"/>
              <a:gd name="connsiteX184" fmla="*/ 78186 w 2619320"/>
              <a:gd name="connsiteY184" fmla="*/ 1246983 h 2630416"/>
              <a:gd name="connsiteX185" fmla="*/ 110843 w 2619320"/>
              <a:gd name="connsiteY185" fmla="*/ 1040154 h 2630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2619320" h="2630416">
                <a:moveTo>
                  <a:pt x="110843" y="1040154"/>
                </a:moveTo>
                <a:lnTo>
                  <a:pt x="110843" y="1040154"/>
                </a:lnTo>
                <a:cubicBezTo>
                  <a:pt x="128986" y="1065554"/>
                  <a:pt x="146108" y="1091715"/>
                  <a:pt x="165272" y="1116354"/>
                </a:cubicBezTo>
                <a:cubicBezTo>
                  <a:pt x="171573" y="1124455"/>
                  <a:pt x="185521" y="1127976"/>
                  <a:pt x="187043" y="1138126"/>
                </a:cubicBezTo>
                <a:cubicBezTo>
                  <a:pt x="221408" y="1367226"/>
                  <a:pt x="148080" y="1284217"/>
                  <a:pt x="219700" y="1355840"/>
                </a:cubicBezTo>
                <a:cubicBezTo>
                  <a:pt x="244718" y="1430890"/>
                  <a:pt x="225245" y="1404926"/>
                  <a:pt x="263243" y="1442926"/>
                </a:cubicBezTo>
                <a:cubicBezTo>
                  <a:pt x="289152" y="1520651"/>
                  <a:pt x="265920" y="1495510"/>
                  <a:pt x="317672" y="1530011"/>
                </a:cubicBezTo>
                <a:cubicBezTo>
                  <a:pt x="335815" y="1526383"/>
                  <a:pt x="354039" y="1523140"/>
                  <a:pt x="372100" y="1519126"/>
                </a:cubicBezTo>
                <a:cubicBezTo>
                  <a:pt x="386705" y="1515881"/>
                  <a:pt x="423942" y="1520689"/>
                  <a:pt x="415643" y="1508240"/>
                </a:cubicBezTo>
                <a:cubicBezTo>
                  <a:pt x="402914" y="1489145"/>
                  <a:pt x="350329" y="1486468"/>
                  <a:pt x="350329" y="1486468"/>
                </a:cubicBezTo>
                <a:cubicBezTo>
                  <a:pt x="343072" y="1475582"/>
                  <a:pt x="331500" y="1466559"/>
                  <a:pt x="328558" y="1453811"/>
                </a:cubicBezTo>
                <a:cubicBezTo>
                  <a:pt x="320358" y="1418278"/>
                  <a:pt x="322492" y="1381101"/>
                  <a:pt x="317672" y="1344954"/>
                </a:cubicBezTo>
                <a:cubicBezTo>
                  <a:pt x="315227" y="1326614"/>
                  <a:pt x="294526" y="1253496"/>
                  <a:pt x="290897" y="1235353"/>
                </a:cubicBezTo>
                <a:cubicBezTo>
                  <a:pt x="307492" y="1102599"/>
                  <a:pt x="302539" y="1246006"/>
                  <a:pt x="339443" y="1159897"/>
                </a:cubicBezTo>
                <a:cubicBezTo>
                  <a:pt x="343963" y="1149350"/>
                  <a:pt x="282783" y="1171459"/>
                  <a:pt x="290897" y="1163345"/>
                </a:cubicBezTo>
                <a:cubicBezTo>
                  <a:pt x="309399" y="1144843"/>
                  <a:pt x="344403" y="1037831"/>
                  <a:pt x="362905" y="1019329"/>
                </a:cubicBezTo>
                <a:cubicBezTo>
                  <a:pt x="430163" y="952071"/>
                  <a:pt x="442851" y="995373"/>
                  <a:pt x="506921" y="947321"/>
                </a:cubicBezTo>
                <a:cubicBezTo>
                  <a:pt x="545778" y="830749"/>
                  <a:pt x="523265" y="982865"/>
                  <a:pt x="546272" y="833326"/>
                </a:cubicBezTo>
                <a:cubicBezTo>
                  <a:pt x="549527" y="812171"/>
                  <a:pt x="553522" y="778174"/>
                  <a:pt x="578929" y="768011"/>
                </a:cubicBezTo>
                <a:cubicBezTo>
                  <a:pt x="606711" y="756898"/>
                  <a:pt x="636986" y="753497"/>
                  <a:pt x="666015" y="746240"/>
                </a:cubicBezTo>
                <a:cubicBezTo>
                  <a:pt x="673272" y="738983"/>
                  <a:pt x="679575" y="730626"/>
                  <a:pt x="687786" y="724468"/>
                </a:cubicBezTo>
                <a:cubicBezTo>
                  <a:pt x="786262" y="650611"/>
                  <a:pt x="724940" y="709086"/>
                  <a:pt x="774872" y="659154"/>
                </a:cubicBezTo>
                <a:cubicBezTo>
                  <a:pt x="767615" y="641011"/>
                  <a:pt x="761839" y="622203"/>
                  <a:pt x="753100" y="604726"/>
                </a:cubicBezTo>
                <a:cubicBezTo>
                  <a:pt x="710897" y="520320"/>
                  <a:pt x="747804" y="621491"/>
                  <a:pt x="720443" y="539411"/>
                </a:cubicBezTo>
                <a:cubicBezTo>
                  <a:pt x="727700" y="528525"/>
                  <a:pt x="639578" y="521764"/>
                  <a:pt x="650937" y="515273"/>
                </a:cubicBezTo>
                <a:cubicBezTo>
                  <a:pt x="667001" y="506093"/>
                  <a:pt x="778693" y="500355"/>
                  <a:pt x="796643" y="495868"/>
                </a:cubicBezTo>
                <a:cubicBezTo>
                  <a:pt x="807775" y="493085"/>
                  <a:pt x="818414" y="488611"/>
                  <a:pt x="829300" y="484983"/>
                </a:cubicBezTo>
                <a:cubicBezTo>
                  <a:pt x="922353" y="503592"/>
                  <a:pt x="880970" y="479616"/>
                  <a:pt x="861958" y="517640"/>
                </a:cubicBezTo>
                <a:cubicBezTo>
                  <a:pt x="855267" y="531022"/>
                  <a:pt x="854701" y="546669"/>
                  <a:pt x="851072" y="561183"/>
                </a:cubicBezTo>
                <a:cubicBezTo>
                  <a:pt x="858329" y="572069"/>
                  <a:pt x="862627" y="585667"/>
                  <a:pt x="872843" y="593840"/>
                </a:cubicBezTo>
                <a:cubicBezTo>
                  <a:pt x="902776" y="617787"/>
                  <a:pt x="971815" y="596436"/>
                  <a:pt x="992586" y="593840"/>
                </a:cubicBezTo>
                <a:cubicBezTo>
                  <a:pt x="999843" y="557554"/>
                  <a:pt x="1002656" y="520088"/>
                  <a:pt x="1014358" y="484983"/>
                </a:cubicBezTo>
                <a:cubicBezTo>
                  <a:pt x="1017604" y="475246"/>
                  <a:pt x="1030849" y="472012"/>
                  <a:pt x="1036129" y="463211"/>
                </a:cubicBezTo>
                <a:cubicBezTo>
                  <a:pt x="1042033" y="453372"/>
                  <a:pt x="1040650" y="440101"/>
                  <a:pt x="1047015" y="430554"/>
                </a:cubicBezTo>
                <a:cubicBezTo>
                  <a:pt x="1081121" y="379396"/>
                  <a:pt x="1070035" y="410508"/>
                  <a:pt x="1112329" y="387011"/>
                </a:cubicBezTo>
                <a:cubicBezTo>
                  <a:pt x="1218366" y="328101"/>
                  <a:pt x="1136092" y="353855"/>
                  <a:pt x="1221186" y="332583"/>
                </a:cubicBezTo>
                <a:cubicBezTo>
                  <a:pt x="1232072" y="321697"/>
                  <a:pt x="1245304" y="312735"/>
                  <a:pt x="1253843" y="299926"/>
                </a:cubicBezTo>
                <a:cubicBezTo>
                  <a:pt x="1263407" y="285581"/>
                  <a:pt x="1274045" y="220691"/>
                  <a:pt x="1275615" y="212840"/>
                </a:cubicBezTo>
                <a:cubicBezTo>
                  <a:pt x="1271986" y="198326"/>
                  <a:pt x="1275308" y="179876"/>
                  <a:pt x="1264729" y="169297"/>
                </a:cubicBezTo>
                <a:cubicBezTo>
                  <a:pt x="1250912" y="155480"/>
                  <a:pt x="1228156" y="155462"/>
                  <a:pt x="1210300" y="147526"/>
                </a:cubicBezTo>
                <a:cubicBezTo>
                  <a:pt x="1195471" y="140935"/>
                  <a:pt x="1182644" y="129064"/>
                  <a:pt x="1166758" y="125754"/>
                </a:cubicBezTo>
                <a:cubicBezTo>
                  <a:pt x="1066684" y="104905"/>
                  <a:pt x="954753" y="93732"/>
                  <a:pt x="851072" y="82211"/>
                </a:cubicBezTo>
                <a:cubicBezTo>
                  <a:pt x="905879" y="0"/>
                  <a:pt x="856367" y="53866"/>
                  <a:pt x="1047015" y="60440"/>
                </a:cubicBezTo>
                <a:cubicBezTo>
                  <a:pt x="1199368" y="65694"/>
                  <a:pt x="1351815" y="67697"/>
                  <a:pt x="1504215" y="71326"/>
                </a:cubicBezTo>
                <a:lnTo>
                  <a:pt x="1449786" y="125754"/>
                </a:lnTo>
                <a:lnTo>
                  <a:pt x="1428015" y="147526"/>
                </a:lnTo>
                <a:cubicBezTo>
                  <a:pt x="1424386" y="180183"/>
                  <a:pt x="1434034" y="217322"/>
                  <a:pt x="1417129" y="245497"/>
                </a:cubicBezTo>
                <a:cubicBezTo>
                  <a:pt x="1407610" y="261363"/>
                  <a:pt x="1372963" y="240988"/>
                  <a:pt x="1362700" y="256383"/>
                </a:cubicBezTo>
                <a:cubicBezTo>
                  <a:pt x="1329263" y="306538"/>
                  <a:pt x="1384917" y="314588"/>
                  <a:pt x="1406243" y="321697"/>
                </a:cubicBezTo>
                <a:cubicBezTo>
                  <a:pt x="1402615" y="336211"/>
                  <a:pt x="1402049" y="351859"/>
                  <a:pt x="1395358" y="365240"/>
                </a:cubicBezTo>
                <a:cubicBezTo>
                  <a:pt x="1390768" y="374420"/>
                  <a:pt x="1375599" y="376947"/>
                  <a:pt x="1373586" y="387011"/>
                </a:cubicBezTo>
                <a:cubicBezTo>
                  <a:pt x="1371336" y="398263"/>
                  <a:pt x="1377304" y="410708"/>
                  <a:pt x="1384472" y="419668"/>
                </a:cubicBezTo>
                <a:cubicBezTo>
                  <a:pt x="1399820" y="438853"/>
                  <a:pt x="1428272" y="445154"/>
                  <a:pt x="1449786" y="452326"/>
                </a:cubicBezTo>
                <a:cubicBezTo>
                  <a:pt x="1446157" y="463212"/>
                  <a:pt x="1436650" y="473731"/>
                  <a:pt x="1438900" y="484983"/>
                </a:cubicBezTo>
                <a:cubicBezTo>
                  <a:pt x="1440913" y="495047"/>
                  <a:pt x="1451492" y="502164"/>
                  <a:pt x="1460672" y="506754"/>
                </a:cubicBezTo>
                <a:cubicBezTo>
                  <a:pt x="1481203" y="517020"/>
                  <a:pt x="1571557" y="527261"/>
                  <a:pt x="1580415" y="528526"/>
                </a:cubicBezTo>
                <a:cubicBezTo>
                  <a:pt x="1598558" y="524897"/>
                  <a:pt x="1625324" y="533505"/>
                  <a:pt x="1634843" y="517640"/>
                </a:cubicBezTo>
                <a:cubicBezTo>
                  <a:pt x="1691556" y="423117"/>
                  <a:pt x="1598996" y="404090"/>
                  <a:pt x="1678386" y="430554"/>
                </a:cubicBezTo>
                <a:cubicBezTo>
                  <a:pt x="1685643" y="437811"/>
                  <a:pt x="1692144" y="445915"/>
                  <a:pt x="1700158" y="452326"/>
                </a:cubicBezTo>
                <a:cubicBezTo>
                  <a:pt x="1710374" y="460499"/>
                  <a:pt x="1724642" y="463881"/>
                  <a:pt x="1732815" y="474097"/>
                </a:cubicBezTo>
                <a:cubicBezTo>
                  <a:pt x="1739983" y="483057"/>
                  <a:pt x="1737797" y="496915"/>
                  <a:pt x="1743700" y="506754"/>
                </a:cubicBezTo>
                <a:cubicBezTo>
                  <a:pt x="1748980" y="515555"/>
                  <a:pt x="1759061" y="520512"/>
                  <a:pt x="1765472" y="528526"/>
                </a:cubicBezTo>
                <a:cubicBezTo>
                  <a:pt x="1773645" y="538742"/>
                  <a:pt x="1779986" y="550297"/>
                  <a:pt x="1787243" y="561183"/>
                </a:cubicBezTo>
                <a:cubicBezTo>
                  <a:pt x="1793682" y="612692"/>
                  <a:pt x="1784617" y="645643"/>
                  <a:pt x="1819900" y="680926"/>
                </a:cubicBezTo>
                <a:cubicBezTo>
                  <a:pt x="1829151" y="690177"/>
                  <a:pt x="1841672" y="695440"/>
                  <a:pt x="1852558" y="702697"/>
                </a:cubicBezTo>
                <a:cubicBezTo>
                  <a:pt x="1856186" y="713583"/>
                  <a:pt x="1861193" y="724102"/>
                  <a:pt x="1863443" y="735354"/>
                </a:cubicBezTo>
                <a:cubicBezTo>
                  <a:pt x="1868475" y="760514"/>
                  <a:pt x="1866956" y="786978"/>
                  <a:pt x="1874329" y="811554"/>
                </a:cubicBezTo>
                <a:cubicBezTo>
                  <a:pt x="1878088" y="824085"/>
                  <a:pt x="1888843" y="833325"/>
                  <a:pt x="1896100" y="844211"/>
                </a:cubicBezTo>
                <a:cubicBezTo>
                  <a:pt x="1899729" y="873240"/>
                  <a:pt x="1896121" y="904135"/>
                  <a:pt x="1906986" y="931297"/>
                </a:cubicBezTo>
                <a:cubicBezTo>
                  <a:pt x="1911845" y="943444"/>
                  <a:pt x="1929427" y="944895"/>
                  <a:pt x="1939643" y="953068"/>
                </a:cubicBezTo>
                <a:cubicBezTo>
                  <a:pt x="1947657" y="959479"/>
                  <a:pt x="1954158" y="967583"/>
                  <a:pt x="1961415" y="974840"/>
                </a:cubicBezTo>
                <a:cubicBezTo>
                  <a:pt x="1965043" y="992983"/>
                  <a:pt x="1959217" y="1016185"/>
                  <a:pt x="1972300" y="1029268"/>
                </a:cubicBezTo>
                <a:cubicBezTo>
                  <a:pt x="1980414" y="1037382"/>
                  <a:pt x="1996844" y="1026497"/>
                  <a:pt x="2004958" y="1018383"/>
                </a:cubicBezTo>
                <a:cubicBezTo>
                  <a:pt x="2013072" y="1010269"/>
                  <a:pt x="2007729" y="993840"/>
                  <a:pt x="2015843" y="985726"/>
                </a:cubicBezTo>
                <a:cubicBezTo>
                  <a:pt x="2027318" y="974251"/>
                  <a:pt x="1932567" y="882570"/>
                  <a:pt x="1947081" y="875313"/>
                </a:cubicBezTo>
                <a:lnTo>
                  <a:pt x="1947081" y="875313"/>
                </a:lnTo>
                <a:cubicBezTo>
                  <a:pt x="1956400" y="879614"/>
                  <a:pt x="2029046" y="1021818"/>
                  <a:pt x="2019089" y="1019329"/>
                </a:cubicBezTo>
                <a:cubicBezTo>
                  <a:pt x="2006397" y="1016156"/>
                  <a:pt x="1955696" y="1029175"/>
                  <a:pt x="1947081" y="1019329"/>
                </a:cubicBezTo>
                <a:cubicBezTo>
                  <a:pt x="1892475" y="956923"/>
                  <a:pt x="2009449" y="890906"/>
                  <a:pt x="1947081" y="875313"/>
                </a:cubicBezTo>
                <a:cubicBezTo>
                  <a:pt x="1928938" y="882570"/>
                  <a:pt x="1888890" y="933504"/>
                  <a:pt x="1875073" y="947321"/>
                </a:cubicBezTo>
                <a:cubicBezTo>
                  <a:pt x="1864494" y="957900"/>
                  <a:pt x="1807175" y="932936"/>
                  <a:pt x="1803065" y="947321"/>
                </a:cubicBezTo>
                <a:cubicBezTo>
                  <a:pt x="1799913" y="958354"/>
                  <a:pt x="2008586" y="1018382"/>
                  <a:pt x="2004958" y="1029268"/>
                </a:cubicBezTo>
                <a:cubicBezTo>
                  <a:pt x="1932738" y="1014825"/>
                  <a:pt x="1950529" y="1036885"/>
                  <a:pt x="1950529" y="963954"/>
                </a:cubicBezTo>
                <a:lnTo>
                  <a:pt x="2015843" y="1018383"/>
                </a:lnTo>
                <a:cubicBezTo>
                  <a:pt x="2044697" y="1047236"/>
                  <a:pt x="2083503" y="1077502"/>
                  <a:pt x="2102929" y="1116354"/>
                </a:cubicBezTo>
                <a:cubicBezTo>
                  <a:pt x="2108061" y="1126617"/>
                  <a:pt x="2106647" y="1140051"/>
                  <a:pt x="2113815" y="1149011"/>
                </a:cubicBezTo>
                <a:cubicBezTo>
                  <a:pt x="2121988" y="1159227"/>
                  <a:pt x="2135826" y="1163179"/>
                  <a:pt x="2146472" y="1170783"/>
                </a:cubicBezTo>
                <a:cubicBezTo>
                  <a:pt x="2204136" y="1211972"/>
                  <a:pt x="2169678" y="1196661"/>
                  <a:pt x="2222672" y="1214326"/>
                </a:cubicBezTo>
                <a:cubicBezTo>
                  <a:pt x="2247226" y="1116108"/>
                  <a:pt x="2216057" y="1117778"/>
                  <a:pt x="2277100" y="1138126"/>
                </a:cubicBezTo>
                <a:cubicBezTo>
                  <a:pt x="2287986" y="1149012"/>
                  <a:pt x="2302120" y="1157417"/>
                  <a:pt x="2309758" y="1170783"/>
                </a:cubicBezTo>
                <a:cubicBezTo>
                  <a:pt x="2343071" y="1229080"/>
                  <a:pt x="2295506" y="1200075"/>
                  <a:pt x="2342415" y="1246983"/>
                </a:cubicBezTo>
                <a:cubicBezTo>
                  <a:pt x="2351666" y="1256234"/>
                  <a:pt x="2365226" y="1260139"/>
                  <a:pt x="2375072" y="1268754"/>
                </a:cubicBezTo>
                <a:cubicBezTo>
                  <a:pt x="2394381" y="1285650"/>
                  <a:pt x="2411357" y="1305040"/>
                  <a:pt x="2429500" y="1323183"/>
                </a:cubicBezTo>
                <a:lnTo>
                  <a:pt x="2462158" y="1355840"/>
                </a:lnTo>
                <a:cubicBezTo>
                  <a:pt x="2447644" y="1359469"/>
                  <a:pt x="2431997" y="1360035"/>
                  <a:pt x="2418615" y="1366726"/>
                </a:cubicBezTo>
                <a:cubicBezTo>
                  <a:pt x="2403102" y="1374483"/>
                  <a:pt x="2382765" y="1409615"/>
                  <a:pt x="2375072" y="1421154"/>
                </a:cubicBezTo>
                <a:cubicBezTo>
                  <a:pt x="2378701" y="1435668"/>
                  <a:pt x="2377659" y="1452249"/>
                  <a:pt x="2385958" y="1464697"/>
                </a:cubicBezTo>
                <a:cubicBezTo>
                  <a:pt x="2398016" y="1482784"/>
                  <a:pt x="2432644" y="1491144"/>
                  <a:pt x="2451272" y="1497354"/>
                </a:cubicBezTo>
                <a:cubicBezTo>
                  <a:pt x="2533387" y="1579469"/>
                  <a:pt x="2496180" y="1520416"/>
                  <a:pt x="2483929" y="1704183"/>
                </a:cubicBezTo>
                <a:cubicBezTo>
                  <a:pt x="2487558" y="1842069"/>
                  <a:pt x="2488095" y="1980070"/>
                  <a:pt x="2494815" y="2117840"/>
                </a:cubicBezTo>
                <a:cubicBezTo>
                  <a:pt x="2495374" y="2129301"/>
                  <a:pt x="2499796" y="2140658"/>
                  <a:pt x="2505700" y="2150497"/>
                </a:cubicBezTo>
                <a:cubicBezTo>
                  <a:pt x="2510980" y="2159298"/>
                  <a:pt x="2520215" y="2165011"/>
                  <a:pt x="2527472" y="2172268"/>
                </a:cubicBezTo>
                <a:cubicBezTo>
                  <a:pt x="2534729" y="2194040"/>
                  <a:pt x="2536513" y="2218488"/>
                  <a:pt x="2549243" y="2237583"/>
                </a:cubicBezTo>
                <a:cubicBezTo>
                  <a:pt x="2598479" y="2311436"/>
                  <a:pt x="2574283" y="2284395"/>
                  <a:pt x="2614558" y="2324668"/>
                </a:cubicBezTo>
                <a:cubicBezTo>
                  <a:pt x="2608457" y="2367374"/>
                  <a:pt x="2619320" y="2400187"/>
                  <a:pt x="2581900" y="2422640"/>
                </a:cubicBezTo>
                <a:cubicBezTo>
                  <a:pt x="2572061" y="2428544"/>
                  <a:pt x="2560129" y="2429897"/>
                  <a:pt x="2549243" y="2433526"/>
                </a:cubicBezTo>
                <a:cubicBezTo>
                  <a:pt x="2498443" y="2509726"/>
                  <a:pt x="2527471" y="2484326"/>
                  <a:pt x="2473043" y="2520611"/>
                </a:cubicBezTo>
                <a:cubicBezTo>
                  <a:pt x="2469415" y="2531497"/>
                  <a:pt x="2462158" y="2541794"/>
                  <a:pt x="2462158" y="2553268"/>
                </a:cubicBezTo>
                <a:cubicBezTo>
                  <a:pt x="2462158" y="2612499"/>
                  <a:pt x="2497719" y="2588585"/>
                  <a:pt x="2440386" y="2607697"/>
                </a:cubicBezTo>
                <a:cubicBezTo>
                  <a:pt x="2418615" y="2604068"/>
                  <a:pt x="2396950" y="2599728"/>
                  <a:pt x="2375072" y="2596811"/>
                </a:cubicBezTo>
                <a:cubicBezTo>
                  <a:pt x="2287215" y="2585097"/>
                  <a:pt x="2227594" y="2582118"/>
                  <a:pt x="2135586" y="2575040"/>
                </a:cubicBezTo>
                <a:cubicBezTo>
                  <a:pt x="1983186" y="2578669"/>
                  <a:pt x="1830679" y="2579158"/>
                  <a:pt x="1678386" y="2585926"/>
                </a:cubicBezTo>
                <a:cubicBezTo>
                  <a:pt x="1666923" y="2586435"/>
                  <a:pt x="1656861" y="2594028"/>
                  <a:pt x="1645729" y="2596811"/>
                </a:cubicBezTo>
                <a:cubicBezTo>
                  <a:pt x="1627779" y="2601298"/>
                  <a:pt x="1609443" y="2604068"/>
                  <a:pt x="1591300" y="2607697"/>
                </a:cubicBezTo>
                <a:cubicBezTo>
                  <a:pt x="1525986" y="2604068"/>
                  <a:pt x="1460564" y="2602027"/>
                  <a:pt x="1395358" y="2596811"/>
                </a:cubicBezTo>
                <a:cubicBezTo>
                  <a:pt x="1369782" y="2594765"/>
                  <a:pt x="1344159" y="2591695"/>
                  <a:pt x="1319158" y="2585926"/>
                </a:cubicBezTo>
                <a:cubicBezTo>
                  <a:pt x="1296796" y="2580766"/>
                  <a:pt x="1253843" y="2564154"/>
                  <a:pt x="1253843" y="2564154"/>
                </a:cubicBezTo>
                <a:cubicBezTo>
                  <a:pt x="1203043" y="2567783"/>
                  <a:pt x="1151597" y="2566189"/>
                  <a:pt x="1101443" y="2575040"/>
                </a:cubicBezTo>
                <a:cubicBezTo>
                  <a:pt x="1088559" y="2577314"/>
                  <a:pt x="1081843" y="2595995"/>
                  <a:pt x="1068786" y="2596811"/>
                </a:cubicBezTo>
                <a:cubicBezTo>
                  <a:pt x="1021567" y="2599762"/>
                  <a:pt x="974443" y="2589554"/>
                  <a:pt x="927272" y="2585926"/>
                </a:cubicBezTo>
                <a:cubicBezTo>
                  <a:pt x="846827" y="2505481"/>
                  <a:pt x="965271" y="2630416"/>
                  <a:pt x="894615" y="2531497"/>
                </a:cubicBezTo>
                <a:cubicBezTo>
                  <a:pt x="882684" y="2514794"/>
                  <a:pt x="865586" y="2502468"/>
                  <a:pt x="851072" y="2487954"/>
                </a:cubicBezTo>
                <a:cubicBezTo>
                  <a:pt x="843815" y="2480697"/>
                  <a:pt x="839036" y="2469429"/>
                  <a:pt x="829300" y="2466183"/>
                </a:cubicBezTo>
                <a:lnTo>
                  <a:pt x="796643" y="2455297"/>
                </a:lnTo>
                <a:cubicBezTo>
                  <a:pt x="720560" y="2398235"/>
                  <a:pt x="785086" y="2439458"/>
                  <a:pt x="720443" y="2411754"/>
                </a:cubicBezTo>
                <a:cubicBezTo>
                  <a:pt x="705528" y="2405362"/>
                  <a:pt x="692812" y="2393165"/>
                  <a:pt x="676900" y="2389983"/>
                </a:cubicBezTo>
                <a:cubicBezTo>
                  <a:pt x="637600" y="2382123"/>
                  <a:pt x="597072" y="2382726"/>
                  <a:pt x="557158" y="2379097"/>
                </a:cubicBezTo>
                <a:cubicBezTo>
                  <a:pt x="455558" y="2382726"/>
                  <a:pt x="353812" y="2383438"/>
                  <a:pt x="252358" y="2389983"/>
                </a:cubicBezTo>
                <a:cubicBezTo>
                  <a:pt x="240907" y="2390722"/>
                  <a:pt x="230733" y="2397716"/>
                  <a:pt x="219700" y="2400868"/>
                </a:cubicBezTo>
                <a:cubicBezTo>
                  <a:pt x="174224" y="2413861"/>
                  <a:pt x="198216" y="2450933"/>
                  <a:pt x="146881" y="2459489"/>
                </a:cubicBezTo>
                <a:cubicBezTo>
                  <a:pt x="0" y="2430112"/>
                  <a:pt x="73980" y="2433606"/>
                  <a:pt x="45529" y="2139611"/>
                </a:cubicBezTo>
                <a:cubicBezTo>
                  <a:pt x="43318" y="2116769"/>
                  <a:pt x="23758" y="2074297"/>
                  <a:pt x="23758" y="2074297"/>
                </a:cubicBezTo>
                <a:cubicBezTo>
                  <a:pt x="27386" y="2034383"/>
                  <a:pt x="28975" y="1994230"/>
                  <a:pt x="34643" y="1954554"/>
                </a:cubicBezTo>
                <a:cubicBezTo>
                  <a:pt x="40115" y="1916251"/>
                  <a:pt x="50054" y="1923731"/>
                  <a:pt x="67300" y="1889240"/>
                </a:cubicBezTo>
                <a:cubicBezTo>
                  <a:pt x="72432" y="1878977"/>
                  <a:pt x="74557" y="1867469"/>
                  <a:pt x="78186" y="1856583"/>
                </a:cubicBezTo>
                <a:cubicBezTo>
                  <a:pt x="81815" y="1798526"/>
                  <a:pt x="82982" y="1740262"/>
                  <a:pt x="89072" y="1682411"/>
                </a:cubicBezTo>
                <a:cubicBezTo>
                  <a:pt x="90273" y="1671000"/>
                  <a:pt x="88925" y="1652906"/>
                  <a:pt x="99958" y="1649754"/>
                </a:cubicBezTo>
                <a:cubicBezTo>
                  <a:pt x="121180" y="1643691"/>
                  <a:pt x="143352" y="1658061"/>
                  <a:pt x="165272" y="1660640"/>
                </a:cubicBezTo>
                <a:cubicBezTo>
                  <a:pt x="205076" y="1665323"/>
                  <a:pt x="245101" y="1667897"/>
                  <a:pt x="285015" y="1671526"/>
                </a:cubicBezTo>
                <a:cubicBezTo>
                  <a:pt x="295901" y="1675154"/>
                  <a:pt x="307409" y="1677279"/>
                  <a:pt x="317672" y="1682411"/>
                </a:cubicBezTo>
                <a:cubicBezTo>
                  <a:pt x="347981" y="1697565"/>
                  <a:pt x="358913" y="1712767"/>
                  <a:pt x="382986" y="1736840"/>
                </a:cubicBezTo>
                <a:cubicBezTo>
                  <a:pt x="386615" y="1751354"/>
                  <a:pt x="389762" y="1765998"/>
                  <a:pt x="393872" y="1780383"/>
                </a:cubicBezTo>
                <a:cubicBezTo>
                  <a:pt x="397024" y="1791416"/>
                  <a:pt x="393872" y="1809412"/>
                  <a:pt x="404758" y="1813040"/>
                </a:cubicBezTo>
                <a:cubicBezTo>
                  <a:pt x="414495" y="1816285"/>
                  <a:pt x="417349" y="1795858"/>
                  <a:pt x="426529" y="1791268"/>
                </a:cubicBezTo>
                <a:cubicBezTo>
                  <a:pt x="439910" y="1784577"/>
                  <a:pt x="455203" y="1782035"/>
                  <a:pt x="470072" y="1780383"/>
                </a:cubicBezTo>
                <a:cubicBezTo>
                  <a:pt x="520690" y="1774759"/>
                  <a:pt x="571672" y="1773126"/>
                  <a:pt x="622472" y="1769497"/>
                </a:cubicBezTo>
                <a:cubicBezTo>
                  <a:pt x="611586" y="1765868"/>
                  <a:pt x="584683" y="1748348"/>
                  <a:pt x="589815" y="1758611"/>
                </a:cubicBezTo>
                <a:cubicBezTo>
                  <a:pt x="598386" y="1775751"/>
                  <a:pt x="651029" y="1798054"/>
                  <a:pt x="666015" y="1813040"/>
                </a:cubicBezTo>
                <a:cubicBezTo>
                  <a:pt x="678844" y="1825869"/>
                  <a:pt x="687786" y="1842069"/>
                  <a:pt x="698672" y="1856583"/>
                </a:cubicBezTo>
                <a:cubicBezTo>
                  <a:pt x="708430" y="1885856"/>
                  <a:pt x="711233" y="1914919"/>
                  <a:pt x="753100" y="1921897"/>
                </a:cubicBezTo>
                <a:cubicBezTo>
                  <a:pt x="763224" y="1923584"/>
                  <a:pt x="767615" y="1907383"/>
                  <a:pt x="774872" y="1900126"/>
                </a:cubicBezTo>
                <a:cubicBezTo>
                  <a:pt x="740773" y="1866027"/>
                  <a:pt x="754565" y="1892801"/>
                  <a:pt x="763986" y="1845697"/>
                </a:cubicBezTo>
                <a:cubicBezTo>
                  <a:pt x="769018" y="1820537"/>
                  <a:pt x="767499" y="1794073"/>
                  <a:pt x="774872" y="1769497"/>
                </a:cubicBezTo>
                <a:cubicBezTo>
                  <a:pt x="787312" y="1728029"/>
                  <a:pt x="802346" y="1742022"/>
                  <a:pt x="829300" y="1715068"/>
                </a:cubicBezTo>
                <a:cubicBezTo>
                  <a:pt x="842129" y="1702239"/>
                  <a:pt x="850343" y="1685464"/>
                  <a:pt x="861958" y="1671526"/>
                </a:cubicBezTo>
                <a:cubicBezTo>
                  <a:pt x="868528" y="1663642"/>
                  <a:pt x="876472" y="1657011"/>
                  <a:pt x="883729" y="1649754"/>
                </a:cubicBezTo>
                <a:cubicBezTo>
                  <a:pt x="783216" y="1582746"/>
                  <a:pt x="906856" y="1668256"/>
                  <a:pt x="829300" y="1606211"/>
                </a:cubicBezTo>
                <a:cubicBezTo>
                  <a:pt x="819084" y="1598038"/>
                  <a:pt x="807529" y="1591697"/>
                  <a:pt x="796643" y="1584440"/>
                </a:cubicBezTo>
                <a:cubicBezTo>
                  <a:pt x="793015" y="1573554"/>
                  <a:pt x="791661" y="1561622"/>
                  <a:pt x="785758" y="1551783"/>
                </a:cubicBezTo>
                <a:cubicBezTo>
                  <a:pt x="775417" y="1534548"/>
                  <a:pt x="746162" y="1518129"/>
                  <a:pt x="731329" y="1508240"/>
                </a:cubicBezTo>
                <a:cubicBezTo>
                  <a:pt x="709999" y="1422922"/>
                  <a:pt x="725212" y="1423066"/>
                  <a:pt x="557158" y="1475583"/>
                </a:cubicBezTo>
                <a:cubicBezTo>
                  <a:pt x="542878" y="1480046"/>
                  <a:pt x="554571" y="1506678"/>
                  <a:pt x="546272" y="1519126"/>
                </a:cubicBezTo>
                <a:cubicBezTo>
                  <a:pt x="539015" y="1530012"/>
                  <a:pt x="523831" y="1532724"/>
                  <a:pt x="513615" y="1540897"/>
                </a:cubicBezTo>
                <a:cubicBezTo>
                  <a:pt x="505601" y="1547308"/>
                  <a:pt x="499100" y="1555411"/>
                  <a:pt x="491843" y="1562668"/>
                </a:cubicBezTo>
                <a:cubicBezTo>
                  <a:pt x="477329" y="1559040"/>
                  <a:pt x="463111" y="1549667"/>
                  <a:pt x="448300" y="1551783"/>
                </a:cubicBezTo>
                <a:cubicBezTo>
                  <a:pt x="435349" y="1553633"/>
                  <a:pt x="428055" y="1569417"/>
                  <a:pt x="415643" y="1573554"/>
                </a:cubicBezTo>
                <a:cubicBezTo>
                  <a:pt x="394704" y="1580534"/>
                  <a:pt x="372100" y="1580811"/>
                  <a:pt x="350329" y="1584440"/>
                </a:cubicBezTo>
                <a:cubicBezTo>
                  <a:pt x="353958" y="1598954"/>
                  <a:pt x="357105" y="1613598"/>
                  <a:pt x="361215" y="1627983"/>
                </a:cubicBezTo>
                <a:cubicBezTo>
                  <a:pt x="364367" y="1639016"/>
                  <a:pt x="372100" y="1649166"/>
                  <a:pt x="372100" y="1660640"/>
                </a:cubicBezTo>
                <a:cubicBezTo>
                  <a:pt x="372100" y="1675601"/>
                  <a:pt x="364843" y="1689669"/>
                  <a:pt x="361215" y="1704183"/>
                </a:cubicBezTo>
                <a:cubicBezTo>
                  <a:pt x="350329" y="1696926"/>
                  <a:pt x="339917" y="1688902"/>
                  <a:pt x="328558" y="1682411"/>
                </a:cubicBezTo>
                <a:cubicBezTo>
                  <a:pt x="314469" y="1674360"/>
                  <a:pt x="298517" y="1669641"/>
                  <a:pt x="285015" y="1660640"/>
                </a:cubicBezTo>
                <a:cubicBezTo>
                  <a:pt x="276475" y="1654947"/>
                  <a:pt x="270500" y="1646125"/>
                  <a:pt x="263243" y="1638868"/>
                </a:cubicBezTo>
                <a:cubicBezTo>
                  <a:pt x="200489" y="1680706"/>
                  <a:pt x="261021" y="1644487"/>
                  <a:pt x="197929" y="1671526"/>
                </a:cubicBezTo>
                <a:cubicBezTo>
                  <a:pt x="118237" y="1705680"/>
                  <a:pt x="191120" y="1684113"/>
                  <a:pt x="110843" y="1704183"/>
                </a:cubicBezTo>
                <a:cubicBezTo>
                  <a:pt x="103586" y="1736840"/>
                  <a:pt x="97186" y="1769699"/>
                  <a:pt x="89072" y="1802154"/>
                </a:cubicBezTo>
                <a:cubicBezTo>
                  <a:pt x="86289" y="1813286"/>
                  <a:pt x="89661" y="1834811"/>
                  <a:pt x="78186" y="1834811"/>
                </a:cubicBezTo>
                <a:cubicBezTo>
                  <a:pt x="66711" y="1834811"/>
                  <a:pt x="70929" y="1813040"/>
                  <a:pt x="67300" y="1802154"/>
                </a:cubicBezTo>
                <a:cubicBezTo>
                  <a:pt x="70929" y="1787640"/>
                  <a:pt x="75911" y="1773398"/>
                  <a:pt x="78186" y="1758611"/>
                </a:cubicBezTo>
                <a:cubicBezTo>
                  <a:pt x="99020" y="1623194"/>
                  <a:pt x="75650" y="1700906"/>
                  <a:pt x="99958" y="1627983"/>
                </a:cubicBezTo>
                <a:cubicBezTo>
                  <a:pt x="103586" y="1602583"/>
                  <a:pt x="106942" y="1577142"/>
                  <a:pt x="110843" y="1551783"/>
                </a:cubicBezTo>
                <a:cubicBezTo>
                  <a:pt x="114199" y="1529968"/>
                  <a:pt x="121729" y="1508540"/>
                  <a:pt x="121729" y="1486468"/>
                </a:cubicBezTo>
                <a:cubicBezTo>
                  <a:pt x="121729" y="1428298"/>
                  <a:pt x="116932" y="1370148"/>
                  <a:pt x="110843" y="1312297"/>
                </a:cubicBezTo>
                <a:cubicBezTo>
                  <a:pt x="109642" y="1300886"/>
                  <a:pt x="105090" y="1289903"/>
                  <a:pt x="99958" y="1279640"/>
                </a:cubicBezTo>
                <a:cubicBezTo>
                  <a:pt x="94107" y="1267938"/>
                  <a:pt x="85443" y="1257869"/>
                  <a:pt x="78186" y="1246983"/>
                </a:cubicBezTo>
                <a:cubicBezTo>
                  <a:pt x="89522" y="1042939"/>
                  <a:pt x="105400" y="1074626"/>
                  <a:pt x="110843" y="1040154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5551714" y="880611"/>
            <a:ext cx="3335974" cy="2657246"/>
          </a:xfrm>
          <a:custGeom>
            <a:avLst/>
            <a:gdLst>
              <a:gd name="connsiteX0" fmla="*/ 0 w 3335974"/>
              <a:gd name="connsiteY0" fmla="*/ 99103 h 2657246"/>
              <a:gd name="connsiteX1" fmla="*/ 0 w 3335974"/>
              <a:gd name="connsiteY1" fmla="*/ 99103 h 2657246"/>
              <a:gd name="connsiteX2" fmla="*/ 130629 w 3335974"/>
              <a:gd name="connsiteY2" fmla="*/ 197075 h 2657246"/>
              <a:gd name="connsiteX3" fmla="*/ 206829 w 3335974"/>
              <a:gd name="connsiteY3" fmla="*/ 164418 h 2657246"/>
              <a:gd name="connsiteX4" fmla="*/ 326572 w 3335974"/>
              <a:gd name="connsiteY4" fmla="*/ 153532 h 2657246"/>
              <a:gd name="connsiteX5" fmla="*/ 402772 w 3335974"/>
              <a:gd name="connsiteY5" fmla="*/ 142646 h 2657246"/>
              <a:gd name="connsiteX6" fmla="*/ 435429 w 3335974"/>
              <a:gd name="connsiteY6" fmla="*/ 120875 h 2657246"/>
              <a:gd name="connsiteX7" fmla="*/ 522515 w 3335974"/>
              <a:gd name="connsiteY7" fmla="*/ 131760 h 2657246"/>
              <a:gd name="connsiteX8" fmla="*/ 555172 w 3335974"/>
              <a:gd name="connsiteY8" fmla="*/ 153532 h 2657246"/>
              <a:gd name="connsiteX9" fmla="*/ 587829 w 3335974"/>
              <a:gd name="connsiteY9" fmla="*/ 164418 h 2657246"/>
              <a:gd name="connsiteX10" fmla="*/ 620486 w 3335974"/>
              <a:gd name="connsiteY10" fmla="*/ 197075 h 2657246"/>
              <a:gd name="connsiteX11" fmla="*/ 685800 w 3335974"/>
              <a:gd name="connsiteY11" fmla="*/ 186189 h 2657246"/>
              <a:gd name="connsiteX12" fmla="*/ 729343 w 3335974"/>
              <a:gd name="connsiteY12" fmla="*/ 175303 h 2657246"/>
              <a:gd name="connsiteX13" fmla="*/ 794657 w 3335974"/>
              <a:gd name="connsiteY13" fmla="*/ 153532 h 2657246"/>
              <a:gd name="connsiteX14" fmla="*/ 805543 w 3335974"/>
              <a:gd name="connsiteY14" fmla="*/ 207960 h 2657246"/>
              <a:gd name="connsiteX15" fmla="*/ 827315 w 3335974"/>
              <a:gd name="connsiteY15" fmla="*/ 240618 h 2657246"/>
              <a:gd name="connsiteX16" fmla="*/ 838200 w 3335974"/>
              <a:gd name="connsiteY16" fmla="*/ 273275 h 2657246"/>
              <a:gd name="connsiteX17" fmla="*/ 783772 w 3335974"/>
              <a:gd name="connsiteY17" fmla="*/ 338589 h 2657246"/>
              <a:gd name="connsiteX18" fmla="*/ 772886 w 3335974"/>
              <a:gd name="connsiteY18" fmla="*/ 371246 h 2657246"/>
              <a:gd name="connsiteX19" fmla="*/ 751115 w 3335974"/>
              <a:gd name="connsiteY19" fmla="*/ 393018 h 2657246"/>
              <a:gd name="connsiteX20" fmla="*/ 729343 w 3335974"/>
              <a:gd name="connsiteY20" fmla="*/ 425675 h 2657246"/>
              <a:gd name="connsiteX21" fmla="*/ 740229 w 3335974"/>
              <a:gd name="connsiteY21" fmla="*/ 458332 h 2657246"/>
              <a:gd name="connsiteX22" fmla="*/ 827315 w 3335974"/>
              <a:gd name="connsiteY22" fmla="*/ 567189 h 2657246"/>
              <a:gd name="connsiteX23" fmla="*/ 859972 w 3335974"/>
              <a:gd name="connsiteY23" fmla="*/ 599846 h 2657246"/>
              <a:gd name="connsiteX24" fmla="*/ 881743 w 3335974"/>
              <a:gd name="connsiteY24" fmla="*/ 436560 h 2657246"/>
              <a:gd name="connsiteX25" fmla="*/ 892629 w 3335974"/>
              <a:gd name="connsiteY25" fmla="*/ 403903 h 2657246"/>
              <a:gd name="connsiteX26" fmla="*/ 936172 w 3335974"/>
              <a:gd name="connsiteY26" fmla="*/ 447446 h 2657246"/>
              <a:gd name="connsiteX27" fmla="*/ 968829 w 3335974"/>
              <a:gd name="connsiteY27" fmla="*/ 469218 h 2657246"/>
              <a:gd name="connsiteX28" fmla="*/ 1023257 w 3335974"/>
              <a:gd name="connsiteY28" fmla="*/ 501875 h 2657246"/>
              <a:gd name="connsiteX29" fmla="*/ 1077686 w 3335974"/>
              <a:gd name="connsiteY29" fmla="*/ 512760 h 2657246"/>
              <a:gd name="connsiteX30" fmla="*/ 1143000 w 3335974"/>
              <a:gd name="connsiteY30" fmla="*/ 534532 h 2657246"/>
              <a:gd name="connsiteX31" fmla="*/ 1175657 w 3335974"/>
              <a:gd name="connsiteY31" fmla="*/ 545418 h 2657246"/>
              <a:gd name="connsiteX32" fmla="*/ 1186543 w 3335974"/>
              <a:gd name="connsiteY32" fmla="*/ 578075 h 2657246"/>
              <a:gd name="connsiteX33" fmla="*/ 1208315 w 3335974"/>
              <a:gd name="connsiteY33" fmla="*/ 752246 h 2657246"/>
              <a:gd name="connsiteX34" fmla="*/ 1175657 w 3335974"/>
              <a:gd name="connsiteY34" fmla="*/ 763132 h 2657246"/>
              <a:gd name="connsiteX35" fmla="*/ 1132115 w 3335974"/>
              <a:gd name="connsiteY35" fmla="*/ 632503 h 2657246"/>
              <a:gd name="connsiteX36" fmla="*/ 1110343 w 3335974"/>
              <a:gd name="connsiteY36" fmla="*/ 654275 h 2657246"/>
              <a:gd name="connsiteX37" fmla="*/ 1066800 w 3335974"/>
              <a:gd name="connsiteY37" fmla="*/ 741360 h 2657246"/>
              <a:gd name="connsiteX38" fmla="*/ 968829 w 3335974"/>
              <a:gd name="connsiteY38" fmla="*/ 763132 h 2657246"/>
              <a:gd name="connsiteX39" fmla="*/ 979715 w 3335974"/>
              <a:gd name="connsiteY39" fmla="*/ 795789 h 2657246"/>
              <a:gd name="connsiteX40" fmla="*/ 1001486 w 3335974"/>
              <a:gd name="connsiteY40" fmla="*/ 828446 h 2657246"/>
              <a:gd name="connsiteX41" fmla="*/ 936172 w 3335974"/>
              <a:gd name="connsiteY41" fmla="*/ 850218 h 2657246"/>
              <a:gd name="connsiteX42" fmla="*/ 892629 w 3335974"/>
              <a:gd name="connsiteY42" fmla="*/ 882875 h 2657246"/>
              <a:gd name="connsiteX43" fmla="*/ 838200 w 3335974"/>
              <a:gd name="connsiteY43" fmla="*/ 915532 h 2657246"/>
              <a:gd name="connsiteX44" fmla="*/ 827315 w 3335974"/>
              <a:gd name="connsiteY44" fmla="*/ 948189 h 2657246"/>
              <a:gd name="connsiteX45" fmla="*/ 816429 w 3335974"/>
              <a:gd name="connsiteY45" fmla="*/ 1013503 h 2657246"/>
              <a:gd name="connsiteX46" fmla="*/ 783772 w 3335974"/>
              <a:gd name="connsiteY46" fmla="*/ 1035275 h 2657246"/>
              <a:gd name="connsiteX47" fmla="*/ 729343 w 3335974"/>
              <a:gd name="connsiteY47" fmla="*/ 1024389 h 2657246"/>
              <a:gd name="connsiteX48" fmla="*/ 696686 w 3335974"/>
              <a:gd name="connsiteY48" fmla="*/ 1024389 h 2657246"/>
              <a:gd name="connsiteX49" fmla="*/ 729343 w 3335974"/>
              <a:gd name="connsiteY49" fmla="*/ 1089703 h 2657246"/>
              <a:gd name="connsiteX50" fmla="*/ 762000 w 3335974"/>
              <a:gd name="connsiteY50" fmla="*/ 1100589 h 2657246"/>
              <a:gd name="connsiteX51" fmla="*/ 783772 w 3335974"/>
              <a:gd name="connsiteY51" fmla="*/ 1122360 h 2657246"/>
              <a:gd name="connsiteX52" fmla="*/ 816429 w 3335974"/>
              <a:gd name="connsiteY52" fmla="*/ 1144132 h 2657246"/>
              <a:gd name="connsiteX53" fmla="*/ 838200 w 3335974"/>
              <a:gd name="connsiteY53" fmla="*/ 1209446 h 2657246"/>
              <a:gd name="connsiteX54" fmla="*/ 859972 w 3335974"/>
              <a:gd name="connsiteY54" fmla="*/ 1231218 h 2657246"/>
              <a:gd name="connsiteX55" fmla="*/ 881743 w 3335974"/>
              <a:gd name="connsiteY55" fmla="*/ 1263875 h 2657246"/>
              <a:gd name="connsiteX56" fmla="*/ 914400 w 3335974"/>
              <a:gd name="connsiteY56" fmla="*/ 1274760 h 2657246"/>
              <a:gd name="connsiteX57" fmla="*/ 1110343 w 3335974"/>
              <a:gd name="connsiteY57" fmla="*/ 1231218 h 2657246"/>
              <a:gd name="connsiteX58" fmla="*/ 1121229 w 3335974"/>
              <a:gd name="connsiteY58" fmla="*/ 1263875 h 2657246"/>
              <a:gd name="connsiteX59" fmla="*/ 1143000 w 3335974"/>
              <a:gd name="connsiteY59" fmla="*/ 1296532 h 2657246"/>
              <a:gd name="connsiteX60" fmla="*/ 1175657 w 3335974"/>
              <a:gd name="connsiteY60" fmla="*/ 1307418 h 2657246"/>
              <a:gd name="connsiteX61" fmla="*/ 1208315 w 3335974"/>
              <a:gd name="connsiteY61" fmla="*/ 1329189 h 2657246"/>
              <a:gd name="connsiteX62" fmla="*/ 1328057 w 3335974"/>
              <a:gd name="connsiteY62" fmla="*/ 1394503 h 2657246"/>
              <a:gd name="connsiteX63" fmla="*/ 1349829 w 3335974"/>
              <a:gd name="connsiteY63" fmla="*/ 1416275 h 2657246"/>
              <a:gd name="connsiteX64" fmla="*/ 1349829 w 3335974"/>
              <a:gd name="connsiteY64" fmla="*/ 1601332 h 2657246"/>
              <a:gd name="connsiteX65" fmla="*/ 1317172 w 3335974"/>
              <a:gd name="connsiteY65" fmla="*/ 1633989 h 2657246"/>
              <a:gd name="connsiteX66" fmla="*/ 1295400 w 3335974"/>
              <a:gd name="connsiteY66" fmla="*/ 1666646 h 2657246"/>
              <a:gd name="connsiteX67" fmla="*/ 1251857 w 3335974"/>
              <a:gd name="connsiteY67" fmla="*/ 1710189 h 2657246"/>
              <a:gd name="connsiteX68" fmla="*/ 1230086 w 3335974"/>
              <a:gd name="connsiteY68" fmla="*/ 1753732 h 2657246"/>
              <a:gd name="connsiteX69" fmla="*/ 1197429 w 3335974"/>
              <a:gd name="connsiteY69" fmla="*/ 1819046 h 2657246"/>
              <a:gd name="connsiteX70" fmla="*/ 1143000 w 3335974"/>
              <a:gd name="connsiteY70" fmla="*/ 1862589 h 2657246"/>
              <a:gd name="connsiteX71" fmla="*/ 1132115 w 3335974"/>
              <a:gd name="connsiteY71" fmla="*/ 1917018 h 2657246"/>
              <a:gd name="connsiteX72" fmla="*/ 1110343 w 3335974"/>
              <a:gd name="connsiteY72" fmla="*/ 1938789 h 2657246"/>
              <a:gd name="connsiteX73" fmla="*/ 1077686 w 3335974"/>
              <a:gd name="connsiteY73" fmla="*/ 1982332 h 2657246"/>
              <a:gd name="connsiteX74" fmla="*/ 1045029 w 3335974"/>
              <a:gd name="connsiteY74" fmla="*/ 2004103 h 2657246"/>
              <a:gd name="connsiteX75" fmla="*/ 1023257 w 3335974"/>
              <a:gd name="connsiteY75" fmla="*/ 2025875 h 2657246"/>
              <a:gd name="connsiteX76" fmla="*/ 1023257 w 3335974"/>
              <a:gd name="connsiteY76" fmla="*/ 2254475 h 2657246"/>
              <a:gd name="connsiteX77" fmla="*/ 1045029 w 3335974"/>
              <a:gd name="connsiteY77" fmla="*/ 2287132 h 2657246"/>
              <a:gd name="connsiteX78" fmla="*/ 1055915 w 3335974"/>
              <a:gd name="connsiteY78" fmla="*/ 2319789 h 2657246"/>
              <a:gd name="connsiteX79" fmla="*/ 1077686 w 3335974"/>
              <a:gd name="connsiteY79" fmla="*/ 2352446 h 2657246"/>
              <a:gd name="connsiteX80" fmla="*/ 1088572 w 3335974"/>
              <a:gd name="connsiteY80" fmla="*/ 2385103 h 2657246"/>
              <a:gd name="connsiteX81" fmla="*/ 1121229 w 3335974"/>
              <a:gd name="connsiteY81" fmla="*/ 2450418 h 2657246"/>
              <a:gd name="connsiteX82" fmla="*/ 1110343 w 3335974"/>
              <a:gd name="connsiteY82" fmla="*/ 2483075 h 2657246"/>
              <a:gd name="connsiteX83" fmla="*/ 1088572 w 3335974"/>
              <a:gd name="connsiteY83" fmla="*/ 2515732 h 2657246"/>
              <a:gd name="connsiteX84" fmla="*/ 1121229 w 3335974"/>
              <a:gd name="connsiteY84" fmla="*/ 2591932 h 2657246"/>
              <a:gd name="connsiteX85" fmla="*/ 1186543 w 3335974"/>
              <a:gd name="connsiteY85" fmla="*/ 2657246 h 2657246"/>
              <a:gd name="connsiteX86" fmla="*/ 1415143 w 3335974"/>
              <a:gd name="connsiteY86" fmla="*/ 2646360 h 2657246"/>
              <a:gd name="connsiteX87" fmla="*/ 1458686 w 3335974"/>
              <a:gd name="connsiteY87" fmla="*/ 2635475 h 2657246"/>
              <a:gd name="connsiteX88" fmla="*/ 1567543 w 3335974"/>
              <a:gd name="connsiteY88" fmla="*/ 2646360 h 2657246"/>
              <a:gd name="connsiteX89" fmla="*/ 1719943 w 3335974"/>
              <a:gd name="connsiteY89" fmla="*/ 2657246 h 2657246"/>
              <a:gd name="connsiteX90" fmla="*/ 1741715 w 3335974"/>
              <a:gd name="connsiteY90" fmla="*/ 2635475 h 2657246"/>
              <a:gd name="connsiteX91" fmla="*/ 1752600 w 3335974"/>
              <a:gd name="connsiteY91" fmla="*/ 2591932 h 2657246"/>
              <a:gd name="connsiteX92" fmla="*/ 1785257 w 3335974"/>
              <a:gd name="connsiteY92" fmla="*/ 2581046 h 2657246"/>
              <a:gd name="connsiteX93" fmla="*/ 1872343 w 3335974"/>
              <a:gd name="connsiteY93" fmla="*/ 2570160 h 2657246"/>
              <a:gd name="connsiteX94" fmla="*/ 2340429 w 3335974"/>
              <a:gd name="connsiteY94" fmla="*/ 2537503 h 2657246"/>
              <a:gd name="connsiteX95" fmla="*/ 2351315 w 3335974"/>
              <a:gd name="connsiteY95" fmla="*/ 2504846 h 2657246"/>
              <a:gd name="connsiteX96" fmla="*/ 2383972 w 3335974"/>
              <a:gd name="connsiteY96" fmla="*/ 2483075 h 2657246"/>
              <a:gd name="connsiteX97" fmla="*/ 2460172 w 3335974"/>
              <a:gd name="connsiteY97" fmla="*/ 2461303 h 2657246"/>
              <a:gd name="connsiteX98" fmla="*/ 2612572 w 3335974"/>
              <a:gd name="connsiteY98" fmla="*/ 2472189 h 2657246"/>
              <a:gd name="connsiteX99" fmla="*/ 2645229 w 3335974"/>
              <a:gd name="connsiteY99" fmla="*/ 2483075 h 2657246"/>
              <a:gd name="connsiteX100" fmla="*/ 2656115 w 3335974"/>
              <a:gd name="connsiteY100" fmla="*/ 2515732 h 2657246"/>
              <a:gd name="connsiteX101" fmla="*/ 2710543 w 3335974"/>
              <a:gd name="connsiteY101" fmla="*/ 2559275 h 2657246"/>
              <a:gd name="connsiteX102" fmla="*/ 2775857 w 3335974"/>
              <a:gd name="connsiteY102" fmla="*/ 2537503 h 2657246"/>
              <a:gd name="connsiteX103" fmla="*/ 2786743 w 3335974"/>
              <a:gd name="connsiteY103" fmla="*/ 2504846 h 2657246"/>
              <a:gd name="connsiteX104" fmla="*/ 2841172 w 3335974"/>
              <a:gd name="connsiteY104" fmla="*/ 2493960 h 2657246"/>
              <a:gd name="connsiteX105" fmla="*/ 2884715 w 3335974"/>
              <a:gd name="connsiteY105" fmla="*/ 2472189 h 2657246"/>
              <a:gd name="connsiteX106" fmla="*/ 2917372 w 3335974"/>
              <a:gd name="connsiteY106" fmla="*/ 2450418 h 2657246"/>
              <a:gd name="connsiteX107" fmla="*/ 2950029 w 3335974"/>
              <a:gd name="connsiteY107" fmla="*/ 2439532 h 2657246"/>
              <a:gd name="connsiteX108" fmla="*/ 3091543 w 3335974"/>
              <a:gd name="connsiteY108" fmla="*/ 2450418 h 2657246"/>
              <a:gd name="connsiteX109" fmla="*/ 3124200 w 3335974"/>
              <a:gd name="connsiteY109" fmla="*/ 2461303 h 2657246"/>
              <a:gd name="connsiteX110" fmla="*/ 3243943 w 3335974"/>
              <a:gd name="connsiteY110" fmla="*/ 2450418 h 2657246"/>
              <a:gd name="connsiteX111" fmla="*/ 3276600 w 3335974"/>
              <a:gd name="connsiteY111" fmla="*/ 2134732 h 2657246"/>
              <a:gd name="connsiteX112" fmla="*/ 3298372 w 3335974"/>
              <a:gd name="connsiteY112" fmla="*/ 2058532 h 2657246"/>
              <a:gd name="connsiteX113" fmla="*/ 3287486 w 3335974"/>
              <a:gd name="connsiteY113" fmla="*/ 1938789 h 2657246"/>
              <a:gd name="connsiteX114" fmla="*/ 3276600 w 3335974"/>
              <a:gd name="connsiteY114" fmla="*/ 1906132 h 2657246"/>
              <a:gd name="connsiteX115" fmla="*/ 3265715 w 3335974"/>
              <a:gd name="connsiteY115" fmla="*/ 1742846 h 2657246"/>
              <a:gd name="connsiteX116" fmla="*/ 3276600 w 3335974"/>
              <a:gd name="connsiteY116" fmla="*/ 1503360 h 2657246"/>
              <a:gd name="connsiteX117" fmla="*/ 3265715 w 3335974"/>
              <a:gd name="connsiteY117" fmla="*/ 1209446 h 2657246"/>
              <a:gd name="connsiteX118" fmla="*/ 3254829 w 3335974"/>
              <a:gd name="connsiteY118" fmla="*/ 1176789 h 2657246"/>
              <a:gd name="connsiteX119" fmla="*/ 3222172 w 3335974"/>
              <a:gd name="connsiteY119" fmla="*/ 1144132 h 2657246"/>
              <a:gd name="connsiteX120" fmla="*/ 3211286 w 3335974"/>
              <a:gd name="connsiteY120" fmla="*/ 1100589 h 2657246"/>
              <a:gd name="connsiteX121" fmla="*/ 3135086 w 3335974"/>
              <a:gd name="connsiteY121" fmla="*/ 1100589 h 2657246"/>
              <a:gd name="connsiteX122" fmla="*/ 3145972 w 3335974"/>
              <a:gd name="connsiteY122" fmla="*/ 1198560 h 2657246"/>
              <a:gd name="connsiteX123" fmla="*/ 3124200 w 3335974"/>
              <a:gd name="connsiteY123" fmla="*/ 1296532 h 2657246"/>
              <a:gd name="connsiteX124" fmla="*/ 3135086 w 3335974"/>
              <a:gd name="connsiteY124" fmla="*/ 1329189 h 2657246"/>
              <a:gd name="connsiteX125" fmla="*/ 3124200 w 3335974"/>
              <a:gd name="connsiteY125" fmla="*/ 1416275 h 2657246"/>
              <a:gd name="connsiteX126" fmla="*/ 3080657 w 3335974"/>
              <a:gd name="connsiteY126" fmla="*/ 1427160 h 2657246"/>
              <a:gd name="connsiteX127" fmla="*/ 3048000 w 3335974"/>
              <a:gd name="connsiteY127" fmla="*/ 1176789 h 2657246"/>
              <a:gd name="connsiteX128" fmla="*/ 3026229 w 3335974"/>
              <a:gd name="connsiteY128" fmla="*/ 1144132 h 2657246"/>
              <a:gd name="connsiteX129" fmla="*/ 2939143 w 3335974"/>
              <a:gd name="connsiteY129" fmla="*/ 1122360 h 2657246"/>
              <a:gd name="connsiteX130" fmla="*/ 2873829 w 3335974"/>
              <a:gd name="connsiteY130" fmla="*/ 1111475 h 2657246"/>
              <a:gd name="connsiteX131" fmla="*/ 2862943 w 3335974"/>
              <a:gd name="connsiteY131" fmla="*/ 1144132 h 2657246"/>
              <a:gd name="connsiteX132" fmla="*/ 2841172 w 3335974"/>
              <a:gd name="connsiteY132" fmla="*/ 1252989 h 2657246"/>
              <a:gd name="connsiteX133" fmla="*/ 2830286 w 3335974"/>
              <a:gd name="connsiteY133" fmla="*/ 1198560 h 2657246"/>
              <a:gd name="connsiteX134" fmla="*/ 2775857 w 3335974"/>
              <a:gd name="connsiteY134" fmla="*/ 1133246 h 2657246"/>
              <a:gd name="connsiteX135" fmla="*/ 2688772 w 3335974"/>
              <a:gd name="connsiteY135" fmla="*/ 1089703 h 2657246"/>
              <a:gd name="connsiteX136" fmla="*/ 2623457 w 3335974"/>
              <a:gd name="connsiteY136" fmla="*/ 1057046 h 2657246"/>
              <a:gd name="connsiteX137" fmla="*/ 2590800 w 3335974"/>
              <a:gd name="connsiteY137" fmla="*/ 1035275 h 2657246"/>
              <a:gd name="connsiteX138" fmla="*/ 2579915 w 3335974"/>
              <a:gd name="connsiteY138" fmla="*/ 1220332 h 2657246"/>
              <a:gd name="connsiteX139" fmla="*/ 2427515 w 3335974"/>
              <a:gd name="connsiteY139" fmla="*/ 1187675 h 2657246"/>
              <a:gd name="connsiteX140" fmla="*/ 2394857 w 3335974"/>
              <a:gd name="connsiteY140" fmla="*/ 1176789 h 2657246"/>
              <a:gd name="connsiteX141" fmla="*/ 2427515 w 3335974"/>
              <a:gd name="connsiteY141" fmla="*/ 1242103 h 2657246"/>
              <a:gd name="connsiteX142" fmla="*/ 2438400 w 3335974"/>
              <a:gd name="connsiteY142" fmla="*/ 1274760 h 2657246"/>
              <a:gd name="connsiteX143" fmla="*/ 2427515 w 3335974"/>
              <a:gd name="connsiteY143" fmla="*/ 1307418 h 2657246"/>
              <a:gd name="connsiteX144" fmla="*/ 2362200 w 3335974"/>
              <a:gd name="connsiteY144" fmla="*/ 1329189 h 2657246"/>
              <a:gd name="connsiteX145" fmla="*/ 2340429 w 3335974"/>
              <a:gd name="connsiteY145" fmla="*/ 1361846 h 2657246"/>
              <a:gd name="connsiteX146" fmla="*/ 2318657 w 3335974"/>
              <a:gd name="connsiteY146" fmla="*/ 1427160 h 2657246"/>
              <a:gd name="connsiteX147" fmla="*/ 2329543 w 3335974"/>
              <a:gd name="connsiteY147" fmla="*/ 1503360 h 2657246"/>
              <a:gd name="connsiteX148" fmla="*/ 2373086 w 3335974"/>
              <a:gd name="connsiteY148" fmla="*/ 1568675 h 2657246"/>
              <a:gd name="connsiteX149" fmla="*/ 2253343 w 3335974"/>
              <a:gd name="connsiteY149" fmla="*/ 1601332 h 2657246"/>
              <a:gd name="connsiteX150" fmla="*/ 2242457 w 3335974"/>
              <a:gd name="connsiteY150" fmla="*/ 1633989 h 2657246"/>
              <a:gd name="connsiteX151" fmla="*/ 2264229 w 3335974"/>
              <a:gd name="connsiteY151" fmla="*/ 1699303 h 2657246"/>
              <a:gd name="connsiteX152" fmla="*/ 2275115 w 3335974"/>
              <a:gd name="connsiteY152" fmla="*/ 1742846 h 2657246"/>
              <a:gd name="connsiteX153" fmla="*/ 2198915 w 3335974"/>
              <a:gd name="connsiteY153" fmla="*/ 1753732 h 2657246"/>
              <a:gd name="connsiteX154" fmla="*/ 2155372 w 3335974"/>
              <a:gd name="connsiteY154" fmla="*/ 1808160 h 2657246"/>
              <a:gd name="connsiteX155" fmla="*/ 2100943 w 3335974"/>
              <a:gd name="connsiteY155" fmla="*/ 1721075 h 2657246"/>
              <a:gd name="connsiteX156" fmla="*/ 2035629 w 3335974"/>
              <a:gd name="connsiteY156" fmla="*/ 1699303 h 2657246"/>
              <a:gd name="connsiteX157" fmla="*/ 2024743 w 3335974"/>
              <a:gd name="connsiteY157" fmla="*/ 1666646 h 2657246"/>
              <a:gd name="connsiteX158" fmla="*/ 2002972 w 3335974"/>
              <a:gd name="connsiteY158" fmla="*/ 1590446 h 2657246"/>
              <a:gd name="connsiteX159" fmla="*/ 1992086 w 3335974"/>
              <a:gd name="connsiteY159" fmla="*/ 1394503 h 2657246"/>
              <a:gd name="connsiteX160" fmla="*/ 1970315 w 3335974"/>
              <a:gd name="connsiteY160" fmla="*/ 1329189 h 2657246"/>
              <a:gd name="connsiteX161" fmla="*/ 1948543 w 3335974"/>
              <a:gd name="connsiteY161" fmla="*/ 1220332 h 2657246"/>
              <a:gd name="connsiteX162" fmla="*/ 1905000 w 3335974"/>
              <a:gd name="connsiteY162" fmla="*/ 1231218 h 2657246"/>
              <a:gd name="connsiteX163" fmla="*/ 1850572 w 3335974"/>
              <a:gd name="connsiteY163" fmla="*/ 1252989 h 2657246"/>
              <a:gd name="connsiteX164" fmla="*/ 1763486 w 3335974"/>
              <a:gd name="connsiteY164" fmla="*/ 1242103 h 2657246"/>
              <a:gd name="connsiteX165" fmla="*/ 1687286 w 3335974"/>
              <a:gd name="connsiteY165" fmla="*/ 1155018 h 2657246"/>
              <a:gd name="connsiteX166" fmla="*/ 1665515 w 3335974"/>
              <a:gd name="connsiteY166" fmla="*/ 1133246 h 2657246"/>
              <a:gd name="connsiteX167" fmla="*/ 1643743 w 3335974"/>
              <a:gd name="connsiteY167" fmla="*/ 1111475 h 2657246"/>
              <a:gd name="connsiteX168" fmla="*/ 1654629 w 3335974"/>
              <a:gd name="connsiteY168" fmla="*/ 1002618 h 2657246"/>
              <a:gd name="connsiteX169" fmla="*/ 1698172 w 3335974"/>
              <a:gd name="connsiteY169" fmla="*/ 959075 h 2657246"/>
              <a:gd name="connsiteX170" fmla="*/ 1719943 w 3335974"/>
              <a:gd name="connsiteY170" fmla="*/ 926418 h 2657246"/>
              <a:gd name="connsiteX171" fmla="*/ 1752600 w 3335974"/>
              <a:gd name="connsiteY171" fmla="*/ 915532 h 2657246"/>
              <a:gd name="connsiteX172" fmla="*/ 1817915 w 3335974"/>
              <a:gd name="connsiteY172" fmla="*/ 861103 h 2657246"/>
              <a:gd name="connsiteX173" fmla="*/ 1894115 w 3335974"/>
              <a:gd name="connsiteY173" fmla="*/ 839332 h 2657246"/>
              <a:gd name="connsiteX174" fmla="*/ 1915886 w 3335974"/>
              <a:gd name="connsiteY174" fmla="*/ 817560 h 2657246"/>
              <a:gd name="connsiteX175" fmla="*/ 1992086 w 3335974"/>
              <a:gd name="connsiteY175" fmla="*/ 839332 h 2657246"/>
              <a:gd name="connsiteX176" fmla="*/ 2002972 w 3335974"/>
              <a:gd name="connsiteY176" fmla="*/ 893760 h 2657246"/>
              <a:gd name="connsiteX177" fmla="*/ 2035629 w 3335974"/>
              <a:gd name="connsiteY177" fmla="*/ 904646 h 2657246"/>
              <a:gd name="connsiteX178" fmla="*/ 2144486 w 3335974"/>
              <a:gd name="connsiteY178" fmla="*/ 926418 h 2657246"/>
              <a:gd name="connsiteX179" fmla="*/ 2198915 w 3335974"/>
              <a:gd name="connsiteY179" fmla="*/ 915532 h 2657246"/>
              <a:gd name="connsiteX180" fmla="*/ 2188029 w 3335974"/>
              <a:gd name="connsiteY180" fmla="*/ 861103 h 2657246"/>
              <a:gd name="connsiteX181" fmla="*/ 2133600 w 3335974"/>
              <a:gd name="connsiteY181" fmla="*/ 850218 h 2657246"/>
              <a:gd name="connsiteX182" fmla="*/ 2035629 w 3335974"/>
              <a:gd name="connsiteY182" fmla="*/ 839332 h 2657246"/>
              <a:gd name="connsiteX183" fmla="*/ 2013857 w 3335974"/>
              <a:gd name="connsiteY183" fmla="*/ 752246 h 2657246"/>
              <a:gd name="connsiteX184" fmla="*/ 1981200 w 3335974"/>
              <a:gd name="connsiteY184" fmla="*/ 730475 h 2657246"/>
              <a:gd name="connsiteX185" fmla="*/ 1894115 w 3335974"/>
              <a:gd name="connsiteY185" fmla="*/ 741360 h 2657246"/>
              <a:gd name="connsiteX186" fmla="*/ 1883229 w 3335974"/>
              <a:gd name="connsiteY186" fmla="*/ 774018 h 2657246"/>
              <a:gd name="connsiteX187" fmla="*/ 1872343 w 3335974"/>
              <a:gd name="connsiteY187" fmla="*/ 839332 h 2657246"/>
              <a:gd name="connsiteX188" fmla="*/ 1839686 w 3335974"/>
              <a:gd name="connsiteY188" fmla="*/ 861103 h 2657246"/>
              <a:gd name="connsiteX189" fmla="*/ 1807029 w 3335974"/>
              <a:gd name="connsiteY189" fmla="*/ 871989 h 2657246"/>
              <a:gd name="connsiteX190" fmla="*/ 1763486 w 3335974"/>
              <a:gd name="connsiteY190" fmla="*/ 893760 h 2657246"/>
              <a:gd name="connsiteX191" fmla="*/ 1741715 w 3335974"/>
              <a:gd name="connsiteY191" fmla="*/ 861103 h 2657246"/>
              <a:gd name="connsiteX192" fmla="*/ 1730829 w 3335974"/>
              <a:gd name="connsiteY192" fmla="*/ 784903 h 2657246"/>
              <a:gd name="connsiteX193" fmla="*/ 1719943 w 3335974"/>
              <a:gd name="connsiteY193" fmla="*/ 752246 h 2657246"/>
              <a:gd name="connsiteX194" fmla="*/ 1763486 w 3335974"/>
              <a:gd name="connsiteY194" fmla="*/ 697818 h 2657246"/>
              <a:gd name="connsiteX195" fmla="*/ 1807029 w 3335974"/>
              <a:gd name="connsiteY195" fmla="*/ 686932 h 2657246"/>
              <a:gd name="connsiteX196" fmla="*/ 1796143 w 3335974"/>
              <a:gd name="connsiteY196" fmla="*/ 654275 h 2657246"/>
              <a:gd name="connsiteX197" fmla="*/ 1752600 w 3335974"/>
              <a:gd name="connsiteY197" fmla="*/ 610732 h 2657246"/>
              <a:gd name="connsiteX198" fmla="*/ 1763486 w 3335974"/>
              <a:gd name="connsiteY198" fmla="*/ 512760 h 2657246"/>
              <a:gd name="connsiteX199" fmla="*/ 1785257 w 3335974"/>
              <a:gd name="connsiteY199" fmla="*/ 447446 h 2657246"/>
              <a:gd name="connsiteX200" fmla="*/ 1796143 w 3335974"/>
              <a:gd name="connsiteY200" fmla="*/ 480103 h 2657246"/>
              <a:gd name="connsiteX201" fmla="*/ 1807029 w 3335974"/>
              <a:gd name="connsiteY201" fmla="*/ 534532 h 2657246"/>
              <a:gd name="connsiteX202" fmla="*/ 1872343 w 3335974"/>
              <a:gd name="connsiteY202" fmla="*/ 567189 h 2657246"/>
              <a:gd name="connsiteX203" fmla="*/ 1981200 w 3335974"/>
              <a:gd name="connsiteY203" fmla="*/ 545418 h 2657246"/>
              <a:gd name="connsiteX204" fmla="*/ 2002972 w 3335974"/>
              <a:gd name="connsiteY204" fmla="*/ 523646 h 2657246"/>
              <a:gd name="connsiteX205" fmla="*/ 2090057 w 3335974"/>
              <a:gd name="connsiteY205" fmla="*/ 512760 h 2657246"/>
              <a:gd name="connsiteX206" fmla="*/ 2133600 w 3335974"/>
              <a:gd name="connsiteY206" fmla="*/ 501875 h 2657246"/>
              <a:gd name="connsiteX207" fmla="*/ 2155372 w 3335974"/>
              <a:gd name="connsiteY207" fmla="*/ 469218 h 2657246"/>
              <a:gd name="connsiteX208" fmla="*/ 2144486 w 3335974"/>
              <a:gd name="connsiteY208" fmla="*/ 436560 h 2657246"/>
              <a:gd name="connsiteX209" fmla="*/ 2057400 w 3335974"/>
              <a:gd name="connsiteY209" fmla="*/ 327703 h 2657246"/>
              <a:gd name="connsiteX210" fmla="*/ 1970315 w 3335974"/>
              <a:gd name="connsiteY210" fmla="*/ 371246 h 2657246"/>
              <a:gd name="connsiteX211" fmla="*/ 1937657 w 3335974"/>
              <a:gd name="connsiteY211" fmla="*/ 403903 h 2657246"/>
              <a:gd name="connsiteX212" fmla="*/ 1970315 w 3335974"/>
              <a:gd name="connsiteY212" fmla="*/ 382132 h 2657246"/>
              <a:gd name="connsiteX213" fmla="*/ 2046515 w 3335974"/>
              <a:gd name="connsiteY213" fmla="*/ 360360 h 2657246"/>
              <a:gd name="connsiteX214" fmla="*/ 2057400 w 3335974"/>
              <a:gd name="connsiteY214" fmla="*/ 360360 h 2657246"/>
              <a:gd name="connsiteX215" fmla="*/ 2046515 w 3335974"/>
              <a:gd name="connsiteY215" fmla="*/ 512760 h 2657246"/>
              <a:gd name="connsiteX216" fmla="*/ 2024743 w 3335974"/>
              <a:gd name="connsiteY216" fmla="*/ 490989 h 2657246"/>
              <a:gd name="connsiteX217" fmla="*/ 1937657 w 3335974"/>
              <a:gd name="connsiteY217" fmla="*/ 534532 h 2657246"/>
              <a:gd name="connsiteX218" fmla="*/ 1926772 w 3335974"/>
              <a:gd name="connsiteY218" fmla="*/ 480103 h 2657246"/>
              <a:gd name="connsiteX219" fmla="*/ 1915886 w 3335974"/>
              <a:gd name="connsiteY219" fmla="*/ 447446 h 2657246"/>
              <a:gd name="connsiteX220" fmla="*/ 1926772 w 3335974"/>
              <a:gd name="connsiteY220" fmla="*/ 360360 h 2657246"/>
              <a:gd name="connsiteX221" fmla="*/ 1948543 w 3335974"/>
              <a:gd name="connsiteY221" fmla="*/ 327703 h 2657246"/>
              <a:gd name="connsiteX222" fmla="*/ 1992086 w 3335974"/>
              <a:gd name="connsiteY222" fmla="*/ 284160 h 2657246"/>
              <a:gd name="connsiteX223" fmla="*/ 2013857 w 3335974"/>
              <a:gd name="connsiteY223" fmla="*/ 229732 h 2657246"/>
              <a:gd name="connsiteX224" fmla="*/ 2024743 w 3335974"/>
              <a:gd name="connsiteY224" fmla="*/ 197075 h 2657246"/>
              <a:gd name="connsiteX225" fmla="*/ 2057400 w 3335974"/>
              <a:gd name="connsiteY225" fmla="*/ 120875 h 2657246"/>
              <a:gd name="connsiteX226" fmla="*/ 2318657 w 3335974"/>
              <a:gd name="connsiteY226" fmla="*/ 131760 h 2657246"/>
              <a:gd name="connsiteX227" fmla="*/ 2394857 w 3335974"/>
              <a:gd name="connsiteY227" fmla="*/ 153532 h 2657246"/>
              <a:gd name="connsiteX228" fmla="*/ 2492829 w 3335974"/>
              <a:gd name="connsiteY228" fmla="*/ 142646 h 2657246"/>
              <a:gd name="connsiteX229" fmla="*/ 2525486 w 3335974"/>
              <a:gd name="connsiteY229" fmla="*/ 131760 h 2657246"/>
              <a:gd name="connsiteX230" fmla="*/ 2590800 w 3335974"/>
              <a:gd name="connsiteY230" fmla="*/ 120875 h 2657246"/>
              <a:gd name="connsiteX231" fmla="*/ 2547257 w 3335974"/>
              <a:gd name="connsiteY231" fmla="*/ 109989 h 2657246"/>
              <a:gd name="connsiteX232" fmla="*/ 2503715 w 3335974"/>
              <a:gd name="connsiteY232" fmla="*/ 88218 h 2657246"/>
              <a:gd name="connsiteX233" fmla="*/ 2362200 w 3335974"/>
              <a:gd name="connsiteY233" fmla="*/ 99103 h 2657246"/>
              <a:gd name="connsiteX234" fmla="*/ 2144486 w 3335974"/>
              <a:gd name="connsiteY234" fmla="*/ 131760 h 2657246"/>
              <a:gd name="connsiteX235" fmla="*/ 1937657 w 3335974"/>
              <a:gd name="connsiteY235" fmla="*/ 142646 h 2657246"/>
              <a:gd name="connsiteX236" fmla="*/ 1752600 w 3335974"/>
              <a:gd name="connsiteY236" fmla="*/ 131760 h 2657246"/>
              <a:gd name="connsiteX237" fmla="*/ 1785257 w 3335974"/>
              <a:gd name="connsiteY237" fmla="*/ 120875 h 2657246"/>
              <a:gd name="connsiteX238" fmla="*/ 1687286 w 3335974"/>
              <a:gd name="connsiteY238" fmla="*/ 109989 h 2657246"/>
              <a:gd name="connsiteX239" fmla="*/ 1654629 w 3335974"/>
              <a:gd name="connsiteY239" fmla="*/ 99103 h 2657246"/>
              <a:gd name="connsiteX240" fmla="*/ 1611086 w 3335974"/>
              <a:gd name="connsiteY240" fmla="*/ 88218 h 2657246"/>
              <a:gd name="connsiteX241" fmla="*/ 1556657 w 3335974"/>
              <a:gd name="connsiteY241" fmla="*/ 66446 h 2657246"/>
              <a:gd name="connsiteX242" fmla="*/ 1513115 w 3335974"/>
              <a:gd name="connsiteY242" fmla="*/ 55560 h 2657246"/>
              <a:gd name="connsiteX243" fmla="*/ 1480457 w 3335974"/>
              <a:gd name="connsiteY243" fmla="*/ 44675 h 2657246"/>
              <a:gd name="connsiteX244" fmla="*/ 1404257 w 3335974"/>
              <a:gd name="connsiteY244" fmla="*/ 55560 h 2657246"/>
              <a:gd name="connsiteX245" fmla="*/ 1338943 w 3335974"/>
              <a:gd name="connsiteY245" fmla="*/ 66446 h 2657246"/>
              <a:gd name="connsiteX246" fmla="*/ 1404257 w 3335974"/>
              <a:gd name="connsiteY246" fmla="*/ 77332 h 2657246"/>
              <a:gd name="connsiteX247" fmla="*/ 1436915 w 3335974"/>
              <a:gd name="connsiteY247" fmla="*/ 88218 h 2657246"/>
              <a:gd name="connsiteX248" fmla="*/ 1458686 w 3335974"/>
              <a:gd name="connsiteY248" fmla="*/ 120875 h 2657246"/>
              <a:gd name="connsiteX249" fmla="*/ 1491343 w 3335974"/>
              <a:gd name="connsiteY249" fmla="*/ 218846 h 2657246"/>
              <a:gd name="connsiteX250" fmla="*/ 1513115 w 3335974"/>
              <a:gd name="connsiteY250" fmla="*/ 251503 h 2657246"/>
              <a:gd name="connsiteX251" fmla="*/ 1502229 w 3335974"/>
              <a:gd name="connsiteY251" fmla="*/ 327703 h 2657246"/>
              <a:gd name="connsiteX252" fmla="*/ 1382486 w 3335974"/>
              <a:gd name="connsiteY252" fmla="*/ 338589 h 2657246"/>
              <a:gd name="connsiteX253" fmla="*/ 1306286 w 3335974"/>
              <a:gd name="connsiteY253" fmla="*/ 349475 h 2657246"/>
              <a:gd name="connsiteX254" fmla="*/ 1295400 w 3335974"/>
              <a:gd name="connsiteY254" fmla="*/ 425675 h 2657246"/>
              <a:gd name="connsiteX255" fmla="*/ 1273629 w 3335974"/>
              <a:gd name="connsiteY255" fmla="*/ 403903 h 2657246"/>
              <a:gd name="connsiteX256" fmla="*/ 1251857 w 3335974"/>
              <a:gd name="connsiteY256" fmla="*/ 316818 h 2657246"/>
              <a:gd name="connsiteX257" fmla="*/ 1208315 w 3335974"/>
              <a:gd name="connsiteY257" fmla="*/ 251503 h 2657246"/>
              <a:gd name="connsiteX258" fmla="*/ 1186543 w 3335974"/>
              <a:gd name="connsiteY258" fmla="*/ 164418 h 2657246"/>
              <a:gd name="connsiteX259" fmla="*/ 1164772 w 3335974"/>
              <a:gd name="connsiteY259" fmla="*/ 99103 h 2657246"/>
              <a:gd name="connsiteX260" fmla="*/ 1153886 w 3335974"/>
              <a:gd name="connsiteY260" fmla="*/ 55560 h 2657246"/>
              <a:gd name="connsiteX261" fmla="*/ 838200 w 3335974"/>
              <a:gd name="connsiteY261" fmla="*/ 66446 h 2657246"/>
              <a:gd name="connsiteX262" fmla="*/ 762000 w 3335974"/>
              <a:gd name="connsiteY262" fmla="*/ 77332 h 2657246"/>
              <a:gd name="connsiteX263" fmla="*/ 511629 w 3335974"/>
              <a:gd name="connsiteY263" fmla="*/ 66446 h 2657246"/>
              <a:gd name="connsiteX264" fmla="*/ 457200 w 3335974"/>
              <a:gd name="connsiteY264" fmla="*/ 22903 h 2657246"/>
              <a:gd name="connsiteX265" fmla="*/ 261257 w 3335974"/>
              <a:gd name="connsiteY265" fmla="*/ 22903 h 2657246"/>
              <a:gd name="connsiteX266" fmla="*/ 239486 w 3335974"/>
              <a:gd name="connsiteY266" fmla="*/ 44675 h 2657246"/>
              <a:gd name="connsiteX267" fmla="*/ 163286 w 3335974"/>
              <a:gd name="connsiteY267" fmla="*/ 88218 h 2657246"/>
              <a:gd name="connsiteX268" fmla="*/ 130629 w 3335974"/>
              <a:gd name="connsiteY268" fmla="*/ 99103 h 2657246"/>
              <a:gd name="connsiteX269" fmla="*/ 0 w 3335974"/>
              <a:gd name="connsiteY269" fmla="*/ 99103 h 2657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</a:cxnLst>
            <a:rect l="l" t="t" r="r" b="b"/>
            <a:pathLst>
              <a:path w="3335974" h="2657246">
                <a:moveTo>
                  <a:pt x="0" y="99103"/>
                </a:moveTo>
                <a:lnTo>
                  <a:pt x="0" y="99103"/>
                </a:lnTo>
                <a:cubicBezTo>
                  <a:pt x="117265" y="181189"/>
                  <a:pt x="77538" y="143984"/>
                  <a:pt x="130629" y="197075"/>
                </a:cubicBezTo>
                <a:cubicBezTo>
                  <a:pt x="148196" y="188291"/>
                  <a:pt x="184401" y="167622"/>
                  <a:pt x="206829" y="164418"/>
                </a:cubicBezTo>
                <a:cubicBezTo>
                  <a:pt x="246505" y="158750"/>
                  <a:pt x="286738" y="157958"/>
                  <a:pt x="326572" y="153532"/>
                </a:cubicBezTo>
                <a:cubicBezTo>
                  <a:pt x="352073" y="150698"/>
                  <a:pt x="377372" y="146275"/>
                  <a:pt x="402772" y="142646"/>
                </a:cubicBezTo>
                <a:cubicBezTo>
                  <a:pt x="413658" y="135389"/>
                  <a:pt x="422400" y="122059"/>
                  <a:pt x="435429" y="120875"/>
                </a:cubicBezTo>
                <a:cubicBezTo>
                  <a:pt x="464563" y="118226"/>
                  <a:pt x="494291" y="124063"/>
                  <a:pt x="522515" y="131760"/>
                </a:cubicBezTo>
                <a:cubicBezTo>
                  <a:pt x="535137" y="135202"/>
                  <a:pt x="543470" y="147681"/>
                  <a:pt x="555172" y="153532"/>
                </a:cubicBezTo>
                <a:cubicBezTo>
                  <a:pt x="565435" y="158664"/>
                  <a:pt x="576943" y="160789"/>
                  <a:pt x="587829" y="164418"/>
                </a:cubicBezTo>
                <a:cubicBezTo>
                  <a:pt x="598715" y="175304"/>
                  <a:pt x="607677" y="188536"/>
                  <a:pt x="620486" y="197075"/>
                </a:cubicBezTo>
                <a:cubicBezTo>
                  <a:pt x="659884" y="223340"/>
                  <a:pt x="650061" y="201506"/>
                  <a:pt x="685800" y="186189"/>
                </a:cubicBezTo>
                <a:cubicBezTo>
                  <a:pt x="699551" y="180296"/>
                  <a:pt x="714829" y="178932"/>
                  <a:pt x="729343" y="175303"/>
                </a:cubicBezTo>
                <a:cubicBezTo>
                  <a:pt x="780143" y="124503"/>
                  <a:pt x="758372" y="117245"/>
                  <a:pt x="794657" y="153532"/>
                </a:cubicBezTo>
                <a:cubicBezTo>
                  <a:pt x="798286" y="171675"/>
                  <a:pt x="799046" y="190636"/>
                  <a:pt x="805543" y="207960"/>
                </a:cubicBezTo>
                <a:cubicBezTo>
                  <a:pt x="810137" y="220210"/>
                  <a:pt x="821464" y="228916"/>
                  <a:pt x="827315" y="240618"/>
                </a:cubicBezTo>
                <a:cubicBezTo>
                  <a:pt x="832446" y="250881"/>
                  <a:pt x="834572" y="262389"/>
                  <a:pt x="838200" y="273275"/>
                </a:cubicBezTo>
                <a:cubicBezTo>
                  <a:pt x="814124" y="297351"/>
                  <a:pt x="798928" y="308277"/>
                  <a:pt x="783772" y="338589"/>
                </a:cubicBezTo>
                <a:cubicBezTo>
                  <a:pt x="778640" y="348852"/>
                  <a:pt x="778790" y="361407"/>
                  <a:pt x="772886" y="371246"/>
                </a:cubicBezTo>
                <a:cubicBezTo>
                  <a:pt x="767606" y="380047"/>
                  <a:pt x="757526" y="385004"/>
                  <a:pt x="751115" y="393018"/>
                </a:cubicBezTo>
                <a:cubicBezTo>
                  <a:pt x="742942" y="403234"/>
                  <a:pt x="736600" y="414789"/>
                  <a:pt x="729343" y="425675"/>
                </a:cubicBezTo>
                <a:cubicBezTo>
                  <a:pt x="732972" y="436561"/>
                  <a:pt x="734656" y="448301"/>
                  <a:pt x="740229" y="458332"/>
                </a:cubicBezTo>
                <a:cubicBezTo>
                  <a:pt x="774560" y="520127"/>
                  <a:pt x="781429" y="521303"/>
                  <a:pt x="827315" y="567189"/>
                </a:cubicBezTo>
                <a:lnTo>
                  <a:pt x="859972" y="599846"/>
                </a:lnTo>
                <a:cubicBezTo>
                  <a:pt x="887783" y="516409"/>
                  <a:pt x="858064" y="614145"/>
                  <a:pt x="881743" y="436560"/>
                </a:cubicBezTo>
                <a:cubicBezTo>
                  <a:pt x="883260" y="425186"/>
                  <a:pt x="889000" y="414789"/>
                  <a:pt x="892629" y="403903"/>
                </a:cubicBezTo>
                <a:cubicBezTo>
                  <a:pt x="963880" y="427654"/>
                  <a:pt x="893949" y="394667"/>
                  <a:pt x="936172" y="447446"/>
                </a:cubicBezTo>
                <a:cubicBezTo>
                  <a:pt x="944345" y="457662"/>
                  <a:pt x="957735" y="462284"/>
                  <a:pt x="968829" y="469218"/>
                </a:cubicBezTo>
                <a:cubicBezTo>
                  <a:pt x="986771" y="480432"/>
                  <a:pt x="1003612" y="494017"/>
                  <a:pt x="1023257" y="501875"/>
                </a:cubicBezTo>
                <a:cubicBezTo>
                  <a:pt x="1040436" y="508746"/>
                  <a:pt x="1059836" y="507892"/>
                  <a:pt x="1077686" y="512760"/>
                </a:cubicBezTo>
                <a:cubicBezTo>
                  <a:pt x="1099826" y="518798"/>
                  <a:pt x="1121229" y="527275"/>
                  <a:pt x="1143000" y="534532"/>
                </a:cubicBezTo>
                <a:lnTo>
                  <a:pt x="1175657" y="545418"/>
                </a:lnTo>
                <a:cubicBezTo>
                  <a:pt x="1179286" y="556304"/>
                  <a:pt x="1185120" y="566689"/>
                  <a:pt x="1186543" y="578075"/>
                </a:cubicBezTo>
                <a:cubicBezTo>
                  <a:pt x="1210075" y="766327"/>
                  <a:pt x="1179614" y="666145"/>
                  <a:pt x="1208315" y="752246"/>
                </a:cubicBezTo>
                <a:cubicBezTo>
                  <a:pt x="1197429" y="755875"/>
                  <a:pt x="1187132" y="763132"/>
                  <a:pt x="1175657" y="763132"/>
                </a:cubicBezTo>
                <a:cubicBezTo>
                  <a:pt x="1107120" y="763132"/>
                  <a:pt x="1136558" y="681380"/>
                  <a:pt x="1132115" y="632503"/>
                </a:cubicBezTo>
                <a:cubicBezTo>
                  <a:pt x="1124858" y="639760"/>
                  <a:pt x="1114933" y="645095"/>
                  <a:pt x="1110343" y="654275"/>
                </a:cubicBezTo>
                <a:cubicBezTo>
                  <a:pt x="1103079" y="668803"/>
                  <a:pt x="1096860" y="730429"/>
                  <a:pt x="1066800" y="741360"/>
                </a:cubicBezTo>
                <a:cubicBezTo>
                  <a:pt x="1035360" y="752793"/>
                  <a:pt x="1001486" y="755875"/>
                  <a:pt x="968829" y="763132"/>
                </a:cubicBezTo>
                <a:cubicBezTo>
                  <a:pt x="972458" y="774018"/>
                  <a:pt x="974583" y="785526"/>
                  <a:pt x="979715" y="795789"/>
                </a:cubicBezTo>
                <a:cubicBezTo>
                  <a:pt x="985566" y="807491"/>
                  <a:pt x="1009659" y="818230"/>
                  <a:pt x="1001486" y="828446"/>
                </a:cubicBezTo>
                <a:cubicBezTo>
                  <a:pt x="987150" y="846366"/>
                  <a:pt x="936172" y="850218"/>
                  <a:pt x="936172" y="850218"/>
                </a:cubicBezTo>
                <a:cubicBezTo>
                  <a:pt x="921658" y="861104"/>
                  <a:pt x="908381" y="873874"/>
                  <a:pt x="892629" y="882875"/>
                </a:cubicBezTo>
                <a:cubicBezTo>
                  <a:pt x="826683" y="920558"/>
                  <a:pt x="889152" y="864580"/>
                  <a:pt x="838200" y="915532"/>
                </a:cubicBezTo>
                <a:cubicBezTo>
                  <a:pt x="834572" y="926418"/>
                  <a:pt x="829804" y="936988"/>
                  <a:pt x="827315" y="948189"/>
                </a:cubicBezTo>
                <a:cubicBezTo>
                  <a:pt x="822527" y="969735"/>
                  <a:pt x="826300" y="993762"/>
                  <a:pt x="816429" y="1013503"/>
                </a:cubicBezTo>
                <a:cubicBezTo>
                  <a:pt x="810578" y="1025205"/>
                  <a:pt x="794658" y="1028018"/>
                  <a:pt x="783772" y="1035275"/>
                </a:cubicBezTo>
                <a:cubicBezTo>
                  <a:pt x="765629" y="1031646"/>
                  <a:pt x="744738" y="1034652"/>
                  <a:pt x="729343" y="1024389"/>
                </a:cubicBezTo>
                <a:cubicBezTo>
                  <a:pt x="698142" y="1003588"/>
                  <a:pt x="743268" y="954515"/>
                  <a:pt x="696686" y="1024389"/>
                </a:cubicBezTo>
                <a:cubicBezTo>
                  <a:pt x="703857" y="1045901"/>
                  <a:pt x="710160" y="1074356"/>
                  <a:pt x="729343" y="1089703"/>
                </a:cubicBezTo>
                <a:cubicBezTo>
                  <a:pt x="738303" y="1096871"/>
                  <a:pt x="751114" y="1096960"/>
                  <a:pt x="762000" y="1100589"/>
                </a:cubicBezTo>
                <a:cubicBezTo>
                  <a:pt x="769257" y="1107846"/>
                  <a:pt x="775758" y="1115949"/>
                  <a:pt x="783772" y="1122360"/>
                </a:cubicBezTo>
                <a:cubicBezTo>
                  <a:pt x="793988" y="1130533"/>
                  <a:pt x="809495" y="1133038"/>
                  <a:pt x="816429" y="1144132"/>
                </a:cubicBezTo>
                <a:cubicBezTo>
                  <a:pt x="828592" y="1163593"/>
                  <a:pt x="821973" y="1193219"/>
                  <a:pt x="838200" y="1209446"/>
                </a:cubicBezTo>
                <a:cubicBezTo>
                  <a:pt x="845457" y="1216703"/>
                  <a:pt x="853561" y="1223204"/>
                  <a:pt x="859972" y="1231218"/>
                </a:cubicBezTo>
                <a:cubicBezTo>
                  <a:pt x="868145" y="1241434"/>
                  <a:pt x="871527" y="1255702"/>
                  <a:pt x="881743" y="1263875"/>
                </a:cubicBezTo>
                <a:cubicBezTo>
                  <a:pt x="890703" y="1271043"/>
                  <a:pt x="903514" y="1271132"/>
                  <a:pt x="914400" y="1274760"/>
                </a:cubicBezTo>
                <a:cubicBezTo>
                  <a:pt x="963750" y="1200737"/>
                  <a:pt x="943965" y="1211644"/>
                  <a:pt x="1110343" y="1231218"/>
                </a:cubicBezTo>
                <a:cubicBezTo>
                  <a:pt x="1121739" y="1232559"/>
                  <a:pt x="1116097" y="1253612"/>
                  <a:pt x="1121229" y="1263875"/>
                </a:cubicBezTo>
                <a:cubicBezTo>
                  <a:pt x="1127080" y="1275577"/>
                  <a:pt x="1132784" y="1288359"/>
                  <a:pt x="1143000" y="1296532"/>
                </a:cubicBezTo>
                <a:cubicBezTo>
                  <a:pt x="1151960" y="1303700"/>
                  <a:pt x="1165394" y="1302286"/>
                  <a:pt x="1175657" y="1307418"/>
                </a:cubicBezTo>
                <a:cubicBezTo>
                  <a:pt x="1187359" y="1313269"/>
                  <a:pt x="1196829" y="1322924"/>
                  <a:pt x="1208315" y="1329189"/>
                </a:cubicBezTo>
                <a:cubicBezTo>
                  <a:pt x="1247210" y="1350404"/>
                  <a:pt x="1292539" y="1366089"/>
                  <a:pt x="1328057" y="1394503"/>
                </a:cubicBezTo>
                <a:cubicBezTo>
                  <a:pt x="1336071" y="1400914"/>
                  <a:pt x="1342572" y="1409018"/>
                  <a:pt x="1349829" y="1416275"/>
                </a:cubicBezTo>
                <a:cubicBezTo>
                  <a:pt x="1373275" y="1486610"/>
                  <a:pt x="1377271" y="1484702"/>
                  <a:pt x="1349829" y="1601332"/>
                </a:cubicBezTo>
                <a:cubicBezTo>
                  <a:pt x="1346303" y="1616317"/>
                  <a:pt x="1327027" y="1622163"/>
                  <a:pt x="1317172" y="1633989"/>
                </a:cubicBezTo>
                <a:cubicBezTo>
                  <a:pt x="1308796" y="1644040"/>
                  <a:pt x="1303914" y="1656713"/>
                  <a:pt x="1295400" y="1666646"/>
                </a:cubicBezTo>
                <a:cubicBezTo>
                  <a:pt x="1282042" y="1682231"/>
                  <a:pt x="1251857" y="1710189"/>
                  <a:pt x="1251857" y="1710189"/>
                </a:cubicBezTo>
                <a:cubicBezTo>
                  <a:pt x="1244600" y="1724703"/>
                  <a:pt x="1236478" y="1738817"/>
                  <a:pt x="1230086" y="1753732"/>
                </a:cubicBezTo>
                <a:cubicBezTo>
                  <a:pt x="1211514" y="1797067"/>
                  <a:pt x="1229611" y="1778819"/>
                  <a:pt x="1197429" y="1819046"/>
                </a:cubicBezTo>
                <a:cubicBezTo>
                  <a:pt x="1179702" y="1841205"/>
                  <a:pt x="1167249" y="1846423"/>
                  <a:pt x="1143000" y="1862589"/>
                </a:cubicBezTo>
                <a:cubicBezTo>
                  <a:pt x="1139372" y="1880732"/>
                  <a:pt x="1139403" y="1900012"/>
                  <a:pt x="1132115" y="1917018"/>
                </a:cubicBezTo>
                <a:cubicBezTo>
                  <a:pt x="1128072" y="1926451"/>
                  <a:pt x="1116913" y="1930905"/>
                  <a:pt x="1110343" y="1938789"/>
                </a:cubicBezTo>
                <a:cubicBezTo>
                  <a:pt x="1098728" y="1952727"/>
                  <a:pt x="1090515" y="1969503"/>
                  <a:pt x="1077686" y="1982332"/>
                </a:cubicBezTo>
                <a:cubicBezTo>
                  <a:pt x="1068435" y="1991583"/>
                  <a:pt x="1055245" y="1995930"/>
                  <a:pt x="1045029" y="2004103"/>
                </a:cubicBezTo>
                <a:cubicBezTo>
                  <a:pt x="1037015" y="2010514"/>
                  <a:pt x="1030514" y="2018618"/>
                  <a:pt x="1023257" y="2025875"/>
                </a:cubicBezTo>
                <a:cubicBezTo>
                  <a:pt x="1012666" y="2121198"/>
                  <a:pt x="1002836" y="2152371"/>
                  <a:pt x="1023257" y="2254475"/>
                </a:cubicBezTo>
                <a:cubicBezTo>
                  <a:pt x="1025823" y="2267304"/>
                  <a:pt x="1039178" y="2275430"/>
                  <a:pt x="1045029" y="2287132"/>
                </a:cubicBezTo>
                <a:cubicBezTo>
                  <a:pt x="1050161" y="2297395"/>
                  <a:pt x="1050783" y="2309526"/>
                  <a:pt x="1055915" y="2319789"/>
                </a:cubicBezTo>
                <a:cubicBezTo>
                  <a:pt x="1061766" y="2331491"/>
                  <a:pt x="1071835" y="2340744"/>
                  <a:pt x="1077686" y="2352446"/>
                </a:cubicBezTo>
                <a:cubicBezTo>
                  <a:pt x="1082818" y="2362709"/>
                  <a:pt x="1083440" y="2374840"/>
                  <a:pt x="1088572" y="2385103"/>
                </a:cubicBezTo>
                <a:cubicBezTo>
                  <a:pt x="1130775" y="2469510"/>
                  <a:pt x="1093867" y="2368333"/>
                  <a:pt x="1121229" y="2450418"/>
                </a:cubicBezTo>
                <a:cubicBezTo>
                  <a:pt x="1117600" y="2461304"/>
                  <a:pt x="1115475" y="2472812"/>
                  <a:pt x="1110343" y="2483075"/>
                </a:cubicBezTo>
                <a:cubicBezTo>
                  <a:pt x="1104492" y="2494777"/>
                  <a:pt x="1090195" y="2502750"/>
                  <a:pt x="1088572" y="2515732"/>
                </a:cubicBezTo>
                <a:cubicBezTo>
                  <a:pt x="1081644" y="2571151"/>
                  <a:pt x="1097372" y="2562110"/>
                  <a:pt x="1121229" y="2591932"/>
                </a:cubicBezTo>
                <a:cubicBezTo>
                  <a:pt x="1168982" y="2651623"/>
                  <a:pt x="1110459" y="2600183"/>
                  <a:pt x="1186543" y="2657246"/>
                </a:cubicBezTo>
                <a:cubicBezTo>
                  <a:pt x="1262743" y="2653617"/>
                  <a:pt x="1339100" y="2652443"/>
                  <a:pt x="1415143" y="2646360"/>
                </a:cubicBezTo>
                <a:cubicBezTo>
                  <a:pt x="1430056" y="2645167"/>
                  <a:pt x="1443725" y="2635475"/>
                  <a:pt x="1458686" y="2635475"/>
                </a:cubicBezTo>
                <a:cubicBezTo>
                  <a:pt x="1495153" y="2635475"/>
                  <a:pt x="1531202" y="2643332"/>
                  <a:pt x="1567543" y="2646360"/>
                </a:cubicBezTo>
                <a:cubicBezTo>
                  <a:pt x="1618297" y="2650589"/>
                  <a:pt x="1669143" y="2653617"/>
                  <a:pt x="1719943" y="2657246"/>
                </a:cubicBezTo>
                <a:cubicBezTo>
                  <a:pt x="1727200" y="2649989"/>
                  <a:pt x="1737125" y="2644655"/>
                  <a:pt x="1741715" y="2635475"/>
                </a:cubicBezTo>
                <a:cubicBezTo>
                  <a:pt x="1748406" y="2622094"/>
                  <a:pt x="1743254" y="2603615"/>
                  <a:pt x="1752600" y="2591932"/>
                </a:cubicBezTo>
                <a:cubicBezTo>
                  <a:pt x="1759768" y="2582972"/>
                  <a:pt x="1773968" y="2583099"/>
                  <a:pt x="1785257" y="2581046"/>
                </a:cubicBezTo>
                <a:cubicBezTo>
                  <a:pt x="1814040" y="2575813"/>
                  <a:pt x="1843314" y="2573789"/>
                  <a:pt x="1872343" y="2570160"/>
                </a:cubicBezTo>
                <a:cubicBezTo>
                  <a:pt x="2054879" y="2509318"/>
                  <a:pt x="1741412" y="2610554"/>
                  <a:pt x="2340429" y="2537503"/>
                </a:cubicBezTo>
                <a:cubicBezTo>
                  <a:pt x="2351819" y="2536114"/>
                  <a:pt x="2344147" y="2513806"/>
                  <a:pt x="2351315" y="2504846"/>
                </a:cubicBezTo>
                <a:cubicBezTo>
                  <a:pt x="2359488" y="2494630"/>
                  <a:pt x="2372270" y="2488926"/>
                  <a:pt x="2383972" y="2483075"/>
                </a:cubicBezTo>
                <a:cubicBezTo>
                  <a:pt x="2399590" y="2475266"/>
                  <a:pt x="2446219" y="2464791"/>
                  <a:pt x="2460172" y="2461303"/>
                </a:cubicBezTo>
                <a:cubicBezTo>
                  <a:pt x="2510972" y="2464932"/>
                  <a:pt x="2561991" y="2466238"/>
                  <a:pt x="2612572" y="2472189"/>
                </a:cubicBezTo>
                <a:cubicBezTo>
                  <a:pt x="2623968" y="2473530"/>
                  <a:pt x="2637115" y="2474961"/>
                  <a:pt x="2645229" y="2483075"/>
                </a:cubicBezTo>
                <a:cubicBezTo>
                  <a:pt x="2653343" y="2491189"/>
                  <a:pt x="2650983" y="2505469"/>
                  <a:pt x="2656115" y="2515732"/>
                </a:cubicBezTo>
                <a:cubicBezTo>
                  <a:pt x="2675810" y="2555123"/>
                  <a:pt x="2672877" y="2546719"/>
                  <a:pt x="2710543" y="2559275"/>
                </a:cubicBezTo>
                <a:cubicBezTo>
                  <a:pt x="2732314" y="2552018"/>
                  <a:pt x="2757183" y="2550842"/>
                  <a:pt x="2775857" y="2537503"/>
                </a:cubicBezTo>
                <a:cubicBezTo>
                  <a:pt x="2785194" y="2530834"/>
                  <a:pt x="2777196" y="2511211"/>
                  <a:pt x="2786743" y="2504846"/>
                </a:cubicBezTo>
                <a:cubicBezTo>
                  <a:pt x="2802138" y="2494583"/>
                  <a:pt x="2823029" y="2497589"/>
                  <a:pt x="2841172" y="2493960"/>
                </a:cubicBezTo>
                <a:cubicBezTo>
                  <a:pt x="2855686" y="2486703"/>
                  <a:pt x="2870626" y="2480240"/>
                  <a:pt x="2884715" y="2472189"/>
                </a:cubicBezTo>
                <a:cubicBezTo>
                  <a:pt x="2896074" y="2465698"/>
                  <a:pt x="2905670" y="2456269"/>
                  <a:pt x="2917372" y="2450418"/>
                </a:cubicBezTo>
                <a:cubicBezTo>
                  <a:pt x="2927635" y="2445286"/>
                  <a:pt x="2939143" y="2443161"/>
                  <a:pt x="2950029" y="2439532"/>
                </a:cubicBezTo>
                <a:cubicBezTo>
                  <a:pt x="2997200" y="2443161"/>
                  <a:pt x="3044598" y="2444550"/>
                  <a:pt x="3091543" y="2450418"/>
                </a:cubicBezTo>
                <a:cubicBezTo>
                  <a:pt x="3102929" y="2451841"/>
                  <a:pt x="3112726" y="2461303"/>
                  <a:pt x="3124200" y="2461303"/>
                </a:cubicBezTo>
                <a:cubicBezTo>
                  <a:pt x="3164279" y="2461303"/>
                  <a:pt x="3204029" y="2454046"/>
                  <a:pt x="3243943" y="2450418"/>
                </a:cubicBezTo>
                <a:cubicBezTo>
                  <a:pt x="3335974" y="2358387"/>
                  <a:pt x="3256400" y="2447838"/>
                  <a:pt x="3276600" y="2134732"/>
                </a:cubicBezTo>
                <a:cubicBezTo>
                  <a:pt x="3277693" y="2117783"/>
                  <a:pt x="3292400" y="2076448"/>
                  <a:pt x="3298372" y="2058532"/>
                </a:cubicBezTo>
                <a:cubicBezTo>
                  <a:pt x="3294743" y="2018618"/>
                  <a:pt x="3293154" y="1978465"/>
                  <a:pt x="3287486" y="1938789"/>
                </a:cubicBezTo>
                <a:cubicBezTo>
                  <a:pt x="3285863" y="1927430"/>
                  <a:pt x="3277867" y="1917536"/>
                  <a:pt x="3276600" y="1906132"/>
                </a:cubicBezTo>
                <a:cubicBezTo>
                  <a:pt x="3270576" y="1851916"/>
                  <a:pt x="3269343" y="1797275"/>
                  <a:pt x="3265715" y="1742846"/>
                </a:cubicBezTo>
                <a:cubicBezTo>
                  <a:pt x="3269343" y="1663017"/>
                  <a:pt x="3276600" y="1583271"/>
                  <a:pt x="3276600" y="1503360"/>
                </a:cubicBezTo>
                <a:cubicBezTo>
                  <a:pt x="3276600" y="1405322"/>
                  <a:pt x="3272236" y="1307267"/>
                  <a:pt x="3265715" y="1209446"/>
                </a:cubicBezTo>
                <a:cubicBezTo>
                  <a:pt x="3264952" y="1197997"/>
                  <a:pt x="3261194" y="1186336"/>
                  <a:pt x="3254829" y="1176789"/>
                </a:cubicBezTo>
                <a:cubicBezTo>
                  <a:pt x="3246290" y="1163980"/>
                  <a:pt x="3233058" y="1155018"/>
                  <a:pt x="3222172" y="1144132"/>
                </a:cubicBezTo>
                <a:cubicBezTo>
                  <a:pt x="3218543" y="1129618"/>
                  <a:pt x="3220632" y="1112272"/>
                  <a:pt x="3211286" y="1100589"/>
                </a:cubicBezTo>
                <a:cubicBezTo>
                  <a:pt x="3193066" y="1077814"/>
                  <a:pt x="3152431" y="1096253"/>
                  <a:pt x="3135086" y="1100589"/>
                </a:cubicBezTo>
                <a:cubicBezTo>
                  <a:pt x="3138715" y="1133246"/>
                  <a:pt x="3145972" y="1165702"/>
                  <a:pt x="3145972" y="1198560"/>
                </a:cubicBezTo>
                <a:cubicBezTo>
                  <a:pt x="3145972" y="1236877"/>
                  <a:pt x="3135426" y="1262855"/>
                  <a:pt x="3124200" y="1296532"/>
                </a:cubicBezTo>
                <a:cubicBezTo>
                  <a:pt x="3127829" y="1307418"/>
                  <a:pt x="3132303" y="1318057"/>
                  <a:pt x="3135086" y="1329189"/>
                </a:cubicBezTo>
                <a:cubicBezTo>
                  <a:pt x="3143330" y="1362165"/>
                  <a:pt x="3159918" y="1392464"/>
                  <a:pt x="3124200" y="1416275"/>
                </a:cubicBezTo>
                <a:cubicBezTo>
                  <a:pt x="3111752" y="1424574"/>
                  <a:pt x="3095171" y="1423532"/>
                  <a:pt x="3080657" y="1427160"/>
                </a:cubicBezTo>
                <a:cubicBezTo>
                  <a:pt x="3014426" y="1327811"/>
                  <a:pt x="3082617" y="1442187"/>
                  <a:pt x="3048000" y="1176789"/>
                </a:cubicBezTo>
                <a:cubicBezTo>
                  <a:pt x="3046308" y="1163816"/>
                  <a:pt x="3037931" y="1149983"/>
                  <a:pt x="3026229" y="1144132"/>
                </a:cubicBezTo>
                <a:cubicBezTo>
                  <a:pt x="2999466" y="1130750"/>
                  <a:pt x="2939143" y="1122360"/>
                  <a:pt x="2939143" y="1122360"/>
                </a:cubicBezTo>
                <a:cubicBezTo>
                  <a:pt x="2917493" y="1107927"/>
                  <a:pt x="2900870" y="1084434"/>
                  <a:pt x="2873829" y="1111475"/>
                </a:cubicBezTo>
                <a:cubicBezTo>
                  <a:pt x="2865715" y="1119589"/>
                  <a:pt x="2865523" y="1132951"/>
                  <a:pt x="2862943" y="1144132"/>
                </a:cubicBezTo>
                <a:cubicBezTo>
                  <a:pt x="2854622" y="1180189"/>
                  <a:pt x="2841172" y="1252989"/>
                  <a:pt x="2841172" y="1252989"/>
                </a:cubicBezTo>
                <a:cubicBezTo>
                  <a:pt x="2837543" y="1234846"/>
                  <a:pt x="2837801" y="1215468"/>
                  <a:pt x="2830286" y="1198560"/>
                </a:cubicBezTo>
                <a:cubicBezTo>
                  <a:pt x="2827863" y="1193108"/>
                  <a:pt x="2789871" y="1141654"/>
                  <a:pt x="2775857" y="1133246"/>
                </a:cubicBezTo>
                <a:cubicBezTo>
                  <a:pt x="2748027" y="1116548"/>
                  <a:pt x="2711721" y="1112651"/>
                  <a:pt x="2688772" y="1089703"/>
                </a:cubicBezTo>
                <a:cubicBezTo>
                  <a:pt x="2656421" y="1057353"/>
                  <a:pt x="2676957" y="1070421"/>
                  <a:pt x="2623457" y="1057046"/>
                </a:cubicBezTo>
                <a:lnTo>
                  <a:pt x="2590800" y="1035275"/>
                </a:lnTo>
                <a:cubicBezTo>
                  <a:pt x="2587172" y="1096961"/>
                  <a:pt x="2614922" y="1169413"/>
                  <a:pt x="2579915" y="1220332"/>
                </a:cubicBezTo>
                <a:cubicBezTo>
                  <a:pt x="2551612" y="1261500"/>
                  <a:pt x="2460644" y="1201873"/>
                  <a:pt x="2427515" y="1187675"/>
                </a:cubicBezTo>
                <a:cubicBezTo>
                  <a:pt x="2416968" y="1183155"/>
                  <a:pt x="2405743" y="1180418"/>
                  <a:pt x="2394857" y="1176789"/>
                </a:cubicBezTo>
                <a:cubicBezTo>
                  <a:pt x="2422221" y="1258880"/>
                  <a:pt x="2385307" y="1157687"/>
                  <a:pt x="2427515" y="1242103"/>
                </a:cubicBezTo>
                <a:cubicBezTo>
                  <a:pt x="2432647" y="1252366"/>
                  <a:pt x="2434772" y="1263874"/>
                  <a:pt x="2438400" y="1274760"/>
                </a:cubicBezTo>
                <a:cubicBezTo>
                  <a:pt x="2434772" y="1285646"/>
                  <a:pt x="2436852" y="1300748"/>
                  <a:pt x="2427515" y="1307418"/>
                </a:cubicBezTo>
                <a:cubicBezTo>
                  <a:pt x="2408840" y="1320757"/>
                  <a:pt x="2362200" y="1329189"/>
                  <a:pt x="2362200" y="1329189"/>
                </a:cubicBezTo>
                <a:cubicBezTo>
                  <a:pt x="2354943" y="1340075"/>
                  <a:pt x="2345742" y="1349891"/>
                  <a:pt x="2340429" y="1361846"/>
                </a:cubicBezTo>
                <a:cubicBezTo>
                  <a:pt x="2331108" y="1382817"/>
                  <a:pt x="2318657" y="1427160"/>
                  <a:pt x="2318657" y="1427160"/>
                </a:cubicBezTo>
                <a:cubicBezTo>
                  <a:pt x="2322286" y="1452560"/>
                  <a:pt x="2320332" y="1479412"/>
                  <a:pt x="2329543" y="1503360"/>
                </a:cubicBezTo>
                <a:cubicBezTo>
                  <a:pt x="2338936" y="1527782"/>
                  <a:pt x="2373086" y="1568675"/>
                  <a:pt x="2373086" y="1568675"/>
                </a:cubicBezTo>
                <a:cubicBezTo>
                  <a:pt x="2274868" y="1593229"/>
                  <a:pt x="2314386" y="1580984"/>
                  <a:pt x="2253343" y="1601332"/>
                </a:cubicBezTo>
                <a:cubicBezTo>
                  <a:pt x="2249714" y="1612218"/>
                  <a:pt x="2241190" y="1622585"/>
                  <a:pt x="2242457" y="1633989"/>
                </a:cubicBezTo>
                <a:cubicBezTo>
                  <a:pt x="2244991" y="1656798"/>
                  <a:pt x="2257634" y="1677322"/>
                  <a:pt x="2264229" y="1699303"/>
                </a:cubicBezTo>
                <a:cubicBezTo>
                  <a:pt x="2268528" y="1713633"/>
                  <a:pt x="2271486" y="1728332"/>
                  <a:pt x="2275115" y="1742846"/>
                </a:cubicBezTo>
                <a:cubicBezTo>
                  <a:pt x="2249715" y="1746475"/>
                  <a:pt x="2217058" y="1735589"/>
                  <a:pt x="2198915" y="1753732"/>
                </a:cubicBezTo>
                <a:cubicBezTo>
                  <a:pt x="2140330" y="1812317"/>
                  <a:pt x="2232756" y="1859751"/>
                  <a:pt x="2155372" y="1808160"/>
                </a:cubicBezTo>
                <a:cubicBezTo>
                  <a:pt x="2137356" y="1754115"/>
                  <a:pt x="2148195" y="1742076"/>
                  <a:pt x="2100943" y="1721075"/>
                </a:cubicBezTo>
                <a:cubicBezTo>
                  <a:pt x="2079972" y="1711754"/>
                  <a:pt x="2035629" y="1699303"/>
                  <a:pt x="2035629" y="1699303"/>
                </a:cubicBezTo>
                <a:cubicBezTo>
                  <a:pt x="2032000" y="1688417"/>
                  <a:pt x="2027895" y="1677679"/>
                  <a:pt x="2024743" y="1666646"/>
                </a:cubicBezTo>
                <a:cubicBezTo>
                  <a:pt x="1997397" y="1570939"/>
                  <a:pt x="2029077" y="1668766"/>
                  <a:pt x="2002972" y="1590446"/>
                </a:cubicBezTo>
                <a:cubicBezTo>
                  <a:pt x="1999343" y="1525132"/>
                  <a:pt x="2000200" y="1459413"/>
                  <a:pt x="1992086" y="1394503"/>
                </a:cubicBezTo>
                <a:cubicBezTo>
                  <a:pt x="1989240" y="1371731"/>
                  <a:pt x="1974816" y="1351692"/>
                  <a:pt x="1970315" y="1329189"/>
                </a:cubicBezTo>
                <a:lnTo>
                  <a:pt x="1948543" y="1220332"/>
                </a:lnTo>
                <a:cubicBezTo>
                  <a:pt x="1934029" y="1223961"/>
                  <a:pt x="1919193" y="1226487"/>
                  <a:pt x="1905000" y="1231218"/>
                </a:cubicBezTo>
                <a:cubicBezTo>
                  <a:pt x="1886463" y="1237397"/>
                  <a:pt x="1870055" y="1251490"/>
                  <a:pt x="1850572" y="1252989"/>
                </a:cubicBezTo>
                <a:cubicBezTo>
                  <a:pt x="1821404" y="1255233"/>
                  <a:pt x="1792515" y="1245732"/>
                  <a:pt x="1763486" y="1242103"/>
                </a:cubicBezTo>
                <a:cubicBezTo>
                  <a:pt x="1727482" y="1188095"/>
                  <a:pt x="1750968" y="1218700"/>
                  <a:pt x="1687286" y="1155018"/>
                </a:cubicBezTo>
                <a:lnTo>
                  <a:pt x="1665515" y="1133246"/>
                </a:lnTo>
                <a:lnTo>
                  <a:pt x="1643743" y="1111475"/>
                </a:lnTo>
                <a:cubicBezTo>
                  <a:pt x="1647372" y="1075189"/>
                  <a:pt x="1642364" y="1036960"/>
                  <a:pt x="1654629" y="1002618"/>
                </a:cubicBezTo>
                <a:cubicBezTo>
                  <a:pt x="1661533" y="983287"/>
                  <a:pt x="1686786" y="976154"/>
                  <a:pt x="1698172" y="959075"/>
                </a:cubicBezTo>
                <a:cubicBezTo>
                  <a:pt x="1705429" y="948189"/>
                  <a:pt x="1709727" y="934591"/>
                  <a:pt x="1719943" y="926418"/>
                </a:cubicBezTo>
                <a:cubicBezTo>
                  <a:pt x="1728903" y="919250"/>
                  <a:pt x="1741714" y="919161"/>
                  <a:pt x="1752600" y="915532"/>
                </a:cubicBezTo>
                <a:cubicBezTo>
                  <a:pt x="1776675" y="891457"/>
                  <a:pt x="1787604" y="876258"/>
                  <a:pt x="1817915" y="861103"/>
                </a:cubicBezTo>
                <a:cubicBezTo>
                  <a:pt x="1833528" y="853297"/>
                  <a:pt x="1880170" y="842818"/>
                  <a:pt x="1894115" y="839332"/>
                </a:cubicBezTo>
                <a:cubicBezTo>
                  <a:pt x="1901372" y="832075"/>
                  <a:pt x="1905762" y="819247"/>
                  <a:pt x="1915886" y="817560"/>
                </a:cubicBezTo>
                <a:cubicBezTo>
                  <a:pt x="1924999" y="816041"/>
                  <a:pt x="1980180" y="835363"/>
                  <a:pt x="1992086" y="839332"/>
                </a:cubicBezTo>
                <a:cubicBezTo>
                  <a:pt x="1995715" y="857475"/>
                  <a:pt x="1992709" y="878365"/>
                  <a:pt x="2002972" y="893760"/>
                </a:cubicBezTo>
                <a:cubicBezTo>
                  <a:pt x="2009337" y="903307"/>
                  <a:pt x="2024448" y="902066"/>
                  <a:pt x="2035629" y="904646"/>
                </a:cubicBezTo>
                <a:cubicBezTo>
                  <a:pt x="2071686" y="912967"/>
                  <a:pt x="2108200" y="919161"/>
                  <a:pt x="2144486" y="926418"/>
                </a:cubicBezTo>
                <a:cubicBezTo>
                  <a:pt x="2162629" y="922789"/>
                  <a:pt x="2181909" y="922821"/>
                  <a:pt x="2198915" y="915532"/>
                </a:cubicBezTo>
                <a:cubicBezTo>
                  <a:pt x="2237340" y="899064"/>
                  <a:pt x="2219290" y="876733"/>
                  <a:pt x="2188029" y="861103"/>
                </a:cubicBezTo>
                <a:cubicBezTo>
                  <a:pt x="2171480" y="852829"/>
                  <a:pt x="2151916" y="852835"/>
                  <a:pt x="2133600" y="850218"/>
                </a:cubicBezTo>
                <a:cubicBezTo>
                  <a:pt x="2101072" y="845571"/>
                  <a:pt x="2068286" y="842961"/>
                  <a:pt x="2035629" y="839332"/>
                </a:cubicBezTo>
                <a:cubicBezTo>
                  <a:pt x="2035087" y="836621"/>
                  <a:pt x="2022784" y="763404"/>
                  <a:pt x="2013857" y="752246"/>
                </a:cubicBezTo>
                <a:cubicBezTo>
                  <a:pt x="2005684" y="742030"/>
                  <a:pt x="1992086" y="737732"/>
                  <a:pt x="1981200" y="730475"/>
                </a:cubicBezTo>
                <a:cubicBezTo>
                  <a:pt x="1952172" y="734103"/>
                  <a:pt x="1920848" y="729479"/>
                  <a:pt x="1894115" y="741360"/>
                </a:cubicBezTo>
                <a:cubicBezTo>
                  <a:pt x="1883629" y="746020"/>
                  <a:pt x="1885718" y="762816"/>
                  <a:pt x="1883229" y="774018"/>
                </a:cubicBezTo>
                <a:cubicBezTo>
                  <a:pt x="1878441" y="795564"/>
                  <a:pt x="1882214" y="819591"/>
                  <a:pt x="1872343" y="839332"/>
                </a:cubicBezTo>
                <a:cubicBezTo>
                  <a:pt x="1866492" y="851034"/>
                  <a:pt x="1851388" y="855252"/>
                  <a:pt x="1839686" y="861103"/>
                </a:cubicBezTo>
                <a:cubicBezTo>
                  <a:pt x="1829423" y="866235"/>
                  <a:pt x="1817576" y="867469"/>
                  <a:pt x="1807029" y="871989"/>
                </a:cubicBezTo>
                <a:cubicBezTo>
                  <a:pt x="1792114" y="878381"/>
                  <a:pt x="1778000" y="886503"/>
                  <a:pt x="1763486" y="893760"/>
                </a:cubicBezTo>
                <a:cubicBezTo>
                  <a:pt x="1756229" y="882874"/>
                  <a:pt x="1745474" y="873634"/>
                  <a:pt x="1741715" y="861103"/>
                </a:cubicBezTo>
                <a:cubicBezTo>
                  <a:pt x="1734342" y="836527"/>
                  <a:pt x="1735861" y="810063"/>
                  <a:pt x="1730829" y="784903"/>
                </a:cubicBezTo>
                <a:cubicBezTo>
                  <a:pt x="1728579" y="773651"/>
                  <a:pt x="1723572" y="763132"/>
                  <a:pt x="1719943" y="752246"/>
                </a:cubicBezTo>
                <a:cubicBezTo>
                  <a:pt x="1734457" y="734103"/>
                  <a:pt x="1744899" y="711758"/>
                  <a:pt x="1763486" y="697818"/>
                </a:cubicBezTo>
                <a:cubicBezTo>
                  <a:pt x="1775455" y="688841"/>
                  <a:pt x="1798052" y="698901"/>
                  <a:pt x="1807029" y="686932"/>
                </a:cubicBezTo>
                <a:cubicBezTo>
                  <a:pt x="1813914" y="677752"/>
                  <a:pt x="1802812" y="663612"/>
                  <a:pt x="1796143" y="654275"/>
                </a:cubicBezTo>
                <a:cubicBezTo>
                  <a:pt x="1784212" y="637572"/>
                  <a:pt x="1752600" y="610732"/>
                  <a:pt x="1752600" y="610732"/>
                </a:cubicBezTo>
                <a:cubicBezTo>
                  <a:pt x="1756229" y="578075"/>
                  <a:pt x="1757042" y="544980"/>
                  <a:pt x="1763486" y="512760"/>
                </a:cubicBezTo>
                <a:cubicBezTo>
                  <a:pt x="1767987" y="490257"/>
                  <a:pt x="1785257" y="447446"/>
                  <a:pt x="1785257" y="447446"/>
                </a:cubicBezTo>
                <a:cubicBezTo>
                  <a:pt x="1788886" y="458332"/>
                  <a:pt x="1793360" y="468971"/>
                  <a:pt x="1796143" y="480103"/>
                </a:cubicBezTo>
                <a:cubicBezTo>
                  <a:pt x="1800631" y="498053"/>
                  <a:pt x="1797849" y="518468"/>
                  <a:pt x="1807029" y="534532"/>
                </a:cubicBezTo>
                <a:cubicBezTo>
                  <a:pt x="1816959" y="551909"/>
                  <a:pt x="1855581" y="561602"/>
                  <a:pt x="1872343" y="567189"/>
                </a:cubicBezTo>
                <a:cubicBezTo>
                  <a:pt x="1908629" y="559932"/>
                  <a:pt x="1946095" y="557120"/>
                  <a:pt x="1981200" y="545418"/>
                </a:cubicBezTo>
                <a:cubicBezTo>
                  <a:pt x="1990937" y="542172"/>
                  <a:pt x="1993141" y="526595"/>
                  <a:pt x="2002972" y="523646"/>
                </a:cubicBezTo>
                <a:cubicBezTo>
                  <a:pt x="2030992" y="515240"/>
                  <a:pt x="2061201" y="517569"/>
                  <a:pt x="2090057" y="512760"/>
                </a:cubicBezTo>
                <a:cubicBezTo>
                  <a:pt x="2104814" y="510300"/>
                  <a:pt x="2119086" y="505503"/>
                  <a:pt x="2133600" y="501875"/>
                </a:cubicBezTo>
                <a:cubicBezTo>
                  <a:pt x="2140857" y="490989"/>
                  <a:pt x="2153221" y="482123"/>
                  <a:pt x="2155372" y="469218"/>
                </a:cubicBezTo>
                <a:cubicBezTo>
                  <a:pt x="2157258" y="457899"/>
                  <a:pt x="2150059" y="446591"/>
                  <a:pt x="2144486" y="436560"/>
                </a:cubicBezTo>
                <a:cubicBezTo>
                  <a:pt x="2110156" y="374766"/>
                  <a:pt x="2103286" y="373589"/>
                  <a:pt x="2057400" y="327703"/>
                </a:cubicBezTo>
                <a:cubicBezTo>
                  <a:pt x="2017218" y="341097"/>
                  <a:pt x="2011447" y="340397"/>
                  <a:pt x="1970315" y="371246"/>
                </a:cubicBezTo>
                <a:cubicBezTo>
                  <a:pt x="1957999" y="380483"/>
                  <a:pt x="1937657" y="388508"/>
                  <a:pt x="1937657" y="403903"/>
                </a:cubicBezTo>
                <a:cubicBezTo>
                  <a:pt x="1937657" y="416986"/>
                  <a:pt x="1958290" y="387286"/>
                  <a:pt x="1970315" y="382132"/>
                </a:cubicBezTo>
                <a:cubicBezTo>
                  <a:pt x="2019142" y="361206"/>
                  <a:pt x="2004149" y="381543"/>
                  <a:pt x="2046515" y="360360"/>
                </a:cubicBezTo>
                <a:cubicBezTo>
                  <a:pt x="2073979" y="346628"/>
                  <a:pt x="2099196" y="318566"/>
                  <a:pt x="2057400" y="360360"/>
                </a:cubicBezTo>
                <a:cubicBezTo>
                  <a:pt x="2053772" y="411160"/>
                  <a:pt x="2058867" y="463351"/>
                  <a:pt x="2046515" y="512760"/>
                </a:cubicBezTo>
                <a:cubicBezTo>
                  <a:pt x="2044026" y="522717"/>
                  <a:pt x="2034807" y="488976"/>
                  <a:pt x="2024743" y="490989"/>
                </a:cubicBezTo>
                <a:cubicBezTo>
                  <a:pt x="1992918" y="497354"/>
                  <a:pt x="1937657" y="534532"/>
                  <a:pt x="1937657" y="534532"/>
                </a:cubicBezTo>
                <a:cubicBezTo>
                  <a:pt x="1934029" y="516389"/>
                  <a:pt x="1931259" y="498053"/>
                  <a:pt x="1926772" y="480103"/>
                </a:cubicBezTo>
                <a:cubicBezTo>
                  <a:pt x="1923989" y="468971"/>
                  <a:pt x="1915886" y="458921"/>
                  <a:pt x="1915886" y="447446"/>
                </a:cubicBezTo>
                <a:cubicBezTo>
                  <a:pt x="1915886" y="418191"/>
                  <a:pt x="1919075" y="388584"/>
                  <a:pt x="1926772" y="360360"/>
                </a:cubicBezTo>
                <a:cubicBezTo>
                  <a:pt x="1930214" y="347738"/>
                  <a:pt x="1940029" y="337636"/>
                  <a:pt x="1948543" y="327703"/>
                </a:cubicBezTo>
                <a:cubicBezTo>
                  <a:pt x="1961901" y="312118"/>
                  <a:pt x="1992086" y="284160"/>
                  <a:pt x="1992086" y="284160"/>
                </a:cubicBezTo>
                <a:cubicBezTo>
                  <a:pt x="1999343" y="266017"/>
                  <a:pt x="2006996" y="248028"/>
                  <a:pt x="2013857" y="229732"/>
                </a:cubicBezTo>
                <a:cubicBezTo>
                  <a:pt x="2017886" y="218988"/>
                  <a:pt x="2020223" y="207622"/>
                  <a:pt x="2024743" y="197075"/>
                </a:cubicBezTo>
                <a:cubicBezTo>
                  <a:pt x="2065093" y="102928"/>
                  <a:pt x="2031876" y="197452"/>
                  <a:pt x="2057400" y="120875"/>
                </a:cubicBezTo>
                <a:cubicBezTo>
                  <a:pt x="2144486" y="124503"/>
                  <a:pt x="2231717" y="125550"/>
                  <a:pt x="2318657" y="131760"/>
                </a:cubicBezTo>
                <a:cubicBezTo>
                  <a:pt x="2336054" y="133003"/>
                  <a:pt x="2376598" y="147445"/>
                  <a:pt x="2394857" y="153532"/>
                </a:cubicBezTo>
                <a:cubicBezTo>
                  <a:pt x="2427514" y="149903"/>
                  <a:pt x="2460418" y="148048"/>
                  <a:pt x="2492829" y="142646"/>
                </a:cubicBezTo>
                <a:cubicBezTo>
                  <a:pt x="2504147" y="140760"/>
                  <a:pt x="2514285" y="134249"/>
                  <a:pt x="2525486" y="131760"/>
                </a:cubicBezTo>
                <a:cubicBezTo>
                  <a:pt x="2547032" y="126972"/>
                  <a:pt x="2569029" y="124503"/>
                  <a:pt x="2590800" y="120875"/>
                </a:cubicBezTo>
                <a:cubicBezTo>
                  <a:pt x="2576286" y="117246"/>
                  <a:pt x="2561265" y="115242"/>
                  <a:pt x="2547257" y="109989"/>
                </a:cubicBezTo>
                <a:cubicBezTo>
                  <a:pt x="2532063" y="104291"/>
                  <a:pt x="2519914" y="89171"/>
                  <a:pt x="2503715" y="88218"/>
                </a:cubicBezTo>
                <a:cubicBezTo>
                  <a:pt x="2456486" y="85440"/>
                  <a:pt x="2409372" y="95475"/>
                  <a:pt x="2362200" y="99103"/>
                </a:cubicBezTo>
                <a:cubicBezTo>
                  <a:pt x="2278619" y="115820"/>
                  <a:pt x="2252833" y="122200"/>
                  <a:pt x="2144486" y="131760"/>
                </a:cubicBezTo>
                <a:cubicBezTo>
                  <a:pt x="2075715" y="137828"/>
                  <a:pt x="2006600" y="139017"/>
                  <a:pt x="1937657" y="142646"/>
                </a:cubicBezTo>
                <a:cubicBezTo>
                  <a:pt x="1875971" y="139017"/>
                  <a:pt x="1813771" y="140499"/>
                  <a:pt x="1752600" y="131760"/>
                </a:cubicBezTo>
                <a:cubicBezTo>
                  <a:pt x="1741241" y="130137"/>
                  <a:pt x="1796143" y="124503"/>
                  <a:pt x="1785257" y="120875"/>
                </a:cubicBezTo>
                <a:cubicBezTo>
                  <a:pt x="1754085" y="110485"/>
                  <a:pt x="1719943" y="113618"/>
                  <a:pt x="1687286" y="109989"/>
                </a:cubicBezTo>
                <a:cubicBezTo>
                  <a:pt x="1676400" y="106360"/>
                  <a:pt x="1665662" y="102255"/>
                  <a:pt x="1654629" y="99103"/>
                </a:cubicBezTo>
                <a:cubicBezTo>
                  <a:pt x="1640244" y="94993"/>
                  <a:pt x="1625279" y="92949"/>
                  <a:pt x="1611086" y="88218"/>
                </a:cubicBezTo>
                <a:cubicBezTo>
                  <a:pt x="1592548" y="82039"/>
                  <a:pt x="1575195" y="72625"/>
                  <a:pt x="1556657" y="66446"/>
                </a:cubicBezTo>
                <a:cubicBezTo>
                  <a:pt x="1542464" y="61715"/>
                  <a:pt x="1527500" y="59670"/>
                  <a:pt x="1513115" y="55560"/>
                </a:cubicBezTo>
                <a:cubicBezTo>
                  <a:pt x="1502082" y="52408"/>
                  <a:pt x="1491343" y="48303"/>
                  <a:pt x="1480457" y="44675"/>
                </a:cubicBezTo>
                <a:lnTo>
                  <a:pt x="1404257" y="55560"/>
                </a:lnTo>
                <a:cubicBezTo>
                  <a:pt x="1382442" y="58916"/>
                  <a:pt x="1338943" y="44374"/>
                  <a:pt x="1338943" y="66446"/>
                </a:cubicBezTo>
                <a:cubicBezTo>
                  <a:pt x="1338943" y="88518"/>
                  <a:pt x="1382711" y="72544"/>
                  <a:pt x="1404257" y="77332"/>
                </a:cubicBezTo>
                <a:cubicBezTo>
                  <a:pt x="1415459" y="79821"/>
                  <a:pt x="1426029" y="84589"/>
                  <a:pt x="1436915" y="88218"/>
                </a:cubicBezTo>
                <a:cubicBezTo>
                  <a:pt x="1444172" y="99104"/>
                  <a:pt x="1453654" y="108798"/>
                  <a:pt x="1458686" y="120875"/>
                </a:cubicBezTo>
                <a:cubicBezTo>
                  <a:pt x="1471926" y="152651"/>
                  <a:pt x="1472248" y="190204"/>
                  <a:pt x="1491343" y="218846"/>
                </a:cubicBezTo>
                <a:lnTo>
                  <a:pt x="1513115" y="251503"/>
                </a:lnTo>
                <a:cubicBezTo>
                  <a:pt x="1509486" y="276903"/>
                  <a:pt x="1523578" y="313471"/>
                  <a:pt x="1502229" y="327703"/>
                </a:cubicBezTo>
                <a:cubicBezTo>
                  <a:pt x="1468881" y="349935"/>
                  <a:pt x="1422320" y="334163"/>
                  <a:pt x="1382486" y="338589"/>
                </a:cubicBezTo>
                <a:cubicBezTo>
                  <a:pt x="1356985" y="341423"/>
                  <a:pt x="1331686" y="345846"/>
                  <a:pt x="1306286" y="349475"/>
                </a:cubicBezTo>
                <a:cubicBezTo>
                  <a:pt x="1302657" y="374875"/>
                  <a:pt x="1308601" y="403674"/>
                  <a:pt x="1295400" y="425675"/>
                </a:cubicBezTo>
                <a:cubicBezTo>
                  <a:pt x="1290120" y="434476"/>
                  <a:pt x="1277672" y="413336"/>
                  <a:pt x="1273629" y="403903"/>
                </a:cubicBezTo>
                <a:cubicBezTo>
                  <a:pt x="1255531" y="361673"/>
                  <a:pt x="1271671" y="352484"/>
                  <a:pt x="1251857" y="316818"/>
                </a:cubicBezTo>
                <a:cubicBezTo>
                  <a:pt x="1239150" y="293945"/>
                  <a:pt x="1216590" y="276326"/>
                  <a:pt x="1208315" y="251503"/>
                </a:cubicBezTo>
                <a:cubicBezTo>
                  <a:pt x="1175289" y="152429"/>
                  <a:pt x="1225944" y="308888"/>
                  <a:pt x="1186543" y="164418"/>
                </a:cubicBezTo>
                <a:cubicBezTo>
                  <a:pt x="1180505" y="142277"/>
                  <a:pt x="1170338" y="121367"/>
                  <a:pt x="1164772" y="99103"/>
                </a:cubicBezTo>
                <a:lnTo>
                  <a:pt x="1153886" y="55560"/>
                </a:lnTo>
                <a:cubicBezTo>
                  <a:pt x="1048657" y="59189"/>
                  <a:pt x="943329" y="60605"/>
                  <a:pt x="838200" y="66446"/>
                </a:cubicBezTo>
                <a:cubicBezTo>
                  <a:pt x="812582" y="67869"/>
                  <a:pt x="787658" y="77332"/>
                  <a:pt x="762000" y="77332"/>
                </a:cubicBezTo>
                <a:cubicBezTo>
                  <a:pt x="678464" y="77332"/>
                  <a:pt x="595086" y="70075"/>
                  <a:pt x="511629" y="66446"/>
                </a:cubicBezTo>
                <a:cubicBezTo>
                  <a:pt x="493486" y="51932"/>
                  <a:pt x="478352" y="32517"/>
                  <a:pt x="457200" y="22903"/>
                </a:cubicBezTo>
                <a:cubicBezTo>
                  <a:pt x="406813" y="0"/>
                  <a:pt x="299010" y="19757"/>
                  <a:pt x="261257" y="22903"/>
                </a:cubicBezTo>
                <a:cubicBezTo>
                  <a:pt x="254000" y="30160"/>
                  <a:pt x="247500" y="38264"/>
                  <a:pt x="239486" y="44675"/>
                </a:cubicBezTo>
                <a:cubicBezTo>
                  <a:pt x="218465" y="61492"/>
                  <a:pt x="187350" y="77905"/>
                  <a:pt x="163286" y="88218"/>
                </a:cubicBezTo>
                <a:cubicBezTo>
                  <a:pt x="152739" y="92738"/>
                  <a:pt x="142074" y="98286"/>
                  <a:pt x="130629" y="99103"/>
                </a:cubicBezTo>
                <a:cubicBezTo>
                  <a:pt x="90816" y="101947"/>
                  <a:pt x="21771" y="99103"/>
                  <a:pt x="0" y="99103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3996692" y="3232579"/>
            <a:ext cx="4839535" cy="337935"/>
          </a:xfrm>
          <a:custGeom>
            <a:avLst/>
            <a:gdLst>
              <a:gd name="connsiteX0" fmla="*/ 52794 w 4839535"/>
              <a:gd name="connsiteY0" fmla="*/ 305278 h 337935"/>
              <a:gd name="connsiteX1" fmla="*/ 52794 w 4839535"/>
              <a:gd name="connsiteY1" fmla="*/ 305278 h 337935"/>
              <a:gd name="connsiteX2" fmla="*/ 63679 w 4839535"/>
              <a:gd name="connsiteY2" fmla="*/ 207307 h 337935"/>
              <a:gd name="connsiteX3" fmla="*/ 41908 w 4839535"/>
              <a:gd name="connsiteY3" fmla="*/ 174650 h 337935"/>
              <a:gd name="connsiteX4" fmla="*/ 31022 w 4839535"/>
              <a:gd name="connsiteY4" fmla="*/ 141992 h 337935"/>
              <a:gd name="connsiteX5" fmla="*/ 9251 w 4839535"/>
              <a:gd name="connsiteY5" fmla="*/ 109335 h 337935"/>
              <a:gd name="connsiteX6" fmla="*/ 52794 w 4839535"/>
              <a:gd name="connsiteY6" fmla="*/ 120221 h 337935"/>
              <a:gd name="connsiteX7" fmla="*/ 85451 w 4839535"/>
              <a:gd name="connsiteY7" fmla="*/ 141992 h 337935"/>
              <a:gd name="connsiteX8" fmla="*/ 139879 w 4839535"/>
              <a:gd name="connsiteY8" fmla="*/ 131107 h 337935"/>
              <a:gd name="connsiteX9" fmla="*/ 226965 w 4839535"/>
              <a:gd name="connsiteY9" fmla="*/ 120221 h 337935"/>
              <a:gd name="connsiteX10" fmla="*/ 292279 w 4839535"/>
              <a:gd name="connsiteY10" fmla="*/ 87564 h 337935"/>
              <a:gd name="connsiteX11" fmla="*/ 368479 w 4839535"/>
              <a:gd name="connsiteY11" fmla="*/ 65792 h 337935"/>
              <a:gd name="connsiteX12" fmla="*/ 684165 w 4839535"/>
              <a:gd name="connsiteY12" fmla="*/ 76678 h 337935"/>
              <a:gd name="connsiteX13" fmla="*/ 793022 w 4839535"/>
              <a:gd name="connsiteY13" fmla="*/ 163764 h 337935"/>
              <a:gd name="connsiteX14" fmla="*/ 825679 w 4839535"/>
              <a:gd name="connsiteY14" fmla="*/ 185535 h 337935"/>
              <a:gd name="connsiteX15" fmla="*/ 945422 w 4839535"/>
              <a:gd name="connsiteY15" fmla="*/ 207307 h 337935"/>
              <a:gd name="connsiteX16" fmla="*/ 978079 w 4839535"/>
              <a:gd name="connsiteY16" fmla="*/ 229078 h 337935"/>
              <a:gd name="connsiteX17" fmla="*/ 1032508 w 4839535"/>
              <a:gd name="connsiteY17" fmla="*/ 272621 h 337935"/>
              <a:gd name="connsiteX18" fmla="*/ 1065165 w 4839535"/>
              <a:gd name="connsiteY18" fmla="*/ 283507 h 337935"/>
              <a:gd name="connsiteX19" fmla="*/ 1380851 w 4839535"/>
              <a:gd name="connsiteY19" fmla="*/ 272621 h 337935"/>
              <a:gd name="connsiteX20" fmla="*/ 1478822 w 4839535"/>
              <a:gd name="connsiteY20" fmla="*/ 283507 h 337935"/>
              <a:gd name="connsiteX21" fmla="*/ 1783622 w 4839535"/>
              <a:gd name="connsiteY21" fmla="*/ 294392 h 337935"/>
              <a:gd name="connsiteX22" fmla="*/ 2447651 w 4839535"/>
              <a:gd name="connsiteY22" fmla="*/ 283507 h 337935"/>
              <a:gd name="connsiteX23" fmla="*/ 2512965 w 4839535"/>
              <a:gd name="connsiteY23" fmla="*/ 261735 h 337935"/>
              <a:gd name="connsiteX24" fmla="*/ 2545622 w 4839535"/>
              <a:gd name="connsiteY24" fmla="*/ 250850 h 337935"/>
              <a:gd name="connsiteX25" fmla="*/ 2556508 w 4839535"/>
              <a:gd name="connsiteY25" fmla="*/ 218192 h 337935"/>
              <a:gd name="connsiteX26" fmla="*/ 2578279 w 4839535"/>
              <a:gd name="connsiteY26" fmla="*/ 141992 h 337935"/>
              <a:gd name="connsiteX27" fmla="*/ 2610937 w 4839535"/>
              <a:gd name="connsiteY27" fmla="*/ 131107 h 337935"/>
              <a:gd name="connsiteX28" fmla="*/ 2665365 w 4839535"/>
              <a:gd name="connsiteY28" fmla="*/ 98450 h 337935"/>
              <a:gd name="connsiteX29" fmla="*/ 2687137 w 4839535"/>
              <a:gd name="connsiteY29" fmla="*/ 120221 h 337935"/>
              <a:gd name="connsiteX30" fmla="*/ 2698022 w 4839535"/>
              <a:gd name="connsiteY30" fmla="*/ 229078 h 337935"/>
              <a:gd name="connsiteX31" fmla="*/ 2719794 w 4839535"/>
              <a:gd name="connsiteY31" fmla="*/ 250850 h 337935"/>
              <a:gd name="connsiteX32" fmla="*/ 2839537 w 4839535"/>
              <a:gd name="connsiteY32" fmla="*/ 283507 h 337935"/>
              <a:gd name="connsiteX33" fmla="*/ 3372937 w 4839535"/>
              <a:gd name="connsiteY33" fmla="*/ 272621 h 337935"/>
              <a:gd name="connsiteX34" fmla="*/ 3405594 w 4839535"/>
              <a:gd name="connsiteY34" fmla="*/ 250850 h 337935"/>
              <a:gd name="connsiteX35" fmla="*/ 3449137 w 4839535"/>
              <a:gd name="connsiteY35" fmla="*/ 239964 h 337935"/>
              <a:gd name="connsiteX36" fmla="*/ 3732165 w 4839535"/>
              <a:gd name="connsiteY36" fmla="*/ 229078 h 337935"/>
              <a:gd name="connsiteX37" fmla="*/ 3775708 w 4839535"/>
              <a:gd name="connsiteY37" fmla="*/ 218192 h 337935"/>
              <a:gd name="connsiteX38" fmla="*/ 3873679 w 4839535"/>
              <a:gd name="connsiteY38" fmla="*/ 185535 h 337935"/>
              <a:gd name="connsiteX39" fmla="*/ 3938994 w 4839535"/>
              <a:gd name="connsiteY39" fmla="*/ 163764 h 337935"/>
              <a:gd name="connsiteX40" fmla="*/ 3971651 w 4839535"/>
              <a:gd name="connsiteY40" fmla="*/ 141992 h 337935"/>
              <a:gd name="connsiteX41" fmla="*/ 4047851 w 4839535"/>
              <a:gd name="connsiteY41" fmla="*/ 120221 h 337935"/>
              <a:gd name="connsiteX42" fmla="*/ 4113165 w 4839535"/>
              <a:gd name="connsiteY42" fmla="*/ 98450 h 337935"/>
              <a:gd name="connsiteX43" fmla="*/ 4222022 w 4839535"/>
              <a:gd name="connsiteY43" fmla="*/ 109335 h 337935"/>
              <a:gd name="connsiteX44" fmla="*/ 4232908 w 4839535"/>
              <a:gd name="connsiteY44" fmla="*/ 152878 h 337935"/>
              <a:gd name="connsiteX45" fmla="*/ 4276451 w 4839535"/>
              <a:gd name="connsiteY45" fmla="*/ 207307 h 337935"/>
              <a:gd name="connsiteX46" fmla="*/ 4396194 w 4839535"/>
              <a:gd name="connsiteY46" fmla="*/ 196421 h 337935"/>
              <a:gd name="connsiteX47" fmla="*/ 4428851 w 4839535"/>
              <a:gd name="connsiteY47" fmla="*/ 185535 h 337935"/>
              <a:gd name="connsiteX48" fmla="*/ 4472394 w 4839535"/>
              <a:gd name="connsiteY48" fmla="*/ 120221 h 337935"/>
              <a:gd name="connsiteX49" fmla="*/ 4505051 w 4839535"/>
              <a:gd name="connsiteY49" fmla="*/ 87564 h 337935"/>
              <a:gd name="connsiteX50" fmla="*/ 4798965 w 4839535"/>
              <a:gd name="connsiteY50" fmla="*/ 141992 h 337935"/>
              <a:gd name="connsiteX51" fmla="*/ 4788079 w 4839535"/>
              <a:gd name="connsiteY51" fmla="*/ 174650 h 337935"/>
              <a:gd name="connsiteX52" fmla="*/ 4777194 w 4839535"/>
              <a:gd name="connsiteY52" fmla="*/ 283507 h 337935"/>
              <a:gd name="connsiteX53" fmla="*/ 4657451 w 4839535"/>
              <a:gd name="connsiteY53" fmla="*/ 294392 h 337935"/>
              <a:gd name="connsiteX54" fmla="*/ 4624794 w 4839535"/>
              <a:gd name="connsiteY54" fmla="*/ 305278 h 337935"/>
              <a:gd name="connsiteX55" fmla="*/ 4537708 w 4839535"/>
              <a:gd name="connsiteY55" fmla="*/ 316164 h 337935"/>
              <a:gd name="connsiteX56" fmla="*/ 4494165 w 4839535"/>
              <a:gd name="connsiteY56" fmla="*/ 327050 h 337935"/>
              <a:gd name="connsiteX57" fmla="*/ 4428851 w 4839535"/>
              <a:gd name="connsiteY57" fmla="*/ 337935 h 337935"/>
              <a:gd name="connsiteX58" fmla="*/ 4330879 w 4839535"/>
              <a:gd name="connsiteY58" fmla="*/ 327050 h 337935"/>
              <a:gd name="connsiteX59" fmla="*/ 4265565 w 4839535"/>
              <a:gd name="connsiteY59" fmla="*/ 305278 h 337935"/>
              <a:gd name="connsiteX60" fmla="*/ 4232908 w 4839535"/>
              <a:gd name="connsiteY60" fmla="*/ 294392 h 337935"/>
              <a:gd name="connsiteX61" fmla="*/ 3993422 w 4839535"/>
              <a:gd name="connsiteY61" fmla="*/ 305278 h 337935"/>
              <a:gd name="connsiteX62" fmla="*/ 3960765 w 4839535"/>
              <a:gd name="connsiteY62" fmla="*/ 316164 h 337935"/>
              <a:gd name="connsiteX63" fmla="*/ 3862794 w 4839535"/>
              <a:gd name="connsiteY63" fmla="*/ 327050 h 337935"/>
              <a:gd name="connsiteX64" fmla="*/ 3536222 w 4839535"/>
              <a:gd name="connsiteY64" fmla="*/ 316164 h 337935"/>
              <a:gd name="connsiteX65" fmla="*/ 3405594 w 4839535"/>
              <a:gd name="connsiteY65" fmla="*/ 305278 h 337935"/>
              <a:gd name="connsiteX66" fmla="*/ 1783622 w 4839535"/>
              <a:gd name="connsiteY66" fmla="*/ 327050 h 337935"/>
              <a:gd name="connsiteX67" fmla="*/ 586194 w 4839535"/>
              <a:gd name="connsiteY67" fmla="*/ 316164 h 337935"/>
              <a:gd name="connsiteX68" fmla="*/ 553537 w 4839535"/>
              <a:gd name="connsiteY68" fmla="*/ 305278 h 337935"/>
              <a:gd name="connsiteX69" fmla="*/ 52794 w 4839535"/>
              <a:gd name="connsiteY69" fmla="*/ 305278 h 337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4839535" h="337935">
                <a:moveTo>
                  <a:pt x="52794" y="305278"/>
                </a:moveTo>
                <a:lnTo>
                  <a:pt x="52794" y="305278"/>
                </a:lnTo>
                <a:cubicBezTo>
                  <a:pt x="56422" y="272621"/>
                  <a:pt x="66408" y="240051"/>
                  <a:pt x="63679" y="207307"/>
                </a:cubicBezTo>
                <a:cubicBezTo>
                  <a:pt x="62592" y="194269"/>
                  <a:pt x="47759" y="186352"/>
                  <a:pt x="41908" y="174650"/>
                </a:cubicBezTo>
                <a:cubicBezTo>
                  <a:pt x="36776" y="164387"/>
                  <a:pt x="36154" y="152255"/>
                  <a:pt x="31022" y="141992"/>
                </a:cubicBezTo>
                <a:cubicBezTo>
                  <a:pt x="25171" y="130290"/>
                  <a:pt x="0" y="118586"/>
                  <a:pt x="9251" y="109335"/>
                </a:cubicBezTo>
                <a:cubicBezTo>
                  <a:pt x="19830" y="98756"/>
                  <a:pt x="38280" y="116592"/>
                  <a:pt x="52794" y="120221"/>
                </a:cubicBezTo>
                <a:cubicBezTo>
                  <a:pt x="63680" y="127478"/>
                  <a:pt x="72469" y="140369"/>
                  <a:pt x="85451" y="141992"/>
                </a:cubicBezTo>
                <a:cubicBezTo>
                  <a:pt x="103810" y="144287"/>
                  <a:pt x="121592" y="133920"/>
                  <a:pt x="139879" y="131107"/>
                </a:cubicBezTo>
                <a:cubicBezTo>
                  <a:pt x="168793" y="126659"/>
                  <a:pt x="197936" y="123850"/>
                  <a:pt x="226965" y="120221"/>
                </a:cubicBezTo>
                <a:cubicBezTo>
                  <a:pt x="309053" y="92858"/>
                  <a:pt x="207866" y="129770"/>
                  <a:pt x="292279" y="87564"/>
                </a:cubicBezTo>
                <a:cubicBezTo>
                  <a:pt x="307895" y="79756"/>
                  <a:pt x="354528" y="69280"/>
                  <a:pt x="368479" y="65792"/>
                </a:cubicBezTo>
                <a:cubicBezTo>
                  <a:pt x="473708" y="69421"/>
                  <a:pt x="579932" y="61787"/>
                  <a:pt x="684165" y="76678"/>
                </a:cubicBezTo>
                <a:cubicBezTo>
                  <a:pt x="734496" y="83868"/>
                  <a:pt x="756128" y="139168"/>
                  <a:pt x="793022" y="163764"/>
                </a:cubicBezTo>
                <a:cubicBezTo>
                  <a:pt x="803908" y="171021"/>
                  <a:pt x="813429" y="180941"/>
                  <a:pt x="825679" y="185535"/>
                </a:cubicBezTo>
                <a:cubicBezTo>
                  <a:pt x="837850" y="190099"/>
                  <a:pt x="938085" y="206084"/>
                  <a:pt x="945422" y="207307"/>
                </a:cubicBezTo>
                <a:cubicBezTo>
                  <a:pt x="956308" y="214564"/>
                  <a:pt x="967863" y="220905"/>
                  <a:pt x="978079" y="229078"/>
                </a:cubicBezTo>
                <a:cubicBezTo>
                  <a:pt x="1011831" y="256079"/>
                  <a:pt x="987833" y="250283"/>
                  <a:pt x="1032508" y="272621"/>
                </a:cubicBezTo>
                <a:cubicBezTo>
                  <a:pt x="1042771" y="277753"/>
                  <a:pt x="1054279" y="279878"/>
                  <a:pt x="1065165" y="283507"/>
                </a:cubicBezTo>
                <a:cubicBezTo>
                  <a:pt x="1170394" y="279878"/>
                  <a:pt x="1275560" y="272621"/>
                  <a:pt x="1380851" y="272621"/>
                </a:cubicBezTo>
                <a:cubicBezTo>
                  <a:pt x="1413709" y="272621"/>
                  <a:pt x="1446012" y="281734"/>
                  <a:pt x="1478822" y="283507"/>
                </a:cubicBezTo>
                <a:cubicBezTo>
                  <a:pt x="1580339" y="288994"/>
                  <a:pt x="1682022" y="290764"/>
                  <a:pt x="1783622" y="294392"/>
                </a:cubicBezTo>
                <a:cubicBezTo>
                  <a:pt x="2004965" y="290764"/>
                  <a:pt x="2226500" y="293409"/>
                  <a:pt x="2447651" y="283507"/>
                </a:cubicBezTo>
                <a:cubicBezTo>
                  <a:pt x="2470577" y="282480"/>
                  <a:pt x="2491194" y="268992"/>
                  <a:pt x="2512965" y="261735"/>
                </a:cubicBezTo>
                <a:lnTo>
                  <a:pt x="2545622" y="250850"/>
                </a:lnTo>
                <a:cubicBezTo>
                  <a:pt x="2549251" y="239964"/>
                  <a:pt x="2553211" y="229183"/>
                  <a:pt x="2556508" y="218192"/>
                </a:cubicBezTo>
                <a:cubicBezTo>
                  <a:pt x="2564099" y="192890"/>
                  <a:pt x="2564278" y="164393"/>
                  <a:pt x="2578279" y="141992"/>
                </a:cubicBezTo>
                <a:cubicBezTo>
                  <a:pt x="2584361" y="132261"/>
                  <a:pt x="2600051" y="134735"/>
                  <a:pt x="2610937" y="131107"/>
                </a:cubicBezTo>
                <a:cubicBezTo>
                  <a:pt x="2623970" y="118073"/>
                  <a:pt x="2641812" y="93739"/>
                  <a:pt x="2665365" y="98450"/>
                </a:cubicBezTo>
                <a:cubicBezTo>
                  <a:pt x="2675429" y="100463"/>
                  <a:pt x="2679880" y="112964"/>
                  <a:pt x="2687137" y="120221"/>
                </a:cubicBezTo>
                <a:cubicBezTo>
                  <a:pt x="2690765" y="156507"/>
                  <a:pt x="2689178" y="193700"/>
                  <a:pt x="2698022" y="229078"/>
                </a:cubicBezTo>
                <a:cubicBezTo>
                  <a:pt x="2700511" y="239035"/>
                  <a:pt x="2711780" y="244439"/>
                  <a:pt x="2719794" y="250850"/>
                </a:cubicBezTo>
                <a:cubicBezTo>
                  <a:pt x="2765533" y="287441"/>
                  <a:pt x="2764647" y="274145"/>
                  <a:pt x="2839537" y="283507"/>
                </a:cubicBezTo>
                <a:cubicBezTo>
                  <a:pt x="3017337" y="279878"/>
                  <a:pt x="3195395" y="282864"/>
                  <a:pt x="3372937" y="272621"/>
                </a:cubicBezTo>
                <a:cubicBezTo>
                  <a:pt x="3385998" y="271867"/>
                  <a:pt x="3393569" y="256004"/>
                  <a:pt x="3405594" y="250850"/>
                </a:cubicBezTo>
                <a:cubicBezTo>
                  <a:pt x="3419345" y="244957"/>
                  <a:pt x="3434209" y="240959"/>
                  <a:pt x="3449137" y="239964"/>
                </a:cubicBezTo>
                <a:cubicBezTo>
                  <a:pt x="3543340" y="233684"/>
                  <a:pt x="3637822" y="232707"/>
                  <a:pt x="3732165" y="229078"/>
                </a:cubicBezTo>
                <a:cubicBezTo>
                  <a:pt x="3746679" y="225449"/>
                  <a:pt x="3761378" y="222491"/>
                  <a:pt x="3775708" y="218192"/>
                </a:cubicBezTo>
                <a:cubicBezTo>
                  <a:pt x="3775763" y="218175"/>
                  <a:pt x="3857323" y="190987"/>
                  <a:pt x="3873679" y="185535"/>
                </a:cubicBezTo>
                <a:cubicBezTo>
                  <a:pt x="3873684" y="185533"/>
                  <a:pt x="3938989" y="163768"/>
                  <a:pt x="3938994" y="163764"/>
                </a:cubicBezTo>
                <a:cubicBezTo>
                  <a:pt x="3949880" y="156507"/>
                  <a:pt x="3959949" y="147843"/>
                  <a:pt x="3971651" y="141992"/>
                </a:cubicBezTo>
                <a:cubicBezTo>
                  <a:pt x="3989937" y="132849"/>
                  <a:pt x="4030421" y="125450"/>
                  <a:pt x="4047851" y="120221"/>
                </a:cubicBezTo>
                <a:cubicBezTo>
                  <a:pt x="4069832" y="113627"/>
                  <a:pt x="4113165" y="98450"/>
                  <a:pt x="4113165" y="98450"/>
                </a:cubicBezTo>
                <a:cubicBezTo>
                  <a:pt x="4149451" y="102078"/>
                  <a:pt x="4188824" y="94245"/>
                  <a:pt x="4222022" y="109335"/>
                </a:cubicBezTo>
                <a:cubicBezTo>
                  <a:pt x="4235642" y="115526"/>
                  <a:pt x="4228798" y="138493"/>
                  <a:pt x="4232908" y="152878"/>
                </a:cubicBezTo>
                <a:cubicBezTo>
                  <a:pt x="4245280" y="196179"/>
                  <a:pt x="4237270" y="181185"/>
                  <a:pt x="4276451" y="207307"/>
                </a:cubicBezTo>
                <a:cubicBezTo>
                  <a:pt x="4316365" y="203678"/>
                  <a:pt x="4356518" y="202089"/>
                  <a:pt x="4396194" y="196421"/>
                </a:cubicBezTo>
                <a:cubicBezTo>
                  <a:pt x="4407553" y="194798"/>
                  <a:pt x="4420737" y="193649"/>
                  <a:pt x="4428851" y="185535"/>
                </a:cubicBezTo>
                <a:cubicBezTo>
                  <a:pt x="4447353" y="167033"/>
                  <a:pt x="4453892" y="138723"/>
                  <a:pt x="4472394" y="120221"/>
                </a:cubicBezTo>
                <a:lnTo>
                  <a:pt x="4505051" y="87564"/>
                </a:lnTo>
                <a:cubicBezTo>
                  <a:pt x="4790650" y="97764"/>
                  <a:pt x="4839535" y="0"/>
                  <a:pt x="4798965" y="141992"/>
                </a:cubicBezTo>
                <a:cubicBezTo>
                  <a:pt x="4795813" y="153025"/>
                  <a:pt x="4791708" y="163764"/>
                  <a:pt x="4788079" y="174650"/>
                </a:cubicBezTo>
                <a:cubicBezTo>
                  <a:pt x="4784451" y="210936"/>
                  <a:pt x="4804076" y="258866"/>
                  <a:pt x="4777194" y="283507"/>
                </a:cubicBezTo>
                <a:cubicBezTo>
                  <a:pt x="4747650" y="310589"/>
                  <a:pt x="4697127" y="288724"/>
                  <a:pt x="4657451" y="294392"/>
                </a:cubicBezTo>
                <a:cubicBezTo>
                  <a:pt x="4646092" y="296015"/>
                  <a:pt x="4636083" y="303225"/>
                  <a:pt x="4624794" y="305278"/>
                </a:cubicBezTo>
                <a:cubicBezTo>
                  <a:pt x="4596011" y="310511"/>
                  <a:pt x="4566565" y="311354"/>
                  <a:pt x="4537708" y="316164"/>
                </a:cubicBezTo>
                <a:cubicBezTo>
                  <a:pt x="4522951" y="318624"/>
                  <a:pt x="4508836" y="324116"/>
                  <a:pt x="4494165" y="327050"/>
                </a:cubicBezTo>
                <a:cubicBezTo>
                  <a:pt x="4472522" y="331379"/>
                  <a:pt x="4450622" y="334307"/>
                  <a:pt x="4428851" y="337935"/>
                </a:cubicBezTo>
                <a:cubicBezTo>
                  <a:pt x="4396194" y="334307"/>
                  <a:pt x="4363099" y="333494"/>
                  <a:pt x="4330879" y="327050"/>
                </a:cubicBezTo>
                <a:cubicBezTo>
                  <a:pt x="4308376" y="322549"/>
                  <a:pt x="4287336" y="312535"/>
                  <a:pt x="4265565" y="305278"/>
                </a:cubicBezTo>
                <a:lnTo>
                  <a:pt x="4232908" y="294392"/>
                </a:lnTo>
                <a:cubicBezTo>
                  <a:pt x="4153079" y="298021"/>
                  <a:pt x="4073079" y="298905"/>
                  <a:pt x="3993422" y="305278"/>
                </a:cubicBezTo>
                <a:cubicBezTo>
                  <a:pt x="3981984" y="306193"/>
                  <a:pt x="3972083" y="314278"/>
                  <a:pt x="3960765" y="316164"/>
                </a:cubicBezTo>
                <a:cubicBezTo>
                  <a:pt x="3928354" y="321566"/>
                  <a:pt x="3895451" y="323421"/>
                  <a:pt x="3862794" y="327050"/>
                </a:cubicBezTo>
                <a:lnTo>
                  <a:pt x="3536222" y="316164"/>
                </a:lnTo>
                <a:cubicBezTo>
                  <a:pt x="3492578" y="314086"/>
                  <a:pt x="3449287" y="305007"/>
                  <a:pt x="3405594" y="305278"/>
                </a:cubicBezTo>
                <a:lnTo>
                  <a:pt x="1783622" y="327050"/>
                </a:lnTo>
                <a:lnTo>
                  <a:pt x="586194" y="316164"/>
                </a:lnTo>
                <a:cubicBezTo>
                  <a:pt x="574721" y="315961"/>
                  <a:pt x="564968" y="306272"/>
                  <a:pt x="553537" y="305278"/>
                </a:cubicBezTo>
                <a:cubicBezTo>
                  <a:pt x="380423" y="290224"/>
                  <a:pt x="136251" y="305278"/>
                  <a:pt x="52794" y="305278"/>
                </a:cubicBez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0" y="2780928"/>
            <a:ext cx="1475656" cy="8640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187624" y="4725144"/>
            <a:ext cx="6984776" cy="122413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Что такое Мировой океан?</a:t>
            </a:r>
            <a:endParaRPr lang="ru-RU" sz="3200" b="1" dirty="0"/>
          </a:p>
        </p:txBody>
      </p:sp>
      <p:sp>
        <p:nvSpPr>
          <p:cNvPr id="26" name="Управляющая кнопка: возврат 25">
            <a:hlinkClick r:id="rId5" action="ppaction://hlinksldjump" highlightClick="1"/>
          </p:cNvPr>
          <p:cNvSpPr/>
          <p:nvPr/>
        </p:nvSpPr>
        <p:spPr>
          <a:xfrm>
            <a:off x="8388424" y="6021288"/>
            <a:ext cx="755576" cy="83671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solcomhouse.com/images/IBCAO_betamap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3968" y="1412776"/>
            <a:ext cx="4464496" cy="446449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404664"/>
            <a:ext cx="3744416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СЕВЕРНЫЙ ЛЕДОВИТЫЙ ОКЕАН – САМЫЙ ХОЛОДНЫЙ ОКЕАН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>
            <a:hlinkClick r:id="rId3" action="ppaction://hlinksldjump"/>
          </p:cNvPr>
          <p:cNvSpPr/>
          <p:nvPr/>
        </p:nvSpPr>
        <p:spPr>
          <a:xfrm>
            <a:off x="6156176" y="3429000"/>
            <a:ext cx="576064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1</a:t>
            </a:r>
            <a:endParaRPr lang="ru-RU" sz="2000" b="1" dirty="0"/>
          </a:p>
        </p:txBody>
      </p:sp>
      <p:sp>
        <p:nvSpPr>
          <p:cNvPr id="5" name="Овал 4">
            <a:hlinkClick r:id="rId4" action="ppaction://hlinksldjump"/>
          </p:cNvPr>
          <p:cNvSpPr/>
          <p:nvPr/>
        </p:nvSpPr>
        <p:spPr>
          <a:xfrm>
            <a:off x="6372200" y="1844824"/>
            <a:ext cx="576064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3</a:t>
            </a:r>
            <a:endParaRPr lang="ru-RU" sz="2000" b="1" dirty="0"/>
          </a:p>
        </p:txBody>
      </p:sp>
      <p:sp>
        <p:nvSpPr>
          <p:cNvPr id="6" name="Овал 5">
            <a:hlinkClick r:id="rId5" action="ppaction://hlinksldjump"/>
          </p:cNvPr>
          <p:cNvSpPr/>
          <p:nvPr/>
        </p:nvSpPr>
        <p:spPr>
          <a:xfrm>
            <a:off x="5436096" y="4005064"/>
            <a:ext cx="576064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2</a:t>
            </a:r>
            <a:endParaRPr lang="ru-RU" sz="2000" b="1" dirty="0"/>
          </a:p>
        </p:txBody>
      </p:sp>
      <p:sp>
        <p:nvSpPr>
          <p:cNvPr id="7" name="Управляющая кнопка: возврат 6">
            <a:hlinkClick r:id="rId6" action="ppaction://hlinksldjump" highlightClick="1"/>
          </p:cNvPr>
          <p:cNvSpPr/>
          <p:nvPr/>
        </p:nvSpPr>
        <p:spPr>
          <a:xfrm>
            <a:off x="0" y="6381328"/>
            <a:ext cx="611560" cy="47667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0648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Северный Ледовитый океан</a:t>
            </a:r>
          </a:p>
          <a:p>
            <a:r>
              <a:rPr lang="ru-RU" dirty="0" smtClean="0"/>
              <a:t>— раскинулся между Евразией и Северной Америкой, и является самым наименьшим океаном на нашей планете. Его площадь составляет 14,75 млн. кв. км. при средней глубине 1225 метров. Наибольшая глубина в 5,5 км. находиться в Гренландском море.</a:t>
            </a:r>
            <a:endParaRPr lang="ru-RU" dirty="0"/>
          </a:p>
        </p:txBody>
      </p:sp>
      <p:pic>
        <p:nvPicPr>
          <p:cNvPr id="37890" name="Picture 2" descr="&amp;Scy;&amp;iecy;&amp;vcy;&amp;iecy;&amp;rcy;&amp;ncy;&amp;ycy;&amp;jcy; &amp;Lcy;&amp;iecy;&amp;dcy;&amp;ocy;&amp;vcy;&amp;icy;&amp;tcy;&amp;ycy;&amp;jcy; &amp;ocy;&amp;kcy;&amp;iecy;&amp;acy;&amp;n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32040" y="1412776"/>
            <a:ext cx="4032448" cy="269502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1700808"/>
            <a:ext cx="38519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Кстати, Россия первая и единственная страна, которая используют дрейфующие полярные станции. Такая станция представляет собой несколько зданий, где живут участники экспедиции, и находится набор необходимого оборудования. Впервые такая станция появилась в 1937 г. и называлась "</a:t>
            </a:r>
            <a:r>
              <a:rPr lang="ru-RU" i="1" dirty="0" smtClean="0"/>
              <a:t>Северный полюс</a:t>
            </a:r>
            <a:r>
              <a:rPr lang="ru-RU" dirty="0" smtClean="0"/>
              <a:t>". Ученый, предложивший такой способ исследования Арктики – </a:t>
            </a:r>
            <a:r>
              <a:rPr lang="ru-RU" b="1" i="1" dirty="0" smtClean="0"/>
              <a:t>Владимир Визе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7892" name="Picture 4" descr="&amp;Scy;&amp;iecy;&amp;vcy;&amp;iecy;&amp;rcy;&amp;ncy;&amp;ycy;&amp;jcy; &amp;Lcy;&amp;iecy;&amp;dcy;&amp;ocy;&amp;vcy;&amp;icy;&amp;tcy;&amp;ycy;&amp;jcy; &amp;ocy;&amp;kcy;&amp;iecy;&amp;acy;&amp;ncy;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1920" y="4149080"/>
            <a:ext cx="3494885" cy="2423121"/>
          </a:xfrm>
          <a:prstGeom prst="rect">
            <a:avLst/>
          </a:prstGeom>
          <a:noFill/>
        </p:spPr>
      </p:pic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8532440" y="6381328"/>
            <a:ext cx="611560" cy="4766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1520" y="116632"/>
          <a:ext cx="8496944" cy="914400"/>
        </p:xfrm>
        <a:graphic>
          <a:graphicData uri="http://schemas.openxmlformats.org/drawingml/2006/table">
            <a:tbl>
              <a:tblPr/>
              <a:tblGrid>
                <a:gridCol w="8496944"/>
              </a:tblGrid>
              <a:tr h="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Ледник </a:t>
                      </a:r>
                      <a:r>
                        <a:rPr lang="ru-RU" dirty="0" smtClean="0"/>
                        <a:t>– </a:t>
                      </a:r>
                      <a:r>
                        <a:rPr lang="ru-RU" dirty="0"/>
                        <a:t>колыбель айсбергов. Представляет собой огромную массу льда, образовавшеюся в результате накопления атмосферных осадков – снега и дождя, в течение тысячелетий. Ледники – крупнейшие источники пресной воды на планете.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1124744"/>
            <a:ext cx="468052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Самые большие ледники находятся в Антарктиде, где их площадь превышает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13 млн. кв. км. Объем льда там настолько велик, что под его массой материк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прогнулся вглубь земной коры на 200-300 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В Гренландии ледники так же обширны и занимают ¾ площади всего материка.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Лед там достаточно молодой, возраст которого менее 1 тыс. лет. Интересно,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что в 10 в. н.э. норманны, высадившиеся на южном берегу Гренландии,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основали здесь первую европейскую колонию. В то время материк был с густо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заросшей травой, кустарниками и деревьями.</a:t>
            </a:r>
          </a:p>
        </p:txBody>
      </p:sp>
      <p:pic>
        <p:nvPicPr>
          <p:cNvPr id="36867" name="Picture 3" descr="&amp;Lcy;&amp;iecy;&amp;dcy;&amp;ncy;&amp;icy;&amp;k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6016" y="1124744"/>
            <a:ext cx="4114056" cy="3085542"/>
          </a:xfrm>
          <a:prstGeom prst="rect">
            <a:avLst/>
          </a:prstGeom>
          <a:noFill/>
        </p:spPr>
      </p:pic>
      <p:pic>
        <p:nvPicPr>
          <p:cNvPr id="36869" name="Picture 5" descr="&amp;Lcy;&amp;iecy;&amp;dcy;&amp;ncy;&amp;icy;&amp;kcy;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016" y="4365104"/>
            <a:ext cx="3059832" cy="2279575"/>
          </a:xfrm>
          <a:prstGeom prst="rect">
            <a:avLst/>
          </a:prstGeom>
          <a:noFill/>
        </p:spPr>
      </p:pic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532440" y="6381328"/>
            <a:ext cx="611560" cy="4766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Остров Врангеля</a:t>
            </a:r>
          </a:p>
          <a:p>
            <a:r>
              <a:rPr lang="ru-RU" dirty="0" smtClean="0"/>
              <a:t>– расположен в Чукотском море Северного Ледовитого океана. Назван так в честь российского мореплавателя 19 в. Фердинанда Петровича Врангеля. Входит в список всемирного наследия ЮНЕСКО.</a:t>
            </a:r>
            <a:endParaRPr lang="ru-RU" dirty="0"/>
          </a:p>
        </p:txBody>
      </p:sp>
      <p:pic>
        <p:nvPicPr>
          <p:cNvPr id="35842" name="Picture 2" descr="&amp;Ocy;&amp;scy;&amp;tcy;&amp;rcy;&amp;ocy;&amp;vcy; &amp;Vcy;&amp;rcy;&amp;acy;&amp;ncy;&amp;gcy;&amp;iecy;&amp;lcy;&amp;ya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340768"/>
            <a:ext cx="3754388" cy="281579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148064" y="1340768"/>
            <a:ext cx="399593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Это очень суровый край. Средняя температура непродолжительного лета здесь около 0 градусов, а зимой наступают по-настоящему невыносимые погодные условия – сильный ветер с севера настолько сухой, что тяжело даже дышать. Полярная ночь, которая длится с ноября по конец января, невыносима холодная. Температура опускается в среднем ниже -20, а иногда и до -60! Метели, которые налетают на остров, достигают скорости 140 км/ч. На побережье укрыться от такого натиска с севера очень нелегко, и только в центральной части острова, окруженной горными хребтами, можно рассчитывать на более благоприятные условия.</a:t>
            </a:r>
            <a:endParaRPr lang="ru-RU" dirty="0"/>
          </a:p>
        </p:txBody>
      </p:sp>
      <p:pic>
        <p:nvPicPr>
          <p:cNvPr id="35844" name="Picture 4" descr="&amp;Ocy;&amp;scy;&amp;tcy;&amp;rcy;&amp;ocy;&amp;vcy; &amp;Vcy;&amp;rcy;&amp;acy;&amp;ncy;&amp;gcy;&amp;iecy;&amp;lcy;&amp;yacy;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91680" y="4221088"/>
            <a:ext cx="3322340" cy="2491755"/>
          </a:xfrm>
          <a:prstGeom prst="rect">
            <a:avLst/>
          </a:prstGeom>
          <a:noFill/>
        </p:spPr>
      </p:pic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532440" y="6381328"/>
            <a:ext cx="611560" cy="4766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971600" y="188640"/>
            <a:ext cx="7200800" cy="72008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ЧАСТИ МИРОВОГО ОКЕАНА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>
            <a:hlinkClick r:id="rId7" action="ppaction://hlinksldjump"/>
          </p:cNvPr>
          <p:cNvSpPr/>
          <p:nvPr/>
        </p:nvSpPr>
        <p:spPr>
          <a:xfrm>
            <a:off x="1619672" y="1484784"/>
            <a:ext cx="5904656" cy="10801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rId8" action="ppaction://hlinksldjump"/>
          </p:cNvPr>
          <p:cNvSpPr/>
          <p:nvPr/>
        </p:nvSpPr>
        <p:spPr>
          <a:xfrm>
            <a:off x="1619672" y="2852936"/>
            <a:ext cx="5904656" cy="11521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rId9" action="ppaction://hlinksldjump"/>
          </p:cNvPr>
          <p:cNvSpPr/>
          <p:nvPr/>
        </p:nvSpPr>
        <p:spPr>
          <a:xfrm>
            <a:off x="1547664" y="4293096"/>
            <a:ext cx="5976664" cy="10801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rId10" action="ppaction://hlinksldjump" highlightClick="1"/>
          </p:cNvPr>
          <p:cNvSpPr/>
          <p:nvPr/>
        </p:nvSpPr>
        <p:spPr>
          <a:xfrm>
            <a:off x="8532440" y="6165304"/>
            <a:ext cx="611560" cy="69269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780AC8F-FDA8-4231-816C-8461848103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8780AC8F-FDA8-4231-816C-8461848103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098C70-79EE-49F5-B564-E5EBE7FE37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A4098C70-79EE-49F5-B564-E5EBE7FE37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1F981E-3FC8-43EE-A877-F0688D6FA8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531F981E-3FC8-43EE-A877-F0688D6FA8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112119-627E-4B67-A147-503B917F1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8A112119-627E-4B67-A147-503B917F17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536F1D-4F8E-4E2C-A63D-61E9EA7A36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ED536F1D-4F8E-4E2C-A63D-61E9EA7A36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657920-47A4-4147-B628-D15F6A512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BB657920-47A4-4147-B628-D15F6A512E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Море</a:t>
            </a:r>
            <a:r>
              <a:rPr lang="ru-RU" sz="2800" dirty="0" smtClean="0">
                <a:solidFill>
                  <a:srgbClr val="002060"/>
                </a:solidFill>
              </a:rPr>
              <a:t>- часть океана, отделенное от него островами и полуостровами и </a:t>
            </a:r>
            <a:r>
              <a:rPr lang="ru-RU" sz="2800" b="1" dirty="0" smtClean="0">
                <a:solidFill>
                  <a:srgbClr val="002060"/>
                </a:solidFill>
              </a:rPr>
              <a:t>отличающаяся от него</a:t>
            </a:r>
            <a:r>
              <a:rPr lang="ru-RU" sz="2800" dirty="0" smtClean="0">
                <a:solidFill>
                  <a:srgbClr val="002060"/>
                </a:solidFill>
              </a:rPr>
              <a:t> свойствами воды и особенностями растительного и животного мира.</a:t>
            </a:r>
            <a:endParaRPr lang="en-US" sz="2800" dirty="0" smtClean="0">
              <a:solidFill>
                <a:srgbClr val="002060"/>
              </a:solidFill>
            </a:endParaRPr>
          </a:p>
          <a:p>
            <a:r>
              <a:rPr lang="ru-RU" sz="2800" dirty="0" smtClean="0">
                <a:solidFill>
                  <a:srgbClr val="002060"/>
                </a:solidFill>
              </a:rPr>
              <a:t>Самое большое море- Филиппинское (5726 т. км.2 )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34818" name="Picture 2" descr="http://www.ateism.ru/articles/potop/fm-fiz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2794206"/>
            <a:ext cx="4968552" cy="3458112"/>
          </a:xfrm>
          <a:prstGeom prst="rect">
            <a:avLst/>
          </a:prstGeom>
          <a:noFill/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32440" y="6381328"/>
            <a:ext cx="611560" cy="4766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8604448" y="6309320"/>
            <a:ext cx="539552" cy="5486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332656"/>
            <a:ext cx="3240360" cy="10801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МОРЯ</a:t>
            </a:r>
            <a:endParaRPr lang="ru-RU" sz="4000" b="1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123728" y="1484784"/>
            <a:ext cx="1584176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932040" y="1484784"/>
            <a:ext cx="1584176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755576" y="2564904"/>
            <a:ext cx="2520280" cy="7920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ВНУТРЕННИЕ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436096" y="2564904"/>
            <a:ext cx="2520280" cy="7920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ОКРАИННЫЕ</a:t>
            </a:r>
            <a:endParaRPr lang="ru-RU" sz="2400" b="1" dirty="0"/>
          </a:p>
        </p:txBody>
      </p:sp>
      <p:pic>
        <p:nvPicPr>
          <p:cNvPr id="33794" name="Picture 2" descr="http://blacksea7.com/images/stories/sea/karta_blackse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3501008"/>
            <a:ext cx="3456384" cy="2376264"/>
          </a:xfrm>
          <a:prstGeom prst="rect">
            <a:avLst/>
          </a:prstGeom>
          <a:noFill/>
        </p:spPr>
      </p:pic>
      <p:pic>
        <p:nvPicPr>
          <p:cNvPr id="33796" name="Picture 4" descr="http://luckytour.kharkov.ua/wp-content/uploads/2012/12/wpid-50bb991964eb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8064" y="3501008"/>
            <a:ext cx="3096344" cy="2394987"/>
          </a:xfrm>
          <a:prstGeom prst="rect">
            <a:avLst/>
          </a:prstGeom>
          <a:noFill/>
        </p:spPr>
      </p:pic>
      <p:pic>
        <p:nvPicPr>
          <p:cNvPr id="33798" name="Picture 6" descr="C:\Users\Ирина\Pictures\65200360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23928" y="1700808"/>
            <a:ext cx="952500" cy="190500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467544" y="3501008"/>
            <a:ext cx="3240360" cy="2376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глубоко вдающееся в сушу море, сообщается проливами с океаном или прилегающим </a:t>
            </a:r>
            <a:r>
              <a:rPr lang="ru-RU" dirty="0" smtClean="0"/>
              <a:t>морем.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076056" y="3573016"/>
            <a:ext cx="3384376" cy="2376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расположенное между материками и океанами (на окраине материков), обычно отделено от океанов только островами, полуостровами или подводными </a:t>
            </a:r>
            <a:r>
              <a:rPr lang="ru-RU" dirty="0" smtClean="0"/>
              <a:t>возвышенностями.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7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8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71296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Пролив</a:t>
            </a:r>
            <a:r>
              <a:rPr lang="ru-RU" sz="2400" b="1" dirty="0" smtClean="0">
                <a:solidFill>
                  <a:srgbClr val="002060"/>
                </a:solidFill>
              </a:rPr>
              <a:t>- </a:t>
            </a:r>
            <a:r>
              <a:rPr lang="ru-RU" sz="2400" dirty="0" smtClean="0">
                <a:solidFill>
                  <a:srgbClr val="002060"/>
                </a:solidFill>
              </a:rPr>
              <a:t>относительно узкая часть океана или моря, разделяющая два участка суши и соединяющая два водоема.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Самый широкий (1120 км.) и глубокий (5249 км.) - пролив Дрейка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32770" name="Picture 2" descr="http://ic.pics.livejournal.com/globalinform/30154108/3782/3782_origina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916832"/>
            <a:ext cx="4925357" cy="3144020"/>
          </a:xfrm>
          <a:prstGeom prst="rect">
            <a:avLst/>
          </a:prstGeom>
          <a:noFill/>
        </p:spPr>
      </p:pic>
      <p:pic>
        <p:nvPicPr>
          <p:cNvPr id="32772" name="Picture 4" descr="http://seaman.com.ua/_images/useful/prolivi/drak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8064" y="2996952"/>
            <a:ext cx="3752850" cy="2514600"/>
          </a:xfrm>
          <a:prstGeom prst="rect">
            <a:avLst/>
          </a:prstGeom>
          <a:noFill/>
        </p:spPr>
      </p:pic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8604448" y="6309320"/>
            <a:ext cx="539552" cy="5486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2089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Залив</a:t>
            </a:r>
            <a:r>
              <a:rPr lang="ru-RU" sz="2800" dirty="0" smtClean="0">
                <a:solidFill>
                  <a:srgbClr val="002060"/>
                </a:solidFill>
              </a:rPr>
              <a:t>- часть океана или моря, глубоко вдающаяся в сушу.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Самый большой залив -  Бенгальский.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64514" name="Picture 2" descr="http://www.bogoslov.ru/data/2012/02/28/1236613513/foto_4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6056" y="2348880"/>
            <a:ext cx="3816424" cy="2544283"/>
          </a:xfrm>
          <a:prstGeom prst="rect">
            <a:avLst/>
          </a:prstGeom>
          <a:noFill/>
        </p:spPr>
      </p:pic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604448" y="6309320"/>
            <a:ext cx="539552" cy="5486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4516" name="Picture 4" descr="http://dic.academic.ru/pictures/bse/jpg/023920620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560" y="2276872"/>
            <a:ext cx="3888432" cy="324036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ПОВТОРЕНИЕ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>
            <a:hlinkClick r:id="rId2" action="ppaction://hlinksldjump"/>
          </p:cNvPr>
          <p:cNvSpPr/>
          <p:nvPr/>
        </p:nvSpPr>
        <p:spPr>
          <a:xfrm>
            <a:off x="1043608" y="1988840"/>
            <a:ext cx="2016224" cy="136815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ЗАДАНИЕ  № 1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3491880" y="4149080"/>
            <a:ext cx="2016224" cy="136815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ЗАДАНИЕ  № 3</a:t>
            </a:r>
            <a:endParaRPr lang="ru-RU" dirty="0"/>
          </a:p>
        </p:txBody>
      </p:sp>
      <p:sp>
        <p:nvSpPr>
          <p:cNvPr id="6" name="Овал 5">
            <a:hlinkClick r:id="rId3" action="ppaction://hlinksldjump"/>
          </p:cNvPr>
          <p:cNvSpPr/>
          <p:nvPr/>
        </p:nvSpPr>
        <p:spPr>
          <a:xfrm>
            <a:off x="5652120" y="1988840"/>
            <a:ext cx="2016224" cy="136815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ЗАДАНИЕ  № 2</a:t>
            </a:r>
            <a:endParaRPr lang="ru-RU" dirty="0"/>
          </a:p>
        </p:txBody>
      </p:sp>
      <p:sp>
        <p:nvSpPr>
          <p:cNvPr id="9" name="Управляющая кнопка: возврат 8">
            <a:hlinkClick r:id="rId4" action="ppaction://hlinksldjump" highlightClick="1"/>
          </p:cNvPr>
          <p:cNvSpPr/>
          <p:nvPr/>
        </p:nvSpPr>
        <p:spPr>
          <a:xfrm>
            <a:off x="8388424" y="6021288"/>
            <a:ext cx="755576" cy="83671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79512" y="116632"/>
          <a:ext cx="8712968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95536" y="2564904"/>
            <a:ext cx="3312368" cy="172819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Почему океаническую воду нельзя пить?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99992" y="2564904"/>
            <a:ext cx="3312368" cy="172819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Почему нельзя искупаться в Северном Ледовитом океане?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4941168"/>
            <a:ext cx="3312368" cy="172819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64088" y="4941168"/>
            <a:ext cx="3312368" cy="172819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pic>
        <p:nvPicPr>
          <p:cNvPr id="9" name="Рисунок 8" descr="65200360.gif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339752" y="4941168"/>
            <a:ext cx="792088" cy="1584176"/>
          </a:xfrm>
          <a:prstGeom prst="rect">
            <a:avLst/>
          </a:prstGeom>
        </p:spPr>
      </p:pic>
      <p:pic>
        <p:nvPicPr>
          <p:cNvPr id="10" name="Рисунок 9" descr="65200360.gif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588224" y="5013176"/>
            <a:ext cx="792088" cy="1584176"/>
          </a:xfrm>
          <a:prstGeom prst="rect">
            <a:avLst/>
          </a:prstGeom>
        </p:spPr>
      </p:pic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676456" y="6525344"/>
            <a:ext cx="467544" cy="3326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3671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ПОВТОРЕНИЕ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268760"/>
            <a:ext cx="8352928" cy="12241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 </a:t>
            </a:r>
            <a:r>
              <a:rPr lang="ru-RU" sz="2800" b="1" dirty="0" smtClean="0"/>
              <a:t>КАКОЙ</a:t>
            </a:r>
            <a:r>
              <a:rPr lang="ru-RU" sz="2800" dirty="0" smtClean="0"/>
              <a:t> </a:t>
            </a:r>
            <a:r>
              <a:rPr lang="ru-RU" sz="2800" b="1" dirty="0" smtClean="0"/>
              <a:t>ОКЕАН САМЫЙ БОЛЬШОЙ ПО ПЛОЩАДИ?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636912"/>
            <a:ext cx="8352928" cy="12241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СКОЛЬКО ОКЕАНОВ НА ЗЕМЛЕ ? НАЗОВИТЕ ИХ.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4005064"/>
            <a:ext cx="8352928" cy="122413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КАКОЙ ОКЕАН САМЫЙ ХОЛОДНЫЙ?</a:t>
            </a:r>
            <a:endParaRPr lang="ru-RU" sz="2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5373216"/>
            <a:ext cx="8352928" cy="122413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КАКОЙ ОКЕАН САМЫЙ ГЛУБОКИЙ?</a:t>
            </a:r>
            <a:endParaRPr lang="ru-RU" sz="36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1268760"/>
            <a:ext cx="8352928" cy="12241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ТИХИЙ ОКЕАН</a:t>
            </a:r>
            <a:endParaRPr lang="ru-RU" sz="32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2636912"/>
            <a:ext cx="8352928" cy="12241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ЧЕТЫРЕ ОКЕАНА: ТИХИЙ, ИНДИЙСКИЙ, АТЛАНТИЧЕСКИЙ И СЕВЕРНЫЙ ЛЕДОВИТЫЙ </a:t>
            </a:r>
            <a:endParaRPr lang="ru-RU" sz="32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4005064"/>
            <a:ext cx="8352928" cy="122413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СЕВЕРНЫЙ ЛЕДОВИТЫЙ ОКЕАН</a:t>
            </a:r>
            <a:endParaRPr lang="ru-RU" sz="32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5373216"/>
            <a:ext cx="8352928" cy="122413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ТИХИЙ ОКЕАН</a:t>
            </a:r>
            <a:endParaRPr lang="ru-RU" sz="3600" b="1" dirty="0"/>
          </a:p>
        </p:txBody>
      </p:sp>
      <p:sp>
        <p:nvSpPr>
          <p:cNvPr id="15" name="Управляющая кнопка: домой 14">
            <a:hlinkClick r:id="rId2" action="ppaction://hlinksldjump" highlightClick="1"/>
          </p:cNvPr>
          <p:cNvSpPr/>
          <p:nvPr/>
        </p:nvSpPr>
        <p:spPr>
          <a:xfrm>
            <a:off x="8604448" y="6381328"/>
            <a:ext cx="539552" cy="4766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63688" y="260648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УСТАНОВИ СООТВЕТСТВИЕ!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437112"/>
            <a:ext cx="1656184" cy="9361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МОРЕ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5517232"/>
            <a:ext cx="1656184" cy="9361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ЗАЛИВ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71800" y="4437112"/>
            <a:ext cx="1728192" cy="9361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ГИДРОСФЕРА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43808" y="5589240"/>
            <a:ext cx="1656184" cy="9361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МИРОВОЙ ОКЕАН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076056" y="4437112"/>
            <a:ext cx="1656184" cy="9361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ВОДЫ СУШИ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707904" y="2204864"/>
            <a:ext cx="1728192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НАЧАЛО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827584" y="980728"/>
            <a:ext cx="1224136" cy="108012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</a:t>
            </a:r>
            <a:endParaRPr lang="ru-RU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11560" y="980728"/>
            <a:ext cx="3168352" cy="16561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dirty="0" smtClean="0"/>
              <a:t>Как называется водная оболочка нашей планеты?</a:t>
            </a:r>
            <a:endParaRPr lang="ru-RU" sz="20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11560" y="980728"/>
            <a:ext cx="3168352" cy="1800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ГИДРОСФЕРА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Управляющая кнопка: далее 20">
            <a:hlinkClick r:id="" action="ppaction://hlinkshowjump?jump=nextslide" highlightClick="1"/>
          </p:cNvPr>
          <p:cNvSpPr/>
          <p:nvPr/>
        </p:nvSpPr>
        <p:spPr>
          <a:xfrm>
            <a:off x="8388424" y="6237312"/>
            <a:ext cx="755576" cy="6206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076056" y="5589240"/>
            <a:ext cx="1656184" cy="86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ПРОЛИВ</a:t>
            </a:r>
            <a:endParaRPr lang="ru-RU" dirty="0"/>
          </a:p>
        </p:txBody>
      </p:sp>
      <p:pic>
        <p:nvPicPr>
          <p:cNvPr id="25" name="Рисунок 24" descr="65200360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903468" y="0"/>
            <a:ext cx="1240532" cy="248106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6" grpId="1" animBg="1"/>
      <p:bldP spid="6" grpId="2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6" grpId="0" animBg="1"/>
      <p:bldP spid="16" grpId="1" animBg="1"/>
      <p:bldP spid="22" grpId="0" animBg="1"/>
      <p:bldP spid="22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63688" y="260648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УСТАНОВИ СООТВЕТСТВИЕ!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4293096"/>
            <a:ext cx="1656184" cy="9361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РЕКА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5445224"/>
            <a:ext cx="1656184" cy="9361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ПРОЛИВ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75856" y="5517232"/>
            <a:ext cx="1656184" cy="9361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МИРОВОЙ ОКЕАН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508104" y="4293096"/>
            <a:ext cx="1656184" cy="9361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ВОДЫ СУШИ</a:t>
            </a: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827584" y="980728"/>
            <a:ext cx="1224136" cy="108012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</a:t>
            </a:r>
            <a:endParaRPr lang="ru-RU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827584" y="908720"/>
            <a:ext cx="3168352" cy="16561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dirty="0" smtClean="0"/>
              <a:t>Как называется водная оболочка нашей планеты?</a:t>
            </a:r>
            <a:endParaRPr lang="ru-RU" sz="20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827584" y="908720"/>
            <a:ext cx="3168352" cy="1800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ГИДРОСФЕРА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48064" y="980728"/>
            <a:ext cx="3168352" cy="1800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/>
              <a:t>Какие составные части образуют  гидросферу?</a:t>
            </a:r>
          </a:p>
          <a:p>
            <a:pPr algn="ctr"/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6012160" y="1268760"/>
            <a:ext cx="1368152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2</a:t>
            </a:r>
            <a:endParaRPr lang="ru-RU" sz="36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148064" y="980728"/>
            <a:ext cx="3168352" cy="8640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МИРОВОЙ ОКЕАН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148064" y="1916832"/>
            <a:ext cx="3168352" cy="8640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ВОДЫ СУШИ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8388424" y="6237312"/>
            <a:ext cx="755576" cy="6206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508104" y="5517232"/>
            <a:ext cx="1656184" cy="86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ЗАЛИВ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6" grpId="1" animBg="1"/>
      <p:bldP spid="7" grpId="1" animBg="1"/>
      <p:bldP spid="9" grpId="0" animBg="1"/>
      <p:bldP spid="10" grpId="1" animBg="1"/>
      <p:bldP spid="12" grpId="0" animBg="1"/>
      <p:bldP spid="12" grpId="1" animBg="1"/>
      <p:bldP spid="13" grpId="0" animBg="1"/>
      <p:bldP spid="14" grpId="0" animBg="1"/>
      <p:bldP spid="15" grpId="0" animBg="1"/>
      <p:bldP spid="18" grpId="0" animBg="1"/>
      <p:bldP spid="20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63688" y="260648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УСТАНОВИ СООТВЕТСТВИЕ!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4869160"/>
            <a:ext cx="1656184" cy="9361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МОРЕ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5921896"/>
            <a:ext cx="1656184" cy="9361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ПРОЛИВ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827584" y="980728"/>
            <a:ext cx="1224136" cy="108012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</a:t>
            </a:r>
            <a:endParaRPr lang="ru-RU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827584" y="908720"/>
            <a:ext cx="3168352" cy="16561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dirty="0" smtClean="0"/>
              <a:t>Как называется водная оболочка нашей планеты?</a:t>
            </a:r>
            <a:endParaRPr lang="ru-RU" sz="20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827584" y="908720"/>
            <a:ext cx="3168352" cy="1800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ГИДРОСФЕРА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148064" y="980728"/>
            <a:ext cx="3168352" cy="8640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МИРОВОЙ ОКЕАН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148064" y="1844824"/>
            <a:ext cx="3168352" cy="8640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ВОДЫ СУШИ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8388424" y="6237312"/>
            <a:ext cx="755576" cy="6206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899592" y="2996952"/>
            <a:ext cx="3096344" cy="17281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 smtClean="0"/>
              <a:t>ЧАСТЬ ОКЕАНА, ОТДЕЛЁННАЯ ОТНЕГО ОСТРОВАМИ И ОТЛИЧАЮЩАЯСЯ СВОЙСТВАМИ ВОДЫ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899592" y="2996952"/>
            <a:ext cx="3096344" cy="17281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МОРЕ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1763688" y="3212976"/>
            <a:ext cx="1296144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3</a:t>
            </a:r>
            <a:endParaRPr lang="ru-RU" sz="40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220072" y="5993904"/>
            <a:ext cx="1656184" cy="86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ЗАЛИВ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8" grpId="0" animBg="1"/>
      <p:bldP spid="20" grpId="0" animBg="1"/>
      <p:bldP spid="21" grpId="0" animBg="1"/>
      <p:bldP spid="22" grpId="0" animBg="1"/>
      <p:bldP spid="2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63688" y="260648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УСТАНОВИ СООТВЕТСТВИЕ!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5921896"/>
            <a:ext cx="1656184" cy="9361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ПРОЛИВ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827584" y="980728"/>
            <a:ext cx="1224136" cy="108012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</a:t>
            </a:r>
            <a:endParaRPr lang="ru-RU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827584" y="908720"/>
            <a:ext cx="3168352" cy="16561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dirty="0" smtClean="0"/>
              <a:t>Как называется водная оболочка нашей планеты?</a:t>
            </a:r>
            <a:endParaRPr lang="ru-RU" sz="20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827584" y="908720"/>
            <a:ext cx="3168352" cy="1800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ГИДРОСФЕРА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148064" y="980728"/>
            <a:ext cx="3168352" cy="8640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МИРОВОЙ ОКЕАН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148064" y="1844824"/>
            <a:ext cx="3168352" cy="8640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ВОДЫ СУШИ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99592" y="3140968"/>
            <a:ext cx="3096344" cy="17281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МОРЕ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220072" y="5993904"/>
            <a:ext cx="1656184" cy="86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ЗАЛИВ</a:t>
            </a:r>
            <a:endParaRPr lang="ru-RU" dirty="0"/>
          </a:p>
        </p:txBody>
      </p:sp>
      <p:sp>
        <p:nvSpPr>
          <p:cNvPr id="23" name="Овал 22"/>
          <p:cNvSpPr/>
          <p:nvPr/>
        </p:nvSpPr>
        <p:spPr>
          <a:xfrm>
            <a:off x="6084168" y="3140968"/>
            <a:ext cx="1656184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4</a:t>
            </a:r>
            <a:endParaRPr lang="ru-RU" sz="44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220072" y="3068960"/>
            <a:ext cx="3168352" cy="1800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 smtClean="0"/>
              <a:t>УЗКОЕ ВОДНОЕ ПРОСТРАНСТВО, ОГРАНИЧЕННОЕ С ДВУХ СТОРОН СУШЕЙ</a:t>
            </a:r>
          </a:p>
          <a:p>
            <a:pPr algn="ctr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5220072" y="3068960"/>
            <a:ext cx="3168352" cy="1800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ПРОЛИВ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Управляющая кнопка: домой 26">
            <a:hlinkClick r:id="rId2" action="ppaction://hlinksldjump" highlightClick="1"/>
          </p:cNvPr>
          <p:cNvSpPr/>
          <p:nvPr/>
        </p:nvSpPr>
        <p:spPr>
          <a:xfrm>
            <a:off x="8460432" y="6165304"/>
            <a:ext cx="683568" cy="69269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24" grpId="0" animBg="1"/>
      <p:bldP spid="23" grpId="0" animBg="1"/>
      <p:bldP spid="25" grpId="0" animBg="1"/>
      <p:bldP spid="2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88640"/>
            <a:ext cx="6912768" cy="7920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НАЗОВИТЕ  ГЕОГРАФИЧЕСКИЕ ОБЪЕКТЫ.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earth-ocean-floor-map-i15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323528" y="3356992"/>
            <a:ext cx="1512168" cy="216024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395536" y="1844824"/>
            <a:ext cx="1440160" cy="136815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</a:t>
            </a:r>
            <a:endParaRPr lang="ru-RU" sz="3200" b="1" dirty="0"/>
          </a:p>
        </p:txBody>
      </p:sp>
      <p:sp>
        <p:nvSpPr>
          <p:cNvPr id="6" name="Овал 5"/>
          <p:cNvSpPr/>
          <p:nvPr/>
        </p:nvSpPr>
        <p:spPr>
          <a:xfrm>
            <a:off x="3995936" y="1844824"/>
            <a:ext cx="1440160" cy="136815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2</a:t>
            </a:r>
            <a:endParaRPr lang="ru-RU" sz="3200" b="1" dirty="0"/>
          </a:p>
        </p:txBody>
      </p:sp>
      <p:sp>
        <p:nvSpPr>
          <p:cNvPr id="7" name="Овал 6"/>
          <p:cNvSpPr/>
          <p:nvPr/>
        </p:nvSpPr>
        <p:spPr>
          <a:xfrm>
            <a:off x="7452320" y="1772816"/>
            <a:ext cx="1440160" cy="136815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3</a:t>
            </a:r>
            <a:endParaRPr lang="ru-RU" sz="3200" b="1" dirty="0"/>
          </a:p>
        </p:txBody>
      </p:sp>
      <p:sp>
        <p:nvSpPr>
          <p:cNvPr id="9" name="Овал 8"/>
          <p:cNvSpPr/>
          <p:nvPr/>
        </p:nvSpPr>
        <p:spPr>
          <a:xfrm>
            <a:off x="2195736" y="4365104"/>
            <a:ext cx="1440160" cy="136815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4</a:t>
            </a:r>
            <a:endParaRPr lang="ru-RU" sz="3200" b="1" dirty="0"/>
          </a:p>
        </p:txBody>
      </p:sp>
      <p:sp>
        <p:nvSpPr>
          <p:cNvPr id="10" name="Овал 9"/>
          <p:cNvSpPr/>
          <p:nvPr/>
        </p:nvSpPr>
        <p:spPr>
          <a:xfrm>
            <a:off x="5868144" y="4365104"/>
            <a:ext cx="1440160" cy="136815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5</a:t>
            </a:r>
            <a:endParaRPr lang="ru-RU" sz="3200" b="1" dirty="0"/>
          </a:p>
        </p:txBody>
      </p:sp>
      <p:pic>
        <p:nvPicPr>
          <p:cNvPr id="11" name="Рисунок 10" descr="earth-ocean-floor-map-i15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923928" y="3429000"/>
            <a:ext cx="1604750" cy="1728192"/>
          </a:xfrm>
          <a:prstGeom prst="rect">
            <a:avLst/>
          </a:prstGeom>
        </p:spPr>
      </p:pic>
      <p:pic>
        <p:nvPicPr>
          <p:cNvPr id="12" name="Рисунок 11" descr="earth-ocean-floor-map-i15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7380312" y="3356992"/>
            <a:ext cx="1584176" cy="1848205"/>
          </a:xfrm>
          <a:prstGeom prst="rect">
            <a:avLst/>
          </a:prstGeom>
        </p:spPr>
      </p:pic>
      <p:pic>
        <p:nvPicPr>
          <p:cNvPr id="13" name="Рисунок 12" descr="earth-ocean-floor-map-i15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2195736" y="1772816"/>
            <a:ext cx="1368152" cy="2166241"/>
          </a:xfrm>
          <a:prstGeom prst="rect">
            <a:avLst/>
          </a:prstGeom>
        </p:spPr>
      </p:pic>
      <p:pic>
        <p:nvPicPr>
          <p:cNvPr id="14" name="Рисунок 13" descr="earth-ocean-floor-map-i15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5724128" y="1772816"/>
            <a:ext cx="1440160" cy="2263109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51520" y="2132856"/>
            <a:ext cx="1656184" cy="79208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МОРЕ</a:t>
            </a:r>
            <a:endParaRPr lang="ru-RU" sz="2400" b="1" dirty="0"/>
          </a:p>
        </p:txBody>
      </p:sp>
      <p:sp>
        <p:nvSpPr>
          <p:cNvPr id="16" name="Стрелка влево 15"/>
          <p:cNvSpPr/>
          <p:nvPr/>
        </p:nvSpPr>
        <p:spPr>
          <a:xfrm>
            <a:off x="1547664" y="4077072"/>
            <a:ext cx="1296144" cy="576064"/>
          </a:xfrm>
          <a:prstGeom prst="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23528" y="5877272"/>
            <a:ext cx="1512168" cy="43204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23528" y="5877272"/>
            <a:ext cx="1512168" cy="64807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КРАСНОЕ МОРЕ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123728" y="4653136"/>
            <a:ext cx="1584176" cy="86409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ПРОЛИВ</a:t>
            </a:r>
            <a:endParaRPr lang="ru-RU" sz="2800" b="1" dirty="0"/>
          </a:p>
        </p:txBody>
      </p:sp>
      <p:sp>
        <p:nvSpPr>
          <p:cNvPr id="20" name="Стрелка влево 19"/>
          <p:cNvSpPr/>
          <p:nvPr/>
        </p:nvSpPr>
        <p:spPr>
          <a:xfrm>
            <a:off x="3131840" y="2780928"/>
            <a:ext cx="1224136" cy="576064"/>
          </a:xfrm>
          <a:prstGeom prst="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267744" y="5877272"/>
            <a:ext cx="1296144" cy="57606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139952" y="5877272"/>
            <a:ext cx="1296144" cy="57606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868144" y="5877272"/>
            <a:ext cx="1296144" cy="5760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7596336" y="5877272"/>
            <a:ext cx="1296144" cy="57606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195736" y="5805264"/>
            <a:ext cx="1368152" cy="79208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ПРОЛИВ ДРЕЙКА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923928" y="2132856"/>
            <a:ext cx="1584176" cy="86409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МОРЕ</a:t>
            </a:r>
            <a:endParaRPr lang="ru-RU" sz="2800" b="1" dirty="0"/>
          </a:p>
        </p:txBody>
      </p:sp>
      <p:sp>
        <p:nvSpPr>
          <p:cNvPr id="27" name="Стрелка влево 26"/>
          <p:cNvSpPr/>
          <p:nvPr/>
        </p:nvSpPr>
        <p:spPr>
          <a:xfrm>
            <a:off x="5364088" y="4221088"/>
            <a:ext cx="1368152" cy="648072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067944" y="5805264"/>
            <a:ext cx="1440160" cy="79208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ОХОТСКОЕ МОРЕ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5724128" y="4581128"/>
            <a:ext cx="1634480" cy="8640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ЗАЛИВ</a:t>
            </a:r>
            <a:endParaRPr lang="ru-RU" sz="2400" b="1" dirty="0"/>
          </a:p>
        </p:txBody>
      </p:sp>
      <p:sp>
        <p:nvSpPr>
          <p:cNvPr id="30" name="Стрелка влево 29"/>
          <p:cNvSpPr/>
          <p:nvPr/>
        </p:nvSpPr>
        <p:spPr>
          <a:xfrm>
            <a:off x="6732240" y="2204864"/>
            <a:ext cx="1224136" cy="648072"/>
          </a:xfrm>
          <a:prstGeom prst="lef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724128" y="5805264"/>
            <a:ext cx="1512168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БЕНГАЛЬСКИЙ ЗАЛИВ</a:t>
            </a:r>
            <a:endParaRPr lang="ru-RU" sz="16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7452320" y="2132856"/>
            <a:ext cx="1512168" cy="79208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ПРОЛИВ</a:t>
            </a:r>
            <a:endParaRPr lang="ru-RU" sz="2400" b="1" dirty="0"/>
          </a:p>
        </p:txBody>
      </p:sp>
      <p:sp>
        <p:nvSpPr>
          <p:cNvPr id="33" name="Стрелка влево 32"/>
          <p:cNvSpPr/>
          <p:nvPr/>
        </p:nvSpPr>
        <p:spPr>
          <a:xfrm rot="1569760">
            <a:off x="8316416" y="4437112"/>
            <a:ext cx="827584" cy="504056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7380312" y="5805264"/>
            <a:ext cx="1763688" cy="79208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ГИБРАЛТАРСКИЙ ПРОЛИВ</a:t>
            </a:r>
            <a:endParaRPr lang="ru-RU" sz="1600" dirty="0"/>
          </a:p>
        </p:txBody>
      </p:sp>
      <p:sp>
        <p:nvSpPr>
          <p:cNvPr id="35" name="Управляющая кнопка: домой 34">
            <a:hlinkClick r:id="rId7" action="ppaction://hlinksldjump" highlightClick="1"/>
          </p:cNvPr>
          <p:cNvSpPr/>
          <p:nvPr/>
        </p:nvSpPr>
        <p:spPr>
          <a:xfrm>
            <a:off x="8460432" y="0"/>
            <a:ext cx="683568" cy="83671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96 0.00185 C -0.07639 -0.00764 -0.08316 -0.01504 -0.08958 -0.02037 C -0.09549 -0.03287 -0.10486 -0.03935 -0.11458 -0.04583 C -0.11892 -0.04537 -0.12378 -0.04722 -0.1276 -0.04421 C -0.12934 -0.04282 -0.12726 -0.03889 -0.12639 -0.03634 C -0.12396 -0.02916 -0.1217 -0.02685 -0.11805 -0.02199 C -0.11649 -0.01412 -0.11337 -0.00856 -0.11094 -0.00139 C -0.10851 0.00556 -0.10816 0.01135 -0.10503 0.0176 C -0.10278 0.03218 -0.1059 0.01968 -0.10017 0.03033 C -0.09844 0.03357 -0.09861 0.0382 -0.0967 0.04144 C -0.09271 0.04838 -0.08733 0.05324 -0.08351 0.06042 C -0.08264 0.06366 -0.08299 0.06736 -0.08125 0.06991 C -0.08003 0.07199 -0.07778 0.07269 -0.07639 0.07477 C -0.07361 0.07917 -0.0717 0.08426 -0.06927 0.08912 C -0.06701 0.09352 -0.06371 0.09653 -0.06094 0.10023 C -0.05972 0.10185 -0.05729 0.10486 -0.05729 0.10486 C -0.0526 0.1044 -0.04653 0.10741 -0.04305 0.10324 C -0.03715 0.09607 -0.04618 0.08449 -0.05017 0.08264 C -0.05503 0.07315 -0.05104 0.05996 -0.05625 0.05093 C -0.05816 0.04769 -0.06111 0.04584 -0.06337 0.04306 C -0.06493 0.03658 -0.06614 0.03102 -0.06684 0.02408 C -0.06788 0.01297 -0.0658 0.0051 -0.07396 0.00185 Z " pathEditMode="relative" ptsTypes="ffffffffffffffffffffff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9" presetClass="exit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5 0.01991 C -0.00885 0.02616 -0.01215 0.02547 -0.01736 0.02778 C -0.0342 0.02662 -0.04619 0.02755 -0.05798 0.01181 C -0.05834 0.00973 -0.05902 0.00764 -0.05902 0.00556 C -0.05902 -0.00347 -0.05869 -0.0125 -0.05798 -0.02152 C -0.05712 -0.03264 -0.04115 -0.0331 -0.03525 -0.03402 C -0.02777 -0.03657 -0.02031 -0.03889 -0.01267 -0.04051 C 0.01598 -0.03796 -0.00069 -0.04189 0.01233 -0.03101 C 0.01667 -0.01435 0.01719 -0.01574 0.01355 0.01042 C 0.0132 0.01227 0.01094 0.01227 0.0099 0.01343 C 0.00816 0.01551 -0.00225 0.02801 -0.00434 0.02616 C -0.00572 0.025 -0.0052 0.02199 -0.00555 0.01991 Z " pathEditMode="relative" rAng="0" ptsTypes="ffffffffffff">
                                      <p:cBhvr>
                                        <p:cTn id="5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-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9" presetClass="exit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5 -0.00324 C -0.00486 -0.00533 -0.0059 -0.00371 -0.00365 -0.01111 C -0.00278 -0.01412 -0.00122 -0.0206 -0.00122 -0.02037 C -0.00434 -0.06482 0.00173 -0.05116 -0.01667 -0.06829 C -0.03212 -0.06713 -0.04965 -0.07385 -0.0632 -0.06366 C -0.07344 -0.05602 -0.08316 -0.04283 -0.09288 -0.03334 C -0.09618 -0.025 -0.09774 -0.01598 -0.10486 -0.01273 C -0.11476 -0.00348 -0.11684 -0.00579 -0.12274 0.00949 C -0.12465 0.02152 -0.12639 0.02569 -0.12274 0.03958 C -0.12222 0.04166 -0.12014 0.04259 -0.1191 0.04444 C -0.1099 0.05879 -0.09688 0.06389 -0.08333 0.06828 C -0.05608 0.06666 -0.06181 0.06759 -0.04531 0.0618 C -0.03802 0.05532 -0.03767 0.05 -0.03229 0.04282 C -0.02934 0.03102 -0.02795 0.02731 -0.0191 0.02384 C -0.01788 0.02222 -0.01702 0.02014 -0.01563 0.01898 C -0.01337 0.01736 -0.00833 0.01574 -0.00833 0.01597 C -0.00521 0.01157 1.38889E-6 0.00648 1.38889E-6 2.96296E-6 " pathEditMode="relative" rAng="0" ptsTypes="ffffffffffffffffA">
                                      <p:cBhvr>
                                        <p:cTn id="9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9" presetClass="exit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86 -0.00324 0.00156 -0.00648 0.00243 -0.00973 C 0.00277 -0.01135 0.00364 -0.01436 0.00364 -0.01436 C 0.0033 -0.01922 0.0033 -0.02408 0.00243 -0.02871 C 0.00139 -0.0338 -0.00191 -0.03426 -0.00469 -0.03658 C -0.01007 -0.04074 -0.01545 -0.04329 -0.02136 -0.04607 C -0.02813 -0.04098 -0.0349 -0.03936 -0.04167 -0.03496 C -0.04896 -0.0301 -0.05278 -0.02269 -0.06077 -0.02084 C -0.06615 -0.01343 -0.07014 -0.0125 -0.07743 -0.00973 C -0.08299 0.00185 -0.08143 -0.00371 -0.08334 0.00625 C -0.08299 0.02685 -0.08282 0.04745 -0.08212 0.06805 C -0.0816 0.0824 -0.06493 0.08541 -0.05712 0.09027 C -0.05035 0.09977 -0.04011 0.10324 -0.03091 0.10625 C -0.02414 0.10578 -0.01736 0.10671 -0.01077 0.10463 C -0.00886 0.10393 -0.00729 0.10092 -0.00712 0.09838 C -0.00677 0.09189 -0.00365 0.03796 -0.01545 0.02685 C -0.01719 0.01365 -0.01667 0.0206 -0.01667 0.00625 " pathEditMode="relative" ptsTypes="ffffffffffffffffA">
                                      <p:cBhvr>
                                        <p:cTn id="12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500"/>
                            </p:stCondLst>
                            <p:childTnLst>
                              <p:par>
                                <p:cTn id="128" presetID="9" presetClass="exit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53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533 C -0.00712 -0.00093 -0.01441 0.0037 -0.02587 0.00902 C -0.03733 0.01435 -0.06163 0.02361 -0.06875 0.02639 " pathEditMode="relative" rAng="0" ptsTypes="aaA">
                                      <p:cBhvr>
                                        <p:cTn id="16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500"/>
                            </p:stCondLst>
                            <p:childTnLst>
                              <p:par>
                                <p:cTn id="164" presetID="9" presetClass="exit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3500"/>
                            </p:stCondLst>
                            <p:childTnLst>
                              <p:par>
                                <p:cTn id="16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5" grpId="0" animBg="1"/>
      <p:bldP spid="16" grpId="0" animBg="1"/>
      <p:bldP spid="16" grpId="1" animBg="1"/>
      <p:bldP spid="16" grpId="2" animBg="1"/>
      <p:bldP spid="17" grpId="0" animBg="1"/>
      <p:bldP spid="18" grpId="0" animBg="1"/>
      <p:bldP spid="19" grpId="0" animBg="1"/>
      <p:bldP spid="20" grpId="0" animBg="1"/>
      <p:bldP spid="20" grpId="1" animBg="1"/>
      <p:bldP spid="20" grpId="2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7" grpId="1" animBg="1"/>
      <p:bldP spid="27" grpId="2" animBg="1"/>
      <p:bldP spid="28" grpId="0" animBg="1"/>
      <p:bldP spid="29" grpId="0" animBg="1"/>
      <p:bldP spid="30" grpId="0" animBg="1"/>
      <p:bldP spid="30" grpId="1" animBg="1"/>
      <p:bldP spid="30" grpId="2" animBg="1"/>
      <p:bldP spid="31" grpId="0" animBg="1"/>
      <p:bldP spid="32" grpId="0" animBg="1"/>
      <p:bldP spid="33" grpId="0" animBg="1"/>
      <p:bldP spid="33" grpId="1" animBg="1"/>
      <p:bldP spid="33" grpId="2" animBg="1"/>
      <p:bldP spid="3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r>
              <a:rPr lang="ru-RU" dirty="0" smtClean="0"/>
              <a:t>ИСТОЧНИКИ ИНФОРМАЦИИ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>
                <a:hlinkClick r:id="rId2"/>
              </a:rPr>
              <a:t>http://upload.wikimedia.org/wikipedia/commons/thumb/0/0e/Saomai_and_Bopha_09_aug_2006_0205Z.jpg/213px-Saomai_and_Bopha_09_aug_2006_0205Z.jpg</a:t>
            </a:r>
            <a:r>
              <a:rPr lang="ru-RU" dirty="0" smtClean="0"/>
              <a:t> - ФОТО ТИХИЙ ОКЕАН</a:t>
            </a:r>
          </a:p>
          <a:p>
            <a:r>
              <a:rPr lang="ru-RU" dirty="0" smtClean="0"/>
              <a:t> </a:t>
            </a:r>
            <a:r>
              <a:rPr lang="en-US" dirty="0" smtClean="0">
                <a:hlinkClick r:id="rId3"/>
              </a:rPr>
              <a:t>http://www.inokean.ru/okeans/tihiy-okean?start=24</a:t>
            </a:r>
            <a:r>
              <a:rPr lang="ru-RU" dirty="0" smtClean="0"/>
              <a:t> – ИНФОРМАЦИЯ ОБ ОБЪЕКТАХ ТИХОГО ОКЕАНА </a:t>
            </a:r>
          </a:p>
          <a:p>
            <a:r>
              <a:rPr lang="en-US" dirty="0" smtClean="0">
                <a:hlinkClick r:id="rId4"/>
              </a:rPr>
              <a:t>http://atlanticocean.theworldatlas.net/atlantic-ocean.jpg</a:t>
            </a:r>
            <a:r>
              <a:rPr lang="ru-RU" dirty="0" smtClean="0"/>
              <a:t> - карта Атлантического океана </a:t>
            </a:r>
          </a:p>
          <a:p>
            <a:r>
              <a:rPr lang="en-US" dirty="0" smtClean="0">
                <a:hlinkClick r:id="rId5"/>
              </a:rPr>
              <a:t>http://www.vokrugsveta.ru/encyclopedia/?title=%D0%93%D1%80%D0%B5%D0%BD%D0%BB%D0%B0%D0%BD%D0%B4%D0%B8%D1%8F</a:t>
            </a:r>
            <a:r>
              <a:rPr lang="ru-RU" dirty="0" smtClean="0"/>
              <a:t> – информации о Гренландии </a:t>
            </a:r>
          </a:p>
          <a:p>
            <a:r>
              <a:rPr lang="en-US" dirty="0" smtClean="0">
                <a:hlinkClick r:id="rId6"/>
              </a:rPr>
              <a:t>http://wwportal.com/data/uploads/2013/12/Indian_Ocean.png</a:t>
            </a:r>
            <a:r>
              <a:rPr lang="ru-RU" dirty="0" smtClean="0"/>
              <a:t> - карта индийского </a:t>
            </a:r>
            <a:r>
              <a:rPr lang="ru-RU" dirty="0" smtClean="0"/>
              <a:t>океана</a:t>
            </a:r>
          </a:p>
          <a:p>
            <a:r>
              <a:rPr lang="en-US" dirty="0" smtClean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dic.academic.ru/pictures/bse/jpg/0239206209.jpg</a:t>
            </a:r>
            <a:r>
              <a:rPr lang="ru-RU" dirty="0" smtClean="0"/>
              <a:t> - карта бенгальского залива</a:t>
            </a:r>
          </a:p>
          <a:p>
            <a:r>
              <a:rPr lang="en-US" dirty="0" smtClean="0">
                <a:hlinkClick r:id="rId8"/>
              </a:rPr>
              <a:t>http://</a:t>
            </a:r>
            <a:r>
              <a:rPr lang="en-US" dirty="0" smtClean="0">
                <a:hlinkClick r:id="rId8"/>
              </a:rPr>
              <a:t>www.bogoslov.ru/data/2012/02/28/1236613513/foto_43.JPG</a:t>
            </a:r>
            <a:r>
              <a:rPr lang="ru-RU" dirty="0" smtClean="0"/>
              <a:t>  - фото бенгальского залива</a:t>
            </a:r>
          </a:p>
          <a:p>
            <a:r>
              <a:rPr lang="en-US" dirty="0" smtClean="0">
                <a:hlinkClick r:id="rId9"/>
              </a:rPr>
              <a:t>http://seaman.com.ua/_</a:t>
            </a:r>
            <a:r>
              <a:rPr lang="en-US" dirty="0" smtClean="0">
                <a:hlinkClick r:id="rId9"/>
              </a:rPr>
              <a:t>images/useful/prolivi/drake.jpg</a:t>
            </a:r>
            <a:r>
              <a:rPr lang="ru-RU" dirty="0" smtClean="0"/>
              <a:t> - фото пролив Дрейка</a:t>
            </a:r>
          </a:p>
          <a:p>
            <a:r>
              <a:rPr lang="en-US" dirty="0" smtClean="0">
                <a:hlinkClick r:id="rId10"/>
              </a:rPr>
              <a:t>http://</a:t>
            </a:r>
            <a:r>
              <a:rPr lang="en-US" dirty="0" smtClean="0">
                <a:hlinkClick r:id="rId10"/>
              </a:rPr>
              <a:t>ic.pics.livejournal.com/globalinform/30154108/3782/3782_original.jpg</a:t>
            </a:r>
            <a:r>
              <a:rPr lang="ru-RU" dirty="0" smtClean="0"/>
              <a:t> - карта пролив Дрейка</a:t>
            </a:r>
          </a:p>
          <a:p>
            <a:r>
              <a:rPr lang="en-US" dirty="0" smtClean="0">
                <a:hlinkClick r:id="rId11"/>
              </a:rPr>
              <a:t>http://</a:t>
            </a:r>
            <a:r>
              <a:rPr lang="en-US" dirty="0" smtClean="0">
                <a:hlinkClick r:id="rId11"/>
              </a:rPr>
              <a:t>luckytour.kharkov.ua/wp-content/uploads/2012/12/wpid-50bb991964eb9.jpg</a:t>
            </a:r>
            <a:r>
              <a:rPr lang="ru-RU" dirty="0" smtClean="0"/>
              <a:t> - карта море Лаптевых</a:t>
            </a:r>
          </a:p>
          <a:p>
            <a:r>
              <a:rPr lang="en-US" dirty="0" smtClean="0">
                <a:hlinkClick r:id="rId12"/>
              </a:rPr>
              <a:t>http://</a:t>
            </a:r>
            <a:r>
              <a:rPr lang="en-US" dirty="0" smtClean="0">
                <a:hlinkClick r:id="rId12"/>
              </a:rPr>
              <a:t>blacksea7.com/images/stories/sea/karta_blacksea.jpg</a:t>
            </a:r>
            <a:r>
              <a:rPr lang="ru-RU" dirty="0" smtClean="0"/>
              <a:t> - карта черного моря</a:t>
            </a:r>
          </a:p>
          <a:p>
            <a:r>
              <a:rPr lang="en-US" dirty="0" smtClean="0">
                <a:hlinkClick r:id="rId13"/>
              </a:rPr>
              <a:t>http://</a:t>
            </a:r>
            <a:r>
              <a:rPr lang="en-US" dirty="0" smtClean="0">
                <a:hlinkClick r:id="rId13"/>
              </a:rPr>
              <a:t>www.ateism.ru/articles/potop/fm-fiz.GIF</a:t>
            </a:r>
            <a:r>
              <a:rPr lang="ru-RU" dirty="0" smtClean="0"/>
              <a:t> - карта Филиппинского моря</a:t>
            </a:r>
          </a:p>
          <a:p>
            <a:r>
              <a:rPr lang="en-US" dirty="0" smtClean="0">
                <a:hlinkClick r:id="rId14"/>
              </a:rPr>
              <a:t>http://</a:t>
            </a:r>
            <a:r>
              <a:rPr lang="en-US" dirty="0" smtClean="0">
                <a:hlinkClick r:id="rId14"/>
              </a:rPr>
              <a:t>www.youtube.com/redirect?q=http%3A%2F%2Fgeographyofrussia.ru%2Ftecheniya-v-mirovom-okeane%2F&amp;redir_token=zmJJcjoZSjizLi2QfP2yBqb-pWN8MTQwNDU4NTQ0MkAxNDA0NDk5MDQy</a:t>
            </a:r>
            <a:r>
              <a:rPr lang="ru-RU" dirty="0" smtClean="0"/>
              <a:t> – видео океан и ветер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60648"/>
            <a:ext cx="7992888" cy="9361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Движение воды в океане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Течения в Мировом океане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3419872" y="5517232"/>
            <a:ext cx="923595" cy="69269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860032" y="1484784"/>
            <a:ext cx="3456384" cy="136815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Какова причина постоянного движения воды в океане?</a:t>
            </a:r>
            <a:endParaRPr lang="ru-RU" dirty="0"/>
          </a:p>
        </p:txBody>
      </p:sp>
      <p:pic>
        <p:nvPicPr>
          <p:cNvPr id="2050" name="Picture 2" descr="http://img.liveinternet.ru/images/attach/2/5203/5203546_4ajka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15616" y="1412776"/>
            <a:ext cx="3240360" cy="2351576"/>
          </a:xfrm>
          <a:prstGeom prst="rect">
            <a:avLst/>
          </a:prstGeom>
          <a:noFill/>
        </p:spPr>
      </p:pic>
      <p:pic>
        <p:nvPicPr>
          <p:cNvPr id="2052" name="Picture 4" descr="http://i029.radikal.ru/1005/74/adff8167119b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187624" y="3933056"/>
            <a:ext cx="3168352" cy="2376264"/>
          </a:xfrm>
          <a:prstGeom prst="rect">
            <a:avLst/>
          </a:prstGeom>
          <a:noFill/>
        </p:spPr>
      </p:pic>
      <p:sp>
        <p:nvSpPr>
          <p:cNvPr id="7" name="Стрелка вниз 6"/>
          <p:cNvSpPr/>
          <p:nvPr/>
        </p:nvSpPr>
        <p:spPr>
          <a:xfrm>
            <a:off x="6372200" y="2924944"/>
            <a:ext cx="648072" cy="936104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076056" y="3933056"/>
            <a:ext cx="3240360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ВЕТЕР</a:t>
            </a:r>
            <a:endParaRPr lang="ru-RU" sz="32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716016" y="5229200"/>
            <a:ext cx="1872208" cy="7920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ВОЛНЫ</a:t>
            </a:r>
            <a:endParaRPr lang="ru-RU" sz="28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876256" y="5229200"/>
            <a:ext cx="1872208" cy="7920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ТЕЧЕНИЯ</a:t>
            </a:r>
            <a:endParaRPr lang="ru-RU" sz="2800" b="1" dirty="0"/>
          </a:p>
        </p:txBody>
      </p:sp>
      <p:sp>
        <p:nvSpPr>
          <p:cNvPr id="14" name="Управляющая кнопка: возврат 13">
            <a:hlinkClick r:id="rId7" action="ppaction://hlinksldjump" highlightClick="1"/>
          </p:cNvPr>
          <p:cNvSpPr/>
          <p:nvPr/>
        </p:nvSpPr>
        <p:spPr>
          <a:xfrm>
            <a:off x="8532440" y="6237312"/>
            <a:ext cx="611560" cy="62068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video fullScrn="1"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Объект 3"/>
          <p:cNvGraphicFramePr>
            <a:graphicFrameLocks noGrp="1"/>
          </p:cNvGraphicFramePr>
          <p:nvPr/>
        </p:nvGraphicFramePr>
        <p:xfrm>
          <a:off x="323528" y="836712"/>
          <a:ext cx="6898902" cy="4239518"/>
        </p:xfrm>
        <a:graphic>
          <a:graphicData uri="http://schemas.openxmlformats.org/presentationml/2006/ole">
            <p:oleObj spid="_x0000_s1026" r:id="rId3" imgW="7510923" imgH="4523624" progId="Excel.Sheet.8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39752" y="188640"/>
            <a:ext cx="612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Соотношение площадей океанов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4941168"/>
            <a:ext cx="5040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Распределите океаны по мере уменьшения их площади.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4653136"/>
            <a:ext cx="1296144" cy="115212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1</a:t>
            </a:r>
            <a:endParaRPr lang="ru-RU" sz="4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915816" y="4653136"/>
            <a:ext cx="1296144" cy="115212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2</a:t>
            </a:r>
            <a:endParaRPr lang="ru-RU" sz="4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220072" y="4653136"/>
            <a:ext cx="1296144" cy="115212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3</a:t>
            </a:r>
            <a:endParaRPr lang="ru-RU" sz="4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452320" y="4653136"/>
            <a:ext cx="1296144" cy="115212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4</a:t>
            </a:r>
            <a:endParaRPr lang="ru-RU" sz="4000" b="1" dirty="0"/>
          </a:p>
        </p:txBody>
      </p:sp>
      <p:sp>
        <p:nvSpPr>
          <p:cNvPr id="10" name="Прямоугольник 9">
            <a:hlinkClick r:id="rId4" action="ppaction://hlinksldjump"/>
          </p:cNvPr>
          <p:cNvSpPr/>
          <p:nvPr/>
        </p:nvSpPr>
        <p:spPr>
          <a:xfrm>
            <a:off x="467544" y="4581128"/>
            <a:ext cx="1944216" cy="129614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ТИХИЙ ОКЕАН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627784" y="4581128"/>
            <a:ext cx="1944216" cy="129614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АТЛАНТИЧЕСКИЙ ОКЕАН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860032" y="4581128"/>
            <a:ext cx="1944216" cy="129614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ИНДИЙСКИЙ ОКЕАН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020272" y="4581128"/>
            <a:ext cx="1944216" cy="129614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СЕВЕРНЫЙ ЛЕДОВИТЫЙ ОКЕАН</a:t>
            </a:r>
            <a:endParaRPr lang="ru-RU" dirty="0"/>
          </a:p>
        </p:txBody>
      </p:sp>
      <p:sp>
        <p:nvSpPr>
          <p:cNvPr id="14" name="Управляющая кнопка: возврат 13">
            <a:hlinkClick r:id="rId5" action="ppaction://hlinksldjump" highlightClick="1"/>
          </p:cNvPr>
          <p:cNvSpPr/>
          <p:nvPr/>
        </p:nvSpPr>
        <p:spPr>
          <a:xfrm>
            <a:off x="8388424" y="6021288"/>
            <a:ext cx="755576" cy="83671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920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ТИХИЙ ОКЕАН – САМЫЙ БОЛЬШОЙ И САМЫЙ ГЛУБОКИЙ ОКЕАН</a:t>
            </a:r>
            <a:endParaRPr lang="ru-RU" sz="2400" b="1" dirty="0"/>
          </a:p>
        </p:txBody>
      </p:sp>
      <p:pic>
        <p:nvPicPr>
          <p:cNvPr id="3" name="Рисунок 2" descr="pacific_ocean_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15616" y="980728"/>
            <a:ext cx="7061200" cy="5397500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4572000" y="3212976"/>
            <a:ext cx="792088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1</a:t>
            </a:r>
            <a:endParaRPr lang="ru-RU" sz="2000" b="1" dirty="0"/>
          </a:p>
        </p:txBody>
      </p:sp>
      <p:sp>
        <p:nvSpPr>
          <p:cNvPr id="5" name="Овал 4">
            <a:hlinkClick r:id="rId3" action="ppaction://hlinksldjump"/>
          </p:cNvPr>
          <p:cNvSpPr/>
          <p:nvPr/>
        </p:nvSpPr>
        <p:spPr>
          <a:xfrm>
            <a:off x="2915816" y="4005064"/>
            <a:ext cx="792088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8</a:t>
            </a:r>
            <a:endParaRPr lang="ru-RU" sz="2000" b="1" dirty="0"/>
          </a:p>
        </p:txBody>
      </p:sp>
      <p:sp>
        <p:nvSpPr>
          <p:cNvPr id="6" name="Овал 5">
            <a:hlinkClick r:id="rId4" action="ppaction://hlinksldjump"/>
          </p:cNvPr>
          <p:cNvSpPr/>
          <p:nvPr/>
        </p:nvSpPr>
        <p:spPr>
          <a:xfrm>
            <a:off x="6300192" y="2420888"/>
            <a:ext cx="792088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7</a:t>
            </a:r>
            <a:endParaRPr lang="ru-RU" sz="2000" b="1" dirty="0"/>
          </a:p>
        </p:txBody>
      </p:sp>
      <p:sp>
        <p:nvSpPr>
          <p:cNvPr id="7" name="Овал 6">
            <a:hlinkClick r:id="rId5" action="ppaction://hlinksldjump"/>
          </p:cNvPr>
          <p:cNvSpPr/>
          <p:nvPr/>
        </p:nvSpPr>
        <p:spPr>
          <a:xfrm>
            <a:off x="4788024" y="2060848"/>
            <a:ext cx="792088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6</a:t>
            </a:r>
            <a:endParaRPr lang="ru-RU" sz="2000" b="1" dirty="0"/>
          </a:p>
        </p:txBody>
      </p:sp>
      <p:sp>
        <p:nvSpPr>
          <p:cNvPr id="8" name="Овал 7">
            <a:hlinkClick r:id="rId6" action="ppaction://hlinksldjump"/>
          </p:cNvPr>
          <p:cNvSpPr/>
          <p:nvPr/>
        </p:nvSpPr>
        <p:spPr>
          <a:xfrm>
            <a:off x="4499992" y="2420888"/>
            <a:ext cx="792088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5</a:t>
            </a:r>
            <a:endParaRPr lang="ru-RU" sz="2000" b="1" dirty="0"/>
          </a:p>
        </p:txBody>
      </p:sp>
      <p:sp>
        <p:nvSpPr>
          <p:cNvPr id="9" name="Овал 8">
            <a:hlinkClick r:id="rId7" action="ppaction://hlinksldjump"/>
          </p:cNvPr>
          <p:cNvSpPr/>
          <p:nvPr/>
        </p:nvSpPr>
        <p:spPr>
          <a:xfrm>
            <a:off x="2267744" y="1988840"/>
            <a:ext cx="792088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4</a:t>
            </a:r>
            <a:endParaRPr lang="ru-RU" sz="2000" b="1" dirty="0"/>
          </a:p>
        </p:txBody>
      </p:sp>
      <p:sp>
        <p:nvSpPr>
          <p:cNvPr id="10" name="Овал 9">
            <a:hlinkClick r:id="rId8" action="ppaction://hlinksldjump"/>
          </p:cNvPr>
          <p:cNvSpPr/>
          <p:nvPr/>
        </p:nvSpPr>
        <p:spPr>
          <a:xfrm>
            <a:off x="3491880" y="1268760"/>
            <a:ext cx="792088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3</a:t>
            </a:r>
            <a:endParaRPr lang="ru-RU" sz="2000" b="1" dirty="0"/>
          </a:p>
        </p:txBody>
      </p:sp>
      <p:sp>
        <p:nvSpPr>
          <p:cNvPr id="11" name="Овал 10">
            <a:hlinkClick r:id="rId9" action="ppaction://hlinksldjump"/>
          </p:cNvPr>
          <p:cNvSpPr/>
          <p:nvPr/>
        </p:nvSpPr>
        <p:spPr>
          <a:xfrm>
            <a:off x="2627784" y="2708920"/>
            <a:ext cx="792088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2</a:t>
            </a:r>
            <a:endParaRPr lang="ru-RU" sz="2000" b="1" dirty="0"/>
          </a:p>
        </p:txBody>
      </p:sp>
      <p:sp>
        <p:nvSpPr>
          <p:cNvPr id="12" name="Овал 11">
            <a:hlinkClick r:id="rId10" action="ppaction://hlinksldjump"/>
          </p:cNvPr>
          <p:cNvSpPr/>
          <p:nvPr/>
        </p:nvSpPr>
        <p:spPr>
          <a:xfrm>
            <a:off x="6732240" y="3284984"/>
            <a:ext cx="792088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9</a:t>
            </a:r>
            <a:endParaRPr lang="ru-RU" sz="2000" b="1" dirty="0"/>
          </a:p>
        </p:txBody>
      </p:sp>
      <p:sp>
        <p:nvSpPr>
          <p:cNvPr id="13" name="Управляющая кнопка: возврат 12">
            <a:hlinkClick r:id="rId11" action="ppaction://hlinksldjump" highlightClick="1"/>
          </p:cNvPr>
          <p:cNvSpPr/>
          <p:nvPr/>
        </p:nvSpPr>
        <p:spPr>
          <a:xfrm>
            <a:off x="8460432" y="6381328"/>
            <a:ext cx="683568" cy="47667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aomai and Bopha 09 aug 2006 0205Z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11760" y="4365104"/>
            <a:ext cx="2602760" cy="2016224"/>
          </a:xfrm>
          <a:prstGeom prst="rect">
            <a:avLst/>
          </a:prstGeom>
          <a:noFill/>
        </p:spPr>
      </p:pic>
      <p:pic>
        <p:nvPicPr>
          <p:cNvPr id="10244" name="Picture 4" descr="GreatBarrierReef-EO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4653136"/>
            <a:ext cx="2016224" cy="2016225"/>
          </a:xfrm>
          <a:prstGeom prst="rect">
            <a:avLst/>
          </a:prstGeom>
          <a:noFill/>
        </p:spPr>
      </p:pic>
      <p:pic>
        <p:nvPicPr>
          <p:cNvPr id="10246" name="Picture 6" descr="Yuzhno kurilsk0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32040" y="4797152"/>
            <a:ext cx="2496275" cy="1872208"/>
          </a:xfrm>
          <a:prstGeom prst="rect">
            <a:avLst/>
          </a:prstGeom>
          <a:noFill/>
        </p:spPr>
      </p:pic>
      <p:pic>
        <p:nvPicPr>
          <p:cNvPr id="10248" name="Picture 8" descr="Caesio teres and Caesio caerulaurea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86600" y="4149080"/>
            <a:ext cx="2057400" cy="1476375"/>
          </a:xfrm>
          <a:prstGeom prst="rect">
            <a:avLst/>
          </a:prstGeom>
          <a:noFill/>
        </p:spPr>
      </p:pic>
      <p:sp>
        <p:nvSpPr>
          <p:cNvPr id="8" name="Управляющая кнопка: домой 7">
            <a:hlinkClick r:id="rId6" action="ppaction://hlinksldjump" highlightClick="1"/>
          </p:cNvPr>
          <p:cNvSpPr/>
          <p:nvPr/>
        </p:nvSpPr>
        <p:spPr>
          <a:xfrm>
            <a:off x="8460432" y="6237312"/>
            <a:ext cx="683568" cy="6206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188640"/>
            <a:ext cx="842493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Тихий океан </a:t>
            </a:r>
            <a:r>
              <a:rPr lang="ru-RU" dirty="0" smtClean="0"/>
              <a:t>настолько огромен, что его максимальная ширина равна половине земного экватора, т.е. более 17 тыс. км.</a:t>
            </a:r>
          </a:p>
          <a:p>
            <a:r>
              <a:rPr lang="ru-RU" dirty="0" smtClean="0"/>
              <a:t>Животный мир велик и разнообразен. Даже в настоящее время там регулярно обнаруживаются новые, неизвестные науке животные. Так, в 2005 г. группы ученых обнаружила около 1000 видов десятиногого рака, две с половиной тысячи моллюсков и более сотни ракообразных.</a:t>
            </a:r>
          </a:p>
          <a:p>
            <a:r>
              <a:rPr lang="ru-RU" dirty="0" smtClean="0"/>
              <a:t>Самая глубокая точка на планете находится в Тихом океане в Марианской впадине. Ее глубина превышает 11 км.</a:t>
            </a:r>
          </a:p>
          <a:p>
            <a:r>
              <a:rPr lang="ru-RU" dirty="0" smtClean="0"/>
              <a:t>Самая высокая гора в мире находится на Гавайских островах. Она называется </a:t>
            </a:r>
            <a:r>
              <a:rPr lang="ru-RU" b="1" dirty="0" err="1" smtClean="0"/>
              <a:t>Муана-Кеа</a:t>
            </a:r>
            <a:r>
              <a:rPr lang="ru-RU" dirty="0" smtClean="0"/>
              <a:t> и представляет из себя потухший вулкан. Высота от основания до вершины около 10 000 м.</a:t>
            </a:r>
          </a:p>
          <a:p>
            <a:r>
              <a:rPr lang="ru-RU" dirty="0" smtClean="0"/>
              <a:t>На дне океана расположено </a:t>
            </a:r>
            <a:r>
              <a:rPr lang="ru-RU" b="1" dirty="0" smtClean="0"/>
              <a:t>Тихоокеанское вулканическое огненное кольцо</a:t>
            </a:r>
            <a:r>
              <a:rPr lang="ru-RU" dirty="0" smtClean="0"/>
              <a:t>, представляющее из себя цепь вулканов, расположенных по периметру всего океана.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&amp;Mcy;&amp;acy;&amp;rcy;&amp;icy;&amp;acy;&amp;ncy;&amp;scy;&amp;kcy;&amp;acy;&amp;yacy; &amp;vcy;&amp;pcy;&amp;acy;&amp;dcy;&amp;icy;&amp;ncy;&amp;a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2492896"/>
            <a:ext cx="2592288" cy="3369976"/>
          </a:xfrm>
          <a:prstGeom prst="rect">
            <a:avLst/>
          </a:prstGeom>
          <a:noFill/>
        </p:spPr>
      </p:pic>
      <p:pic>
        <p:nvPicPr>
          <p:cNvPr id="9220" name="Picture 4" descr="&amp;Mcy;&amp;acy;&amp;rcy;&amp;icy;&amp;acy;&amp;ncy;&amp;ncy;&amp;scy;&amp;kcy;&amp;icy;&amp;iecy; &amp;ocy;&amp;scy;&amp;tcy;&amp;rcy;&amp;ocy;&amp;vcy;&amp;acy;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16632"/>
            <a:ext cx="2697088" cy="2022816"/>
          </a:xfrm>
          <a:prstGeom prst="rect">
            <a:avLst/>
          </a:prstGeom>
          <a:noFill/>
        </p:spPr>
      </p:pic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460432" y="6237312"/>
            <a:ext cx="683568" cy="6206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131840" y="0"/>
            <a:ext cx="60121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Расположена знаменитая впадина южнее Марианских островов. Она протянулась на 1500 км. в виде буквы V. Ее дно плоское и узкое, шириной в 1-5 км. Образована она на стыке двух тектонических плит: </a:t>
            </a:r>
            <a:r>
              <a:rPr lang="ru-RU" b="1" dirty="0" smtClean="0"/>
              <a:t>Тихоокеанской </a:t>
            </a:r>
            <a:r>
              <a:rPr lang="ru-RU" dirty="0" smtClean="0"/>
              <a:t>и </a:t>
            </a:r>
            <a:r>
              <a:rPr lang="ru-RU" b="1" dirty="0" smtClean="0"/>
              <a:t>Филиппинской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Давление на дне впадины в 1100 раз больше нормального атмосферного, но и там были обнаружены живые существа. Причем ранее ученые представить не могли, что даже на более мелкой глубине в 6000 м. жизнь вообще возможна. Но она там есть, правда облик животных, которые там встречаются очень необычен по сравнению с более «цивилизованными» верхними животными.</a:t>
            </a:r>
            <a:endParaRPr lang="ru-RU" dirty="0"/>
          </a:p>
        </p:txBody>
      </p:sp>
      <p:pic>
        <p:nvPicPr>
          <p:cNvPr id="9224" name="Picture 8" descr="&amp;Gcy;&amp;lcy;&amp;ucy;&amp;bcy;&amp;ocy;&amp;kcy;&amp;ocy;&amp;vcy;&amp;ocy;&amp;dcy;&amp;ncy;&amp;ycy;&amp;iecy; &amp;ocy;&amp;bcy;&amp;icy;&amp;tcy;&amp;acy;&amp;tcy;&amp;iecy;&amp;lcy;&amp;icy; &amp;Mcy;&amp;acy;&amp;rcy;&amp;icy;&amp;acy;&amp;ncy;&amp;scy;&amp;kcy;&amp;ocy;&amp;jcy; &amp;vcy;&amp;pcy;&amp;acy;&amp;dcy;&amp;icy;&amp;ncy;&amp;ycy;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833044" y="3429000"/>
            <a:ext cx="3310956" cy="2160240"/>
          </a:xfrm>
          <a:prstGeom prst="rect">
            <a:avLst/>
          </a:prstGeom>
          <a:noFill/>
        </p:spPr>
      </p:pic>
      <p:pic>
        <p:nvPicPr>
          <p:cNvPr id="9226" name="Picture 10" descr="&amp;Gcy;&amp;lcy;&amp;ucy;&amp;bcy;&amp;ocy;&amp;kcy;&amp;ocy;&amp;vcy;&amp;ocy;&amp;dcy;&amp;ncy;&amp;ycy;&amp;iecy; &amp;ocy;&amp;bcy;&amp;icy;&amp;tcy;&amp;acy;&amp;tcy;&amp;iecy;&amp;lcy;&amp;icy; &amp;Mcy;&amp;acy;&amp;rcy;&amp;icy;&amp;acy;&amp;ncy;&amp;scy;&amp;kcy;&amp;ocy;&amp;jcy; &amp;vcy;&amp;pcy;&amp;acy;&amp;dcy;&amp;icy;&amp;ncy;&amp;ycy;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491880" y="4221088"/>
            <a:ext cx="2225382" cy="230425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3255</Words>
  <Application>Microsoft Office PowerPoint</Application>
  <PresentationFormat>Экран (4:3)</PresentationFormat>
  <Paragraphs>270</Paragraphs>
  <Slides>46</Slides>
  <Notes>5</Notes>
  <HiddenSlides>36</HiddenSlides>
  <MMClips>2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8" baseType="lpstr">
      <vt:lpstr>Тема Office</vt:lpstr>
      <vt:lpstr>Лист Microsoft Office Excel 97-2003</vt:lpstr>
      <vt:lpstr>МИРОВОЙ ОКЕАН  И ЕГО ЧАСТИ</vt:lpstr>
      <vt:lpstr>МИРОВОЙ ОКЕАН И ЕГО ЧАСТИ.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ПОВТОРЕНИЕ </vt:lpstr>
      <vt:lpstr>ПОВТОРЕНИЕ</vt:lpstr>
      <vt:lpstr>Слайд 41</vt:lpstr>
      <vt:lpstr>Слайд 42</vt:lpstr>
      <vt:lpstr>Слайд 43</vt:lpstr>
      <vt:lpstr>Слайд 44</vt:lpstr>
      <vt:lpstr>Слайд 45</vt:lpstr>
      <vt:lpstr>ИСТОЧНИКИ ИНФОРМАЦИИ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МИРОВОЙ ОКЕАН  И ЕГО ЧАСТИ</dc:title>
  <dc:creator>Ирина</dc:creator>
  <cp:lastModifiedBy>Ирина</cp:lastModifiedBy>
  <cp:revision>65</cp:revision>
  <dcterms:created xsi:type="dcterms:W3CDTF">2014-06-27T09:16:00Z</dcterms:created>
  <dcterms:modified xsi:type="dcterms:W3CDTF">2014-07-04T18:38:50Z</dcterms:modified>
</cp:coreProperties>
</file>