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81" autoAdjust="0"/>
  </p:normalViewPr>
  <p:slideViewPr>
    <p:cSldViewPr>
      <p:cViewPr>
        <p:scale>
          <a:sx n="69" d="100"/>
          <a:sy n="69" d="100"/>
        </p:scale>
        <p:origin x="-5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ld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Тест по теме «Электрический ток»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3929066"/>
            <a:ext cx="4129094" cy="170973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Составила Королева Т. Ю., учитель физики и английского языка МАОУ СОШ № 7 г. Балаково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4500594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Площадь поперечного сечения одного проводника 2,5 мм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, а другого 10 мм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. Они изготовлены из одинакового материала и имеют равную длину. У какого из них сопротивление меньше и во сколько раз?</a:t>
            </a:r>
          </a:p>
          <a:p>
            <a:pPr lvl="0">
              <a:buNone/>
            </a:pPr>
            <a:r>
              <a:rPr lang="ru-RU" sz="2800" dirty="0" smtClean="0"/>
              <a:t>1. У второго в 4 раза        3. У второго в 25 раз </a:t>
            </a:r>
          </a:p>
          <a:p>
            <a:pPr lvl="0">
              <a:buNone/>
            </a:pPr>
            <a:r>
              <a:rPr lang="ru-RU" sz="2800" dirty="0" smtClean="0"/>
              <a:t>2.У второго в 2 раза         4. У первого в 4 раза </a:t>
            </a:r>
          </a:p>
          <a:p>
            <a:endParaRPr lang="ru-RU" dirty="0"/>
          </a:p>
        </p:txBody>
      </p:sp>
      <p:sp>
        <p:nvSpPr>
          <p:cNvPr id="4" name="Скругленный прямоугольник 3">
            <a:hlinkClick r:id="" action="ppaction://noaction" highlightClick="1">
              <a:snd r:embed="rId2" name="drumroll.wav" builtIn="1"/>
            </a:hlinkClick>
          </p:cNvPr>
          <p:cNvSpPr/>
          <p:nvPr/>
        </p:nvSpPr>
        <p:spPr>
          <a:xfrm>
            <a:off x="1000100" y="542926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noaction" highlightClick="1">
              <a:snd r:embed="rId3" name="wind.wav" builtIn="1"/>
            </a:hlinkClick>
          </p:cNvPr>
          <p:cNvSpPr/>
          <p:nvPr/>
        </p:nvSpPr>
        <p:spPr>
          <a:xfrm>
            <a:off x="3214678" y="542926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Скругленный прямоугольник 5">
            <a:hlinkClick r:id="" action="ppaction://noaction" highlightClick="1">
              <a:snd r:embed="rId3" name="wind.wav" builtIn="1"/>
            </a:hlinkClick>
          </p:cNvPr>
          <p:cNvSpPr/>
          <p:nvPr/>
        </p:nvSpPr>
        <p:spPr>
          <a:xfrm>
            <a:off x="5286380" y="542926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Скругленный прямоугольник 6">
            <a:hlinkClick r:id="" action="ppaction://noaction" highlightClick="1">
              <a:snd r:embed="rId3" name="wind.wav" builtIn="1"/>
            </a:hlinkClick>
          </p:cNvPr>
          <p:cNvSpPr/>
          <p:nvPr/>
        </p:nvSpPr>
        <p:spPr>
          <a:xfrm>
            <a:off x="7429520" y="542926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368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054617"/>
          </a:xfrm>
        </p:spPr>
        <p:txBody>
          <a:bodyPr/>
          <a:lstStyle/>
          <a:p>
            <a:r>
              <a:rPr lang="ru-RU" dirty="0" smtClean="0"/>
              <a:t>Медная, стальная и никелиновая проволоки имеют равные размеры. Какая из них имеет наименьшее сопротивление?</a:t>
            </a:r>
          </a:p>
          <a:p>
            <a:pPr lvl="0">
              <a:buNone/>
            </a:pPr>
            <a:r>
              <a:rPr lang="ru-RU" dirty="0" smtClean="0"/>
              <a:t>1. Медная;</a:t>
            </a:r>
          </a:p>
          <a:p>
            <a:pPr lvl="0">
              <a:buNone/>
            </a:pPr>
            <a:r>
              <a:rPr lang="ru-RU" dirty="0" smtClean="0"/>
              <a:t>2. Стальная;</a:t>
            </a:r>
          </a:p>
          <a:p>
            <a:pPr lvl="0">
              <a:buNone/>
            </a:pPr>
            <a:r>
              <a:rPr lang="ru-RU" dirty="0" smtClean="0"/>
              <a:t>3. Никелиновая.</a:t>
            </a:r>
          </a:p>
          <a:p>
            <a:endParaRPr lang="ru-RU" dirty="0"/>
          </a:p>
        </p:txBody>
      </p:sp>
      <p:sp>
        <p:nvSpPr>
          <p:cNvPr id="4" name="Скругленный прямоугольник 3">
            <a:hlinkClick r:id="" action="ppaction://noaction" highlightClick="1">
              <a:snd r:embed="rId2" name="drumroll.wav" builtIn="1"/>
            </a:hlinkClick>
          </p:cNvPr>
          <p:cNvSpPr/>
          <p:nvPr/>
        </p:nvSpPr>
        <p:spPr>
          <a:xfrm>
            <a:off x="1142976" y="521495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1</a:t>
            </a:r>
            <a:endParaRPr lang="ru-RU" dirty="0"/>
          </a:p>
        </p:txBody>
      </p:sp>
      <p:sp>
        <p:nvSpPr>
          <p:cNvPr id="6" name="Скругленный прямоугольник 5">
            <a:hlinkClick r:id="" action="ppaction://noaction" highlightClick="1">
              <a:snd r:embed="rId3" name="wind.wav" builtIn="1"/>
            </a:hlinkClick>
          </p:cNvPr>
          <p:cNvSpPr/>
          <p:nvPr/>
        </p:nvSpPr>
        <p:spPr>
          <a:xfrm>
            <a:off x="4357686" y="521495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7" name="Скругленный прямоугольник 6">
            <a:hlinkClick r:id="" action="ppaction://noaction" highlightClick="1">
              <a:snd r:embed="rId3" name="wind.wav" builtIn="1"/>
            </a:hlinkClick>
          </p:cNvPr>
          <p:cNvSpPr/>
          <p:nvPr/>
        </p:nvSpPr>
        <p:spPr>
          <a:xfrm>
            <a:off x="7286644" y="521495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329642" cy="5197493"/>
          </a:xfrm>
        </p:spPr>
        <p:txBody>
          <a:bodyPr>
            <a:normAutofit/>
          </a:bodyPr>
          <a:lstStyle/>
          <a:p>
            <a:r>
              <a:rPr lang="ru-RU" dirty="0" smtClean="0"/>
              <a:t>Какой процесс происходит внутри источника тока при его работе?</a:t>
            </a:r>
          </a:p>
          <a:p>
            <a:pPr lvl="0">
              <a:buNone/>
            </a:pPr>
            <a:r>
              <a:rPr lang="ru-RU" dirty="0" smtClean="0"/>
              <a:t>1</a:t>
            </a:r>
            <a:r>
              <a:rPr lang="ru-RU" sz="2800" dirty="0" smtClean="0"/>
              <a:t>. Источник тока создает электрические заряды, которые движутся по проводам</a:t>
            </a:r>
          </a:p>
          <a:p>
            <a:pPr lvl="0">
              <a:buNone/>
            </a:pPr>
            <a:r>
              <a:rPr lang="ru-RU" sz="2800" dirty="0" smtClean="0"/>
              <a:t>2. Источник тока вырабатывает электрический ток</a:t>
            </a:r>
          </a:p>
          <a:p>
            <a:pPr lvl="0">
              <a:buNone/>
            </a:pPr>
            <a:r>
              <a:rPr lang="ru-RU" sz="2800" dirty="0" smtClean="0"/>
              <a:t>3. Совершает работу по разделению частиц, имеющих заряды. В результате один электрод заряжается положительно, а другой отрицательно.</a:t>
            </a:r>
          </a:p>
          <a:p>
            <a:endParaRPr lang="ru-RU" dirty="0"/>
          </a:p>
        </p:txBody>
      </p:sp>
      <p:sp>
        <p:nvSpPr>
          <p:cNvPr id="4" name="Скругленный прямоугольник 3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1285852" y="557214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4286248" y="557214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Скругленный прямоугольник 5">
            <a:hlinkClick r:id="" action="ppaction://noaction" highlightClick="1">
              <a:snd r:embed="rId3" name="drumroll.wav" builtIn="1"/>
            </a:hlinkClick>
          </p:cNvPr>
          <p:cNvSpPr/>
          <p:nvPr/>
        </p:nvSpPr>
        <p:spPr>
          <a:xfrm>
            <a:off x="6929454" y="550070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движутся свободные электроны в металлах?</a:t>
            </a:r>
            <a:r>
              <a:rPr lang="ru-RU" b="1" dirty="0" smtClean="0"/>
              <a:t>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1. В строго определенном порядке</a:t>
            </a:r>
          </a:p>
          <a:p>
            <a:pPr lvl="0">
              <a:buNone/>
            </a:pPr>
            <a:r>
              <a:rPr lang="ru-RU" dirty="0" smtClean="0"/>
              <a:t>2. Беспорядочно</a:t>
            </a:r>
          </a:p>
          <a:p>
            <a:pPr lvl="0">
              <a:buNone/>
            </a:pPr>
            <a:r>
              <a:rPr lang="ru-RU" dirty="0" smtClean="0"/>
              <a:t>3. Упорядоченно</a:t>
            </a:r>
          </a:p>
          <a:p>
            <a:endParaRPr lang="ru-RU" dirty="0"/>
          </a:p>
        </p:txBody>
      </p:sp>
      <p:sp>
        <p:nvSpPr>
          <p:cNvPr id="4" name="Скругленный прямоугольник 3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1571604" y="507207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noaction">
              <a:snd r:embed="rId2" name="wind.wav" builtIn="1"/>
            </a:hlinkClick>
          </p:cNvPr>
          <p:cNvSpPr/>
          <p:nvPr/>
        </p:nvSpPr>
        <p:spPr>
          <a:xfrm>
            <a:off x="4500562" y="507207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Скругленный прямоугольник 5">
            <a:hlinkClick r:id="" action="ppaction://noaction" highlightClick="1">
              <a:snd r:embed="rId3" name="drumroll.wav" builtIn="1"/>
            </a:hlinkClick>
          </p:cNvPr>
          <p:cNvSpPr/>
          <p:nvPr/>
        </p:nvSpPr>
        <p:spPr>
          <a:xfrm>
            <a:off x="7215206" y="507207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Вопрос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401080" cy="552613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Какую скорость имеют в виду, когда говорят о скорости распространения электрического тока в проводнике?</a:t>
            </a:r>
          </a:p>
          <a:p>
            <a:pPr lvl="0">
              <a:buNone/>
            </a:pPr>
            <a:r>
              <a:rPr lang="ru-RU" sz="2800" dirty="0" smtClean="0"/>
              <a:t>1. Скорость распространения электрического поля</a:t>
            </a:r>
          </a:p>
          <a:p>
            <a:pPr lvl="0">
              <a:buNone/>
            </a:pPr>
            <a:r>
              <a:rPr lang="ru-RU" sz="2800" dirty="0" smtClean="0"/>
              <a:t>2. Скорость движения электрических зарядов</a:t>
            </a:r>
          </a:p>
          <a:p>
            <a:pPr>
              <a:buNone/>
            </a:pPr>
            <a:r>
              <a:rPr lang="ru-RU" sz="2800" dirty="0" smtClean="0"/>
              <a:t>3. Скорость упорядоченного движения электрических зарядов</a:t>
            </a:r>
            <a:endParaRPr lang="ru-RU" sz="2800" dirty="0"/>
          </a:p>
        </p:txBody>
      </p:sp>
      <p:sp>
        <p:nvSpPr>
          <p:cNvPr id="4" name="Скругленный прямоугольник 3">
            <a:hlinkClick r:id="" action="ppaction://noaction" highlightClick="1">
              <a:snd r:embed="rId2" name="drumroll.wav" builtIn="1"/>
            </a:hlinkClick>
          </p:cNvPr>
          <p:cNvSpPr/>
          <p:nvPr/>
        </p:nvSpPr>
        <p:spPr>
          <a:xfrm>
            <a:off x="1285852" y="550070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noaction" highlightClick="1">
              <a:snd r:embed="rId3" name="wind.wav" builtIn="1"/>
            </a:hlinkClick>
          </p:cNvPr>
          <p:cNvSpPr/>
          <p:nvPr/>
        </p:nvSpPr>
        <p:spPr>
          <a:xfrm>
            <a:off x="4214810" y="550070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Скругленный прямоугольник 5">
            <a:hlinkClick r:id="" action="ppaction://noaction" highlightClick="1">
              <a:snd r:embed="rId3" name="wind.wav" builtIn="1"/>
            </a:hlinkClick>
          </p:cNvPr>
          <p:cNvSpPr/>
          <p:nvPr/>
        </p:nvSpPr>
        <p:spPr>
          <a:xfrm>
            <a:off x="7072330" y="550070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Где на схеме у амперметра знак «+»?</a:t>
            </a:r>
          </a:p>
          <a:p>
            <a:pPr lvl="0">
              <a:buNone/>
            </a:pPr>
            <a:r>
              <a:rPr lang="ru-RU" dirty="0" smtClean="0"/>
              <a:t>1. В точке </a:t>
            </a:r>
            <a:r>
              <a:rPr lang="en-US" dirty="0" smtClean="0"/>
              <a:t>m</a:t>
            </a:r>
            <a:r>
              <a:rPr lang="ru-RU" b="1" dirty="0" smtClean="0"/>
              <a:t> </a:t>
            </a:r>
            <a:r>
              <a:rPr lang="en-US" b="1" dirty="0" smtClean="0"/>
              <a:t> 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2. В точке </a:t>
            </a:r>
            <a:r>
              <a:rPr lang="en-US" dirty="0" smtClean="0"/>
              <a:t>n</a:t>
            </a:r>
            <a:r>
              <a:rPr lang="en-US" b="1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EizW7jDClaI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61849" y="2676525"/>
            <a:ext cx="1620302" cy="1504950"/>
          </a:xfrm>
          <a:prstGeom prst="rect">
            <a:avLst/>
          </a:prstGeom>
        </p:spPr>
      </p:pic>
      <p:sp>
        <p:nvSpPr>
          <p:cNvPr id="6" name="Скругленный прямоугольник 5">
            <a:hlinkClick r:id="" action="ppaction://noaction" highlightClick="1">
              <a:snd r:embed="rId3" name="drumroll.wav" builtIn="1"/>
            </a:hlinkClick>
          </p:cNvPr>
          <p:cNvSpPr/>
          <p:nvPr/>
        </p:nvSpPr>
        <p:spPr>
          <a:xfrm>
            <a:off x="2000232" y="514351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Скругленный прямоугольник 6">
            <a:hlinkClick r:id="" action="ppaction://noaction" highlightClick="1">
              <a:snd r:embed="rId4" name="wind.wav" builtIn="1"/>
            </a:hlinkClick>
          </p:cNvPr>
          <p:cNvSpPr/>
          <p:nvPr/>
        </p:nvSpPr>
        <p:spPr>
          <a:xfrm>
            <a:off x="6429388" y="507207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368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Вопрос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Выразите 0,025 А в миллиамперах.</a:t>
            </a:r>
          </a:p>
          <a:p>
            <a:pPr lvl="0">
              <a:buNone/>
            </a:pPr>
            <a:r>
              <a:rPr lang="ru-RU" dirty="0" smtClean="0"/>
              <a:t>1. 250 мА</a:t>
            </a:r>
          </a:p>
          <a:p>
            <a:pPr lvl="0">
              <a:buNone/>
            </a:pPr>
            <a:r>
              <a:rPr lang="ru-RU" dirty="0" smtClean="0"/>
              <a:t>2. 25 мА</a:t>
            </a:r>
          </a:p>
          <a:p>
            <a:pPr lvl="0">
              <a:buNone/>
            </a:pPr>
            <a:r>
              <a:rPr lang="ru-RU" dirty="0" smtClean="0"/>
              <a:t>3. 2,5 мА</a:t>
            </a:r>
          </a:p>
          <a:p>
            <a:pPr lvl="0">
              <a:buNone/>
            </a:pPr>
            <a:r>
              <a:rPr lang="ru-RU" dirty="0" smtClean="0"/>
              <a:t>4. 0,25 мА</a:t>
            </a:r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1142976" y="507207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noaction" highlightClick="1">
              <a:snd r:embed="rId3" name="drumroll.wav" builtIn="1"/>
            </a:hlinkClick>
          </p:cNvPr>
          <p:cNvSpPr/>
          <p:nvPr/>
        </p:nvSpPr>
        <p:spPr>
          <a:xfrm>
            <a:off x="3143240" y="507207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Скругленный прямоугольник 5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5143504" y="507207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Скругленный прямоугольник 6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7215206" y="507207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Напряжение в электрической лампе 220В, а сила тока в ней 0,5А. Определите сопротивление лампы.</a:t>
            </a:r>
          </a:p>
          <a:p>
            <a:pPr lvl="0">
              <a:buNone/>
            </a:pPr>
            <a:r>
              <a:rPr lang="ru-RU" sz="2800" dirty="0" smtClean="0"/>
              <a:t>1. 110 Ом</a:t>
            </a:r>
          </a:p>
          <a:p>
            <a:pPr lvl="0">
              <a:buNone/>
            </a:pPr>
            <a:r>
              <a:rPr lang="ru-RU" sz="2800" dirty="0" smtClean="0"/>
              <a:t>2. 220 Ом</a:t>
            </a:r>
          </a:p>
          <a:p>
            <a:pPr lvl="0">
              <a:buNone/>
            </a:pPr>
            <a:r>
              <a:rPr lang="ru-RU" sz="2800" dirty="0" smtClean="0"/>
              <a:t>3. 0,002 Ом</a:t>
            </a:r>
          </a:p>
          <a:p>
            <a:pPr lvl="0">
              <a:buNone/>
            </a:pPr>
            <a:r>
              <a:rPr lang="ru-RU" sz="2800" dirty="0" smtClean="0"/>
              <a:t>4. 440 Ом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1142976" y="557214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Скругленный прямоугольник 6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3000364" y="557214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" name="Скругленный прямоугольник 7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4929190" y="557214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1" name="Скругленный прямоугольник 10">
            <a:hlinkClick r:id="" action="ppaction://noaction" highlightClick="1">
              <a:snd r:embed="rId3" name="drumroll.wav" builtIn="1"/>
            </a:hlinkClick>
          </p:cNvPr>
          <p:cNvSpPr/>
          <p:nvPr/>
        </p:nvSpPr>
        <p:spPr>
          <a:xfrm>
            <a:off x="6929454" y="557214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186766" cy="5054617"/>
          </a:xfrm>
        </p:spPr>
        <p:txBody>
          <a:bodyPr/>
          <a:lstStyle/>
          <a:p>
            <a:r>
              <a:rPr lang="ru-RU" dirty="0" smtClean="0"/>
              <a:t>Электрическая лампа, рассчитанная на напряжение </a:t>
            </a:r>
            <a:r>
              <a:rPr lang="ru-RU" dirty="0" smtClean="0"/>
              <a:t>127</a:t>
            </a:r>
            <a:r>
              <a:rPr lang="en-US" smtClean="0"/>
              <a:t> </a:t>
            </a:r>
            <a:r>
              <a:rPr lang="ru-RU" smtClean="0"/>
              <a:t>В</a:t>
            </a:r>
            <a:r>
              <a:rPr lang="ru-RU" dirty="0" smtClean="0"/>
              <a:t>, имеет сопротивление 254 Ом. Вычислите силу тока в лампе.</a:t>
            </a:r>
          </a:p>
          <a:p>
            <a:pPr lvl="0">
              <a:buNone/>
            </a:pPr>
            <a:r>
              <a:rPr lang="ru-RU" sz="2800" dirty="0" smtClean="0"/>
              <a:t>1. 0,5 А</a:t>
            </a:r>
          </a:p>
          <a:p>
            <a:pPr lvl="0">
              <a:buNone/>
            </a:pPr>
            <a:r>
              <a:rPr lang="ru-RU" sz="2800" dirty="0" smtClean="0"/>
              <a:t>2. 2 А</a:t>
            </a:r>
          </a:p>
          <a:p>
            <a:pPr lvl="0">
              <a:buNone/>
            </a:pPr>
            <a:r>
              <a:rPr lang="ru-RU" sz="2800" dirty="0" smtClean="0"/>
              <a:t>3. 32 000 А</a:t>
            </a:r>
          </a:p>
          <a:p>
            <a:pPr lvl="0">
              <a:buNone/>
            </a:pPr>
            <a:r>
              <a:rPr lang="ru-RU" sz="2800" dirty="0" smtClean="0"/>
              <a:t>4. 0,05 А</a:t>
            </a:r>
          </a:p>
          <a:p>
            <a:endParaRPr lang="ru-RU" dirty="0"/>
          </a:p>
        </p:txBody>
      </p:sp>
      <p:sp>
        <p:nvSpPr>
          <p:cNvPr id="4" name="Скругленный прямоугольник 3">
            <a:hlinkClick r:id="" action="ppaction://noaction" highlightClick="1">
              <a:snd r:embed="rId2" name="drumroll.wav" builtIn="1"/>
            </a:hlinkClick>
          </p:cNvPr>
          <p:cNvSpPr/>
          <p:nvPr/>
        </p:nvSpPr>
        <p:spPr>
          <a:xfrm>
            <a:off x="1000100" y="521495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noaction" highlightClick="1">
              <a:snd r:embed="rId3" name="wind.wav" builtIn="1"/>
            </a:hlinkClick>
          </p:cNvPr>
          <p:cNvSpPr/>
          <p:nvPr/>
        </p:nvSpPr>
        <p:spPr>
          <a:xfrm>
            <a:off x="3214678" y="521495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Скругленный прямоугольник 5">
            <a:hlinkClick r:id="" action="ppaction://noaction" highlightClick="1">
              <a:snd r:embed="rId3" name="wind.wav" builtIn="1"/>
            </a:hlinkClick>
          </p:cNvPr>
          <p:cNvSpPr/>
          <p:nvPr/>
        </p:nvSpPr>
        <p:spPr>
          <a:xfrm>
            <a:off x="5500694" y="521495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Скругленный прямоугольник 6">
            <a:hlinkClick r:id="" action="ppaction://noaction" highlightClick="1">
              <a:snd r:embed="rId3" name="wind.wav" builtIn="1"/>
            </a:hlinkClick>
          </p:cNvPr>
          <p:cNvSpPr/>
          <p:nvPr/>
        </p:nvSpPr>
        <p:spPr>
          <a:xfrm>
            <a:off x="7429520" y="521495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401080" cy="5197493"/>
          </a:xfrm>
        </p:spPr>
        <p:txBody>
          <a:bodyPr/>
          <a:lstStyle/>
          <a:p>
            <a:r>
              <a:rPr lang="ru-RU" dirty="0" smtClean="0"/>
              <a:t>Каково напряжение на катушке сопротивлением 100 Ом, если сила тока в ней 50 мА?</a:t>
            </a:r>
          </a:p>
          <a:p>
            <a:pPr lvl="0">
              <a:buNone/>
            </a:pPr>
            <a:r>
              <a:rPr lang="ru-RU" sz="2800" dirty="0" smtClean="0"/>
              <a:t>1. 20 В </a:t>
            </a:r>
          </a:p>
          <a:p>
            <a:pPr lvl="0">
              <a:buNone/>
            </a:pPr>
            <a:r>
              <a:rPr lang="ru-RU" sz="2800" dirty="0" smtClean="0"/>
              <a:t>2. 5 В </a:t>
            </a:r>
          </a:p>
          <a:p>
            <a:pPr lvl="0">
              <a:buNone/>
            </a:pPr>
            <a:r>
              <a:rPr lang="ru-RU" sz="2800" dirty="0" smtClean="0"/>
              <a:t>3. 0,2 В</a:t>
            </a:r>
          </a:p>
          <a:p>
            <a:pPr lvl="0">
              <a:buNone/>
            </a:pPr>
            <a:r>
              <a:rPr lang="ru-RU" sz="2800" dirty="0" smtClean="0"/>
              <a:t>4. 2000 В </a:t>
            </a:r>
          </a:p>
          <a:p>
            <a:endParaRPr lang="ru-RU" dirty="0"/>
          </a:p>
        </p:txBody>
      </p:sp>
      <p:sp>
        <p:nvSpPr>
          <p:cNvPr id="5" name="Скругленный прямоугольник 4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1000100" y="535782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" name="Скругленный прямоугольник 5">
            <a:hlinkClick r:id="" action="ppaction://noaction" highlightClick="1">
              <a:snd r:embed="rId3" name="drumroll.wav" builtIn="1"/>
            </a:hlinkClick>
          </p:cNvPr>
          <p:cNvSpPr/>
          <p:nvPr/>
        </p:nvSpPr>
        <p:spPr>
          <a:xfrm>
            <a:off x="3214678" y="535782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7" name="Скругленный прямоугольник 6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5357818" y="535782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0" name="Скругленный прямоугольник 9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7429520" y="535782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135</TotalTime>
  <Words>410</Words>
  <PresentationFormat>Экран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Тест по теме «Электрический ток»</vt:lpstr>
      <vt:lpstr>Вопрос 1</vt:lpstr>
      <vt:lpstr>Вопрос 2</vt:lpstr>
      <vt:lpstr>Вопрос 3</vt:lpstr>
      <vt:lpstr>Вопрос 4</vt:lpstr>
      <vt:lpstr> Вопрос 5</vt:lpstr>
      <vt:lpstr>Вопрос 6</vt:lpstr>
      <vt:lpstr>Вопрос 7</vt:lpstr>
      <vt:lpstr>Вопрос 8</vt:lpstr>
      <vt:lpstr>Вопрос 9</vt:lpstr>
      <vt:lpstr>Вопрос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 «Электрический ток»</dc:title>
  <cp:lastModifiedBy>Учитель</cp:lastModifiedBy>
  <cp:revision>16</cp:revision>
  <dcterms:modified xsi:type="dcterms:W3CDTF">2014-12-08T09:21:50Z</dcterms:modified>
</cp:coreProperties>
</file>