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9522A-E708-4F5F-8B48-5973EF480CA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C9BF6-A9B8-4407-B81D-1FDC855B9397}">
      <dgm:prSet phldrT="[Текст]"/>
      <dgm:spPr/>
      <dgm:t>
        <a:bodyPr/>
        <a:lstStyle/>
        <a:p>
          <a:r>
            <a:rPr lang="ru-RU" b="1" dirty="0" smtClean="0"/>
            <a:t>Определение</a:t>
          </a:r>
          <a:endParaRPr lang="ru-RU" b="1" dirty="0"/>
        </a:p>
      </dgm:t>
    </dgm:pt>
    <dgm:pt modelId="{9EB5EC25-29C7-4EB9-AE6A-26D398EE4CC9}" type="parTrans" cxnId="{7417B2F4-B13E-423B-B102-5231B34572C0}">
      <dgm:prSet/>
      <dgm:spPr/>
      <dgm:t>
        <a:bodyPr/>
        <a:lstStyle/>
        <a:p>
          <a:endParaRPr lang="ru-RU"/>
        </a:p>
      </dgm:t>
    </dgm:pt>
    <dgm:pt modelId="{CF609CF0-C13B-475C-A033-C8E461777BD0}" type="sibTrans" cxnId="{7417B2F4-B13E-423B-B102-5231B34572C0}">
      <dgm:prSet/>
      <dgm:spPr/>
      <dgm:t>
        <a:bodyPr/>
        <a:lstStyle/>
        <a:p>
          <a:endParaRPr lang="ru-RU"/>
        </a:p>
      </dgm:t>
    </dgm:pt>
    <dgm:pt modelId="{0A6D65BF-7416-4D0D-B82A-A306FA51D266}">
      <dgm:prSet phldrT="[Текст]"/>
      <dgm:spPr/>
      <dgm:t>
        <a:bodyPr/>
        <a:lstStyle/>
        <a:p>
          <a:r>
            <a:rPr lang="ru-RU" b="1" dirty="0" smtClean="0"/>
            <a:t>СУБД</a:t>
          </a:r>
          <a:r>
            <a:rPr lang="ru-RU" dirty="0" smtClean="0"/>
            <a:t> – это комплекс программных средств для создания баз данных с целью хранения и поиска необходимой информации</a:t>
          </a:r>
          <a:endParaRPr lang="ru-RU" dirty="0"/>
        </a:p>
      </dgm:t>
    </dgm:pt>
    <dgm:pt modelId="{F3D94985-6179-44E0-8FB6-09CFF107434D}" type="parTrans" cxnId="{650F36D0-13EC-4F1F-817C-C61EBF05DB32}">
      <dgm:prSet/>
      <dgm:spPr/>
      <dgm:t>
        <a:bodyPr/>
        <a:lstStyle/>
        <a:p>
          <a:endParaRPr lang="ru-RU"/>
        </a:p>
      </dgm:t>
    </dgm:pt>
    <dgm:pt modelId="{91A946F7-F678-4CC6-848B-DB10B618B3DA}" type="sibTrans" cxnId="{650F36D0-13EC-4F1F-817C-C61EBF05DB32}">
      <dgm:prSet/>
      <dgm:spPr/>
      <dgm:t>
        <a:bodyPr/>
        <a:lstStyle/>
        <a:p>
          <a:endParaRPr lang="ru-RU"/>
        </a:p>
      </dgm:t>
    </dgm:pt>
    <dgm:pt modelId="{F0307816-2E1A-44CF-BDF6-E2FB5B837A68}">
      <dgm:prSet phldrT="[Текст]" custT="1"/>
      <dgm:spPr/>
      <dgm:t>
        <a:bodyPr/>
        <a:lstStyle/>
        <a:p>
          <a:r>
            <a:rPr lang="ru-RU" sz="2000" b="1" dirty="0" smtClean="0"/>
            <a:t>Виды</a:t>
          </a:r>
          <a:endParaRPr lang="ru-RU" sz="2000" b="1" dirty="0"/>
        </a:p>
      </dgm:t>
    </dgm:pt>
    <dgm:pt modelId="{6FF248AA-3EC7-4312-971D-DE60B0D812F3}" type="parTrans" cxnId="{34131BD4-A2F6-498A-9B5F-D80507819188}">
      <dgm:prSet/>
      <dgm:spPr/>
      <dgm:t>
        <a:bodyPr/>
        <a:lstStyle/>
        <a:p>
          <a:endParaRPr lang="ru-RU"/>
        </a:p>
      </dgm:t>
    </dgm:pt>
    <dgm:pt modelId="{ACEB5106-DFBA-4B28-9FD7-D8A997D6DAEA}" type="sibTrans" cxnId="{34131BD4-A2F6-498A-9B5F-D80507819188}">
      <dgm:prSet/>
      <dgm:spPr/>
      <dgm:t>
        <a:bodyPr/>
        <a:lstStyle/>
        <a:p>
          <a:endParaRPr lang="ru-RU"/>
        </a:p>
      </dgm:t>
    </dgm:pt>
    <dgm:pt modelId="{22BE4A15-A159-4BA1-9CA3-FA416DAAF0C1}">
      <dgm:prSet phldrT="[Текст]"/>
      <dgm:spPr/>
      <dgm:t>
        <a:bodyPr/>
        <a:lstStyle/>
        <a:p>
          <a:r>
            <a:rPr lang="en-US" dirty="0" smtClean="0"/>
            <a:t>Access</a:t>
          </a:r>
          <a:endParaRPr lang="ru-RU" dirty="0"/>
        </a:p>
      </dgm:t>
    </dgm:pt>
    <dgm:pt modelId="{C67A0CF1-2C26-4400-A4BB-F6D68119AC83}" type="parTrans" cxnId="{9A981BB0-CCB0-4487-AC1F-47DA0B9A8C9E}">
      <dgm:prSet/>
      <dgm:spPr/>
      <dgm:t>
        <a:bodyPr/>
        <a:lstStyle/>
        <a:p>
          <a:endParaRPr lang="ru-RU"/>
        </a:p>
      </dgm:t>
    </dgm:pt>
    <dgm:pt modelId="{15B926F9-E13D-4AAC-B613-0D7A0CC3EF2F}" type="sibTrans" cxnId="{9A981BB0-CCB0-4487-AC1F-47DA0B9A8C9E}">
      <dgm:prSet/>
      <dgm:spPr/>
      <dgm:t>
        <a:bodyPr/>
        <a:lstStyle/>
        <a:p>
          <a:endParaRPr lang="ru-RU"/>
        </a:p>
      </dgm:t>
    </dgm:pt>
    <dgm:pt modelId="{FCC779FE-8142-4120-AA55-5D1023A1C4EE}">
      <dgm:prSet phldrT="[Текст]"/>
      <dgm:spPr/>
      <dgm:t>
        <a:bodyPr/>
        <a:lstStyle/>
        <a:p>
          <a:r>
            <a:rPr lang="en-US" dirty="0" smtClean="0"/>
            <a:t>Oracle</a:t>
          </a:r>
          <a:endParaRPr lang="ru-RU" dirty="0"/>
        </a:p>
      </dgm:t>
    </dgm:pt>
    <dgm:pt modelId="{310680C0-C2C4-4BA8-81FA-CC1DA05958C5}" type="parTrans" cxnId="{28E7564D-35BC-4C80-B4C0-4BBDB3854649}">
      <dgm:prSet/>
      <dgm:spPr/>
      <dgm:t>
        <a:bodyPr/>
        <a:lstStyle/>
        <a:p>
          <a:endParaRPr lang="ru-RU"/>
        </a:p>
      </dgm:t>
    </dgm:pt>
    <dgm:pt modelId="{EAB32D79-4F91-4B5D-B9B9-567B348245FB}" type="sibTrans" cxnId="{28E7564D-35BC-4C80-B4C0-4BBDB3854649}">
      <dgm:prSet/>
      <dgm:spPr/>
      <dgm:t>
        <a:bodyPr/>
        <a:lstStyle/>
        <a:p>
          <a:endParaRPr lang="ru-RU"/>
        </a:p>
      </dgm:t>
    </dgm:pt>
    <dgm:pt modelId="{5EC4D534-6690-40AE-B179-0037112BE690}">
      <dgm:prSet phldrT="[Текст]" custT="1"/>
      <dgm:spPr/>
      <dgm:t>
        <a:bodyPr/>
        <a:lstStyle/>
        <a:p>
          <a:r>
            <a:rPr lang="ru-RU" sz="2000" b="1" dirty="0" smtClean="0"/>
            <a:t>Этапы работы</a:t>
          </a:r>
          <a:endParaRPr lang="ru-RU" sz="2000" b="1" dirty="0"/>
        </a:p>
      </dgm:t>
    </dgm:pt>
    <dgm:pt modelId="{6A2362A7-573E-4986-89A3-7DBB128F528C}" type="parTrans" cxnId="{C69C23A6-5866-4327-925F-806C693A9061}">
      <dgm:prSet/>
      <dgm:spPr/>
      <dgm:t>
        <a:bodyPr/>
        <a:lstStyle/>
        <a:p>
          <a:endParaRPr lang="ru-RU"/>
        </a:p>
      </dgm:t>
    </dgm:pt>
    <dgm:pt modelId="{8C71CEB1-00B1-48DD-AF6D-436263A1E709}" type="sibTrans" cxnId="{C69C23A6-5866-4327-925F-806C693A9061}">
      <dgm:prSet/>
      <dgm:spPr/>
      <dgm:t>
        <a:bodyPr/>
        <a:lstStyle/>
        <a:p>
          <a:endParaRPr lang="ru-RU"/>
        </a:p>
      </dgm:t>
    </dgm:pt>
    <dgm:pt modelId="{8356660C-12D7-46F4-B3BA-352B9F04066F}">
      <dgm:prSet phldrT="[Текст]"/>
      <dgm:spPr/>
      <dgm:t>
        <a:bodyPr/>
        <a:lstStyle/>
        <a:p>
          <a:r>
            <a:rPr lang="ru-RU" dirty="0" smtClean="0"/>
            <a:t>Создание базы данных</a:t>
          </a:r>
          <a:endParaRPr lang="ru-RU" dirty="0"/>
        </a:p>
      </dgm:t>
    </dgm:pt>
    <dgm:pt modelId="{034989A7-0C2E-4321-AA9F-9F4589C72876}" type="parTrans" cxnId="{ECB2045B-DC65-4C9B-82BC-0331178CF3AD}">
      <dgm:prSet/>
      <dgm:spPr/>
      <dgm:t>
        <a:bodyPr/>
        <a:lstStyle/>
        <a:p>
          <a:endParaRPr lang="ru-RU"/>
        </a:p>
      </dgm:t>
    </dgm:pt>
    <dgm:pt modelId="{E7F45D75-8676-4B59-907B-922608ADF492}" type="sibTrans" cxnId="{ECB2045B-DC65-4C9B-82BC-0331178CF3AD}">
      <dgm:prSet/>
      <dgm:spPr/>
      <dgm:t>
        <a:bodyPr/>
        <a:lstStyle/>
        <a:p>
          <a:endParaRPr lang="ru-RU"/>
        </a:p>
      </dgm:t>
    </dgm:pt>
    <dgm:pt modelId="{74CCB276-9AEA-40C3-B942-59282D675441}">
      <dgm:prSet phldrT="[Текст]"/>
      <dgm:spPr/>
      <dgm:t>
        <a:bodyPr/>
        <a:lstStyle/>
        <a:p>
          <a:r>
            <a:rPr lang="ru-RU" dirty="0" smtClean="0"/>
            <a:t>Управление базой данных</a:t>
          </a:r>
          <a:endParaRPr lang="ru-RU" dirty="0"/>
        </a:p>
      </dgm:t>
    </dgm:pt>
    <dgm:pt modelId="{57B055F5-3F41-404F-ACC8-394EBE75C594}" type="parTrans" cxnId="{08D34956-8E92-46C9-B66B-A68DFF10909B}">
      <dgm:prSet/>
      <dgm:spPr/>
      <dgm:t>
        <a:bodyPr/>
        <a:lstStyle/>
        <a:p>
          <a:endParaRPr lang="ru-RU"/>
        </a:p>
      </dgm:t>
    </dgm:pt>
    <dgm:pt modelId="{C5D73240-F3C9-4C2C-AA54-D00FCDEC823A}" type="sibTrans" cxnId="{08D34956-8E92-46C9-B66B-A68DFF10909B}">
      <dgm:prSet/>
      <dgm:spPr/>
      <dgm:t>
        <a:bodyPr/>
        <a:lstStyle/>
        <a:p>
          <a:endParaRPr lang="ru-RU"/>
        </a:p>
      </dgm:t>
    </dgm:pt>
    <dgm:pt modelId="{6E038599-D622-4F85-9E61-4242A822F34A}">
      <dgm:prSet phldrT="[Текст]"/>
      <dgm:spPr/>
      <dgm:t>
        <a:bodyPr/>
        <a:lstStyle/>
        <a:p>
          <a:r>
            <a:rPr lang="en-US" dirty="0" err="1" smtClean="0"/>
            <a:t>MySQL</a:t>
          </a:r>
          <a:endParaRPr lang="ru-RU" dirty="0"/>
        </a:p>
      </dgm:t>
    </dgm:pt>
    <dgm:pt modelId="{0F47A672-C749-4CBF-BDD3-B24D54C76434}" type="parTrans" cxnId="{C3711363-AE4C-4A18-9BBF-1FFAE41C474A}">
      <dgm:prSet/>
      <dgm:spPr/>
      <dgm:t>
        <a:bodyPr/>
        <a:lstStyle/>
        <a:p>
          <a:endParaRPr lang="ru-RU"/>
        </a:p>
      </dgm:t>
    </dgm:pt>
    <dgm:pt modelId="{34E2C1D9-3A1B-413A-9D17-259CE2668283}" type="sibTrans" cxnId="{C3711363-AE4C-4A18-9BBF-1FFAE41C474A}">
      <dgm:prSet/>
      <dgm:spPr/>
      <dgm:t>
        <a:bodyPr/>
        <a:lstStyle/>
        <a:p>
          <a:endParaRPr lang="ru-RU"/>
        </a:p>
      </dgm:t>
    </dgm:pt>
    <dgm:pt modelId="{33E154B6-3DE4-469B-BE2F-157584BDADF6}">
      <dgm:prSet phldrT="[Текст]"/>
      <dgm:spPr/>
      <dgm:t>
        <a:bodyPr/>
        <a:lstStyle/>
        <a:p>
          <a:r>
            <a:rPr lang="en-US" dirty="0" err="1" smtClean="0"/>
            <a:t>Yucon</a:t>
          </a:r>
          <a:endParaRPr lang="ru-RU" dirty="0"/>
        </a:p>
      </dgm:t>
    </dgm:pt>
    <dgm:pt modelId="{D112C44D-8F49-4DE4-B942-3E41D97A680E}" type="parTrans" cxnId="{FF64583E-0BFA-40A2-BD30-BE94468FBACC}">
      <dgm:prSet/>
      <dgm:spPr/>
      <dgm:t>
        <a:bodyPr/>
        <a:lstStyle/>
        <a:p>
          <a:endParaRPr lang="ru-RU"/>
        </a:p>
      </dgm:t>
    </dgm:pt>
    <dgm:pt modelId="{D497837F-A119-4208-B7F5-87136953643D}" type="sibTrans" cxnId="{FF64583E-0BFA-40A2-BD30-BE94468FBACC}">
      <dgm:prSet/>
      <dgm:spPr/>
      <dgm:t>
        <a:bodyPr/>
        <a:lstStyle/>
        <a:p>
          <a:endParaRPr lang="ru-RU"/>
        </a:p>
      </dgm:t>
    </dgm:pt>
    <dgm:pt modelId="{6308A971-2395-4310-86BB-19AC26064DAA}" type="pres">
      <dgm:prSet presAssocID="{C799522A-E708-4F5F-8B48-5973EF480C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BCF7C-FB60-4BCF-A3FB-D2C9CB54BCD0}" type="pres">
      <dgm:prSet presAssocID="{BECC9BF6-A9B8-4407-B81D-1FDC855B9397}" presName="composite" presStyleCnt="0"/>
      <dgm:spPr/>
    </dgm:pt>
    <dgm:pt modelId="{987EFF59-4CCA-4D36-BE2B-336161CFD164}" type="pres">
      <dgm:prSet presAssocID="{BECC9BF6-A9B8-4407-B81D-1FDC855B939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815C0-2C44-43B4-8063-F881494A15DF}" type="pres">
      <dgm:prSet presAssocID="{BECC9BF6-A9B8-4407-B81D-1FDC855B939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B1975-77D1-44E7-8FBA-C206C5B4019B}" type="pres">
      <dgm:prSet presAssocID="{CF609CF0-C13B-475C-A033-C8E461777BD0}" presName="sp" presStyleCnt="0"/>
      <dgm:spPr/>
    </dgm:pt>
    <dgm:pt modelId="{F6EC25E7-5960-4904-B8E1-23A67C40A970}" type="pres">
      <dgm:prSet presAssocID="{F0307816-2E1A-44CF-BDF6-E2FB5B837A68}" presName="composite" presStyleCnt="0"/>
      <dgm:spPr/>
    </dgm:pt>
    <dgm:pt modelId="{5D4E1C69-CC36-4F7D-8D73-D2527FDDDC5E}" type="pres">
      <dgm:prSet presAssocID="{F0307816-2E1A-44CF-BDF6-E2FB5B837A6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49619-6551-462B-B085-BDA588F56542}" type="pres">
      <dgm:prSet presAssocID="{F0307816-2E1A-44CF-BDF6-E2FB5B837A6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53196-EFF2-415F-9FB8-BA93584FF00A}" type="pres">
      <dgm:prSet presAssocID="{ACEB5106-DFBA-4B28-9FD7-D8A997D6DAEA}" presName="sp" presStyleCnt="0"/>
      <dgm:spPr/>
    </dgm:pt>
    <dgm:pt modelId="{3B0C3D7E-34F2-46B8-BC54-1728C3EBDB37}" type="pres">
      <dgm:prSet presAssocID="{5EC4D534-6690-40AE-B179-0037112BE690}" presName="composite" presStyleCnt="0"/>
      <dgm:spPr/>
    </dgm:pt>
    <dgm:pt modelId="{65CD2982-2416-4257-A928-BDB0C0073082}" type="pres">
      <dgm:prSet presAssocID="{5EC4D534-6690-40AE-B179-0037112BE6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59A7E-E814-45FA-A304-09A13A6C8B51}" type="pres">
      <dgm:prSet presAssocID="{5EC4D534-6690-40AE-B179-0037112BE69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176CB-DA84-43D0-8605-19103F6DE158}" type="presOf" srcId="{74CCB276-9AEA-40C3-B942-59282D675441}" destId="{7C459A7E-E814-45FA-A304-09A13A6C8B51}" srcOrd="0" destOrd="1" presId="urn:microsoft.com/office/officeart/2005/8/layout/chevron2"/>
    <dgm:cxn modelId="{5BC176D1-9401-459D-9B56-E7CE8840EE32}" type="presOf" srcId="{5EC4D534-6690-40AE-B179-0037112BE690}" destId="{65CD2982-2416-4257-A928-BDB0C0073082}" srcOrd="0" destOrd="0" presId="urn:microsoft.com/office/officeart/2005/8/layout/chevron2"/>
    <dgm:cxn modelId="{6EEC71FB-DEFD-45F7-B6C7-FF71680C209B}" type="presOf" srcId="{6E038599-D622-4F85-9E61-4242A822F34A}" destId="{98A49619-6551-462B-B085-BDA588F56542}" srcOrd="0" destOrd="2" presId="urn:microsoft.com/office/officeart/2005/8/layout/chevron2"/>
    <dgm:cxn modelId="{650F36D0-13EC-4F1F-817C-C61EBF05DB32}" srcId="{BECC9BF6-A9B8-4407-B81D-1FDC855B9397}" destId="{0A6D65BF-7416-4D0D-B82A-A306FA51D266}" srcOrd="0" destOrd="0" parTransId="{F3D94985-6179-44E0-8FB6-09CFF107434D}" sibTransId="{91A946F7-F678-4CC6-848B-DB10B618B3DA}"/>
    <dgm:cxn modelId="{C69C23A6-5866-4327-925F-806C693A9061}" srcId="{C799522A-E708-4F5F-8B48-5973EF480CA3}" destId="{5EC4D534-6690-40AE-B179-0037112BE690}" srcOrd="2" destOrd="0" parTransId="{6A2362A7-573E-4986-89A3-7DBB128F528C}" sibTransId="{8C71CEB1-00B1-48DD-AF6D-436263A1E709}"/>
    <dgm:cxn modelId="{45CD86C3-CBD5-4276-B964-39F68251D0B9}" type="presOf" srcId="{33E154B6-3DE4-469B-BE2F-157584BDADF6}" destId="{98A49619-6551-462B-B085-BDA588F56542}" srcOrd="0" destOrd="3" presId="urn:microsoft.com/office/officeart/2005/8/layout/chevron2"/>
    <dgm:cxn modelId="{E72C2E1C-F637-4AC0-8D37-496EC6C43FC1}" type="presOf" srcId="{F0307816-2E1A-44CF-BDF6-E2FB5B837A68}" destId="{5D4E1C69-CC36-4F7D-8D73-D2527FDDDC5E}" srcOrd="0" destOrd="0" presId="urn:microsoft.com/office/officeart/2005/8/layout/chevron2"/>
    <dgm:cxn modelId="{34131BD4-A2F6-498A-9B5F-D80507819188}" srcId="{C799522A-E708-4F5F-8B48-5973EF480CA3}" destId="{F0307816-2E1A-44CF-BDF6-E2FB5B837A68}" srcOrd="1" destOrd="0" parTransId="{6FF248AA-3EC7-4312-971D-DE60B0D812F3}" sibTransId="{ACEB5106-DFBA-4B28-9FD7-D8A997D6DAEA}"/>
    <dgm:cxn modelId="{FF64583E-0BFA-40A2-BD30-BE94468FBACC}" srcId="{F0307816-2E1A-44CF-BDF6-E2FB5B837A68}" destId="{33E154B6-3DE4-469B-BE2F-157584BDADF6}" srcOrd="3" destOrd="0" parTransId="{D112C44D-8F49-4DE4-B942-3E41D97A680E}" sibTransId="{D497837F-A119-4208-B7F5-87136953643D}"/>
    <dgm:cxn modelId="{A561B817-71A7-4932-B83E-ACA8B0B6F503}" type="presOf" srcId="{BECC9BF6-A9B8-4407-B81D-1FDC855B9397}" destId="{987EFF59-4CCA-4D36-BE2B-336161CFD164}" srcOrd="0" destOrd="0" presId="urn:microsoft.com/office/officeart/2005/8/layout/chevron2"/>
    <dgm:cxn modelId="{ECB2045B-DC65-4C9B-82BC-0331178CF3AD}" srcId="{5EC4D534-6690-40AE-B179-0037112BE690}" destId="{8356660C-12D7-46F4-B3BA-352B9F04066F}" srcOrd="0" destOrd="0" parTransId="{034989A7-0C2E-4321-AA9F-9F4589C72876}" sibTransId="{E7F45D75-8676-4B59-907B-922608ADF492}"/>
    <dgm:cxn modelId="{CE5ABA31-D011-4850-8C08-A1E346C5B650}" type="presOf" srcId="{C799522A-E708-4F5F-8B48-5973EF480CA3}" destId="{6308A971-2395-4310-86BB-19AC26064DAA}" srcOrd="0" destOrd="0" presId="urn:microsoft.com/office/officeart/2005/8/layout/chevron2"/>
    <dgm:cxn modelId="{EE0DF43E-355F-4E35-988D-9C38581FECD7}" type="presOf" srcId="{FCC779FE-8142-4120-AA55-5D1023A1C4EE}" destId="{98A49619-6551-462B-B085-BDA588F56542}" srcOrd="0" destOrd="1" presId="urn:microsoft.com/office/officeart/2005/8/layout/chevron2"/>
    <dgm:cxn modelId="{531A953C-269B-43C3-88E7-F0D1F7A01F8A}" type="presOf" srcId="{8356660C-12D7-46F4-B3BA-352B9F04066F}" destId="{7C459A7E-E814-45FA-A304-09A13A6C8B51}" srcOrd="0" destOrd="0" presId="urn:microsoft.com/office/officeart/2005/8/layout/chevron2"/>
    <dgm:cxn modelId="{08D34956-8E92-46C9-B66B-A68DFF10909B}" srcId="{5EC4D534-6690-40AE-B179-0037112BE690}" destId="{74CCB276-9AEA-40C3-B942-59282D675441}" srcOrd="1" destOrd="0" parTransId="{57B055F5-3F41-404F-ACC8-394EBE75C594}" sibTransId="{C5D73240-F3C9-4C2C-AA54-D00FCDEC823A}"/>
    <dgm:cxn modelId="{9A981BB0-CCB0-4487-AC1F-47DA0B9A8C9E}" srcId="{F0307816-2E1A-44CF-BDF6-E2FB5B837A68}" destId="{22BE4A15-A159-4BA1-9CA3-FA416DAAF0C1}" srcOrd="0" destOrd="0" parTransId="{C67A0CF1-2C26-4400-A4BB-F6D68119AC83}" sibTransId="{15B926F9-E13D-4AAC-B613-0D7A0CC3EF2F}"/>
    <dgm:cxn modelId="{7417B2F4-B13E-423B-B102-5231B34572C0}" srcId="{C799522A-E708-4F5F-8B48-5973EF480CA3}" destId="{BECC9BF6-A9B8-4407-B81D-1FDC855B9397}" srcOrd="0" destOrd="0" parTransId="{9EB5EC25-29C7-4EB9-AE6A-26D398EE4CC9}" sibTransId="{CF609CF0-C13B-475C-A033-C8E461777BD0}"/>
    <dgm:cxn modelId="{C3711363-AE4C-4A18-9BBF-1FFAE41C474A}" srcId="{F0307816-2E1A-44CF-BDF6-E2FB5B837A68}" destId="{6E038599-D622-4F85-9E61-4242A822F34A}" srcOrd="2" destOrd="0" parTransId="{0F47A672-C749-4CBF-BDD3-B24D54C76434}" sibTransId="{34E2C1D9-3A1B-413A-9D17-259CE2668283}"/>
    <dgm:cxn modelId="{8151AFD6-9624-4746-9C30-599C8A18F149}" type="presOf" srcId="{0A6D65BF-7416-4D0D-B82A-A306FA51D266}" destId="{1B8815C0-2C44-43B4-8063-F881494A15DF}" srcOrd="0" destOrd="0" presId="urn:microsoft.com/office/officeart/2005/8/layout/chevron2"/>
    <dgm:cxn modelId="{28E7564D-35BC-4C80-B4C0-4BBDB3854649}" srcId="{F0307816-2E1A-44CF-BDF6-E2FB5B837A68}" destId="{FCC779FE-8142-4120-AA55-5D1023A1C4EE}" srcOrd="1" destOrd="0" parTransId="{310680C0-C2C4-4BA8-81FA-CC1DA05958C5}" sibTransId="{EAB32D79-4F91-4B5D-B9B9-567B348245FB}"/>
    <dgm:cxn modelId="{B02A5768-BC2E-4789-91C8-7978C5EE74E4}" type="presOf" srcId="{22BE4A15-A159-4BA1-9CA3-FA416DAAF0C1}" destId="{98A49619-6551-462B-B085-BDA588F56542}" srcOrd="0" destOrd="0" presId="urn:microsoft.com/office/officeart/2005/8/layout/chevron2"/>
    <dgm:cxn modelId="{C5C5D459-1580-4884-BD8C-F0D08C68C4D4}" type="presParOf" srcId="{6308A971-2395-4310-86BB-19AC26064DAA}" destId="{699BCF7C-FB60-4BCF-A3FB-D2C9CB54BCD0}" srcOrd="0" destOrd="0" presId="urn:microsoft.com/office/officeart/2005/8/layout/chevron2"/>
    <dgm:cxn modelId="{6F8BE0A2-A542-4C91-8396-14BAB74D5CE0}" type="presParOf" srcId="{699BCF7C-FB60-4BCF-A3FB-D2C9CB54BCD0}" destId="{987EFF59-4CCA-4D36-BE2B-336161CFD164}" srcOrd="0" destOrd="0" presId="urn:microsoft.com/office/officeart/2005/8/layout/chevron2"/>
    <dgm:cxn modelId="{7DCD43DA-37E9-461F-90F8-08EBD9643A16}" type="presParOf" srcId="{699BCF7C-FB60-4BCF-A3FB-D2C9CB54BCD0}" destId="{1B8815C0-2C44-43B4-8063-F881494A15DF}" srcOrd="1" destOrd="0" presId="urn:microsoft.com/office/officeart/2005/8/layout/chevron2"/>
    <dgm:cxn modelId="{22AFFB78-A952-497C-9D6C-BA36FA0FE98E}" type="presParOf" srcId="{6308A971-2395-4310-86BB-19AC26064DAA}" destId="{9A4B1975-77D1-44E7-8FBA-C206C5B4019B}" srcOrd="1" destOrd="0" presId="urn:microsoft.com/office/officeart/2005/8/layout/chevron2"/>
    <dgm:cxn modelId="{59DA32CB-489F-4288-BAF9-43D483338331}" type="presParOf" srcId="{6308A971-2395-4310-86BB-19AC26064DAA}" destId="{F6EC25E7-5960-4904-B8E1-23A67C40A970}" srcOrd="2" destOrd="0" presId="urn:microsoft.com/office/officeart/2005/8/layout/chevron2"/>
    <dgm:cxn modelId="{A0084349-0AEB-4EBD-8638-4517FB8C3419}" type="presParOf" srcId="{F6EC25E7-5960-4904-B8E1-23A67C40A970}" destId="{5D4E1C69-CC36-4F7D-8D73-D2527FDDDC5E}" srcOrd="0" destOrd="0" presId="urn:microsoft.com/office/officeart/2005/8/layout/chevron2"/>
    <dgm:cxn modelId="{F2EA3403-3C6F-48A5-9D55-A2381C2DB462}" type="presParOf" srcId="{F6EC25E7-5960-4904-B8E1-23A67C40A970}" destId="{98A49619-6551-462B-B085-BDA588F56542}" srcOrd="1" destOrd="0" presId="urn:microsoft.com/office/officeart/2005/8/layout/chevron2"/>
    <dgm:cxn modelId="{B246030B-F5BB-48A4-8D3D-F6EF98612A04}" type="presParOf" srcId="{6308A971-2395-4310-86BB-19AC26064DAA}" destId="{C6753196-EFF2-415F-9FB8-BA93584FF00A}" srcOrd="3" destOrd="0" presId="urn:microsoft.com/office/officeart/2005/8/layout/chevron2"/>
    <dgm:cxn modelId="{49313313-208E-4E5C-B30A-B9E9620587F7}" type="presParOf" srcId="{6308A971-2395-4310-86BB-19AC26064DAA}" destId="{3B0C3D7E-34F2-46B8-BC54-1728C3EBDB37}" srcOrd="4" destOrd="0" presId="urn:microsoft.com/office/officeart/2005/8/layout/chevron2"/>
    <dgm:cxn modelId="{8FD6682F-067A-4459-9134-EA40028551DF}" type="presParOf" srcId="{3B0C3D7E-34F2-46B8-BC54-1728C3EBDB37}" destId="{65CD2982-2416-4257-A928-BDB0C0073082}" srcOrd="0" destOrd="0" presId="urn:microsoft.com/office/officeart/2005/8/layout/chevron2"/>
    <dgm:cxn modelId="{DC0DD04C-4570-4695-BE22-3A800EF08646}" type="presParOf" srcId="{3B0C3D7E-34F2-46B8-BC54-1728C3EBDB37}" destId="{7C459A7E-E814-45FA-A304-09A13A6C8B5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716F0-C6A9-4BF5-8B89-0730E811200A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EBC5E-8A6F-4BC7-8C4D-A773EA6D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к уроку  по теме «Система управления базами данных </a:t>
            </a:r>
            <a:r>
              <a:rPr lang="en-US" dirty="0" smtClean="0"/>
              <a:t>Access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Программа и учебник Н.В. Макаровой, 11 класс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Используя данный слайд, говорим о способах создания баз данных, назначении СУБД, видах СУБД и основных (крупных) этапов работы в СУБД. </a:t>
            </a:r>
          </a:p>
          <a:p>
            <a:r>
              <a:rPr lang="ru-RU" dirty="0" smtClean="0"/>
              <a:t>Литература: 1. Н.В. Макарова учебник «Информатика и ИКТ», 11 класс, 131-132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Рассматривается интерфейс СУБД </a:t>
            </a:r>
            <a:r>
              <a:rPr lang="en-US" dirty="0" smtClean="0"/>
              <a:t>Microsoft Office Access 2007.</a:t>
            </a:r>
            <a:r>
              <a:rPr lang="ru-RU" baseline="0" dirty="0" smtClean="0"/>
              <a:t>  Сходства и различия с другими офисными приложениями. Порядок действия при создании новой БД.</a:t>
            </a:r>
          </a:p>
          <a:p>
            <a:r>
              <a:rPr lang="ru-RU" dirty="0" smtClean="0"/>
              <a:t>Литература: 1. Н.В. Макарова учебник «Информатика и ИКТ», 11 класс, 133-135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Рассматриваются основные объекты СУБД, их назначение (аналогия с основными информационными процессами). Вкладки, на которых можно выбрать действия с объектами.</a:t>
            </a:r>
          </a:p>
          <a:p>
            <a:r>
              <a:rPr lang="ru-RU" dirty="0" smtClean="0"/>
              <a:t>Литература: 1. Н.В. Макарова учебник «Информатика и ИКТ», 11 класс, 135-138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работ по созданию таблиц, инструменты, с помощью которых они выполняются</a:t>
            </a:r>
          </a:p>
          <a:p>
            <a:r>
              <a:rPr lang="ru-RU" dirty="0" smtClean="0"/>
              <a:t>Литература: 1. Н.В. Макарова учебник «Информатика и ИКТ», 11 класс, 135-138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 как наиболее удобное средство для ввода и просмотра данных, способы ее создания, виды форм, дизайн</a:t>
            </a:r>
            <a:r>
              <a:rPr lang="ru-RU" baseline="0" dirty="0" smtClean="0"/>
              <a:t> формы.</a:t>
            </a:r>
          </a:p>
          <a:p>
            <a:r>
              <a:rPr lang="ru-RU" dirty="0" smtClean="0"/>
              <a:t>Литература: 1. Н.В. Макарова учебник «Информатика и ИКТ», 11 класс, 138-139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Сортировка и фильтрация данных. Особенности сортировки в БД,</a:t>
            </a:r>
            <a:r>
              <a:rPr lang="ru-RU" baseline="0" dirty="0" smtClean="0"/>
              <a:t> виды фильтров. Запрос как новый объект БД.</a:t>
            </a:r>
          </a:p>
          <a:p>
            <a:r>
              <a:rPr lang="ru-RU" dirty="0" smtClean="0"/>
              <a:t>Литература: 1. Н.В. Макарова учебник «Информатика и ИКТ», 11 класс, 139-141</a:t>
            </a:r>
          </a:p>
          <a:p>
            <a:r>
              <a:rPr lang="ru-RU" dirty="0" smtClean="0"/>
              <a:t>2.</a:t>
            </a:r>
            <a:r>
              <a:rPr lang="ru-RU" baseline="0" dirty="0" smtClean="0"/>
              <a:t> И.Г. Семакин, Е.К. </a:t>
            </a:r>
            <a:r>
              <a:rPr lang="ru-RU" baseline="0" dirty="0" err="1" smtClean="0"/>
              <a:t>Хеннер</a:t>
            </a:r>
            <a:r>
              <a:rPr lang="ru-RU" baseline="0" dirty="0" smtClean="0"/>
              <a:t> «Информационные системы и модели», элективный курс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EBC5E-8A6F-4BC7-8C4D-A773EA6D1B4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609FB4-5DA1-4AB4-8169-D46C07A7EC15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0638BF-86A9-4AFE-94B2-B4366CE5D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chemeClr val="hlink"/>
                </a:solidFill>
              </a:rPr>
              <a:t/>
            </a:r>
            <a:br>
              <a:rPr lang="ru-RU" sz="4400" b="1" dirty="0">
                <a:solidFill>
                  <a:schemeClr val="hlink"/>
                </a:solidFill>
              </a:rPr>
            </a:br>
            <a:endParaRPr lang="ru-RU" sz="4400" b="1" dirty="0">
              <a:solidFill>
                <a:schemeClr val="hlink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Куликова Л.А., </a:t>
            </a:r>
          </a:p>
          <a:p>
            <a:pPr algn="r"/>
            <a:r>
              <a:rPr lang="ru-RU" sz="2400" dirty="0" smtClean="0"/>
              <a:t>учитель информатики </a:t>
            </a:r>
          </a:p>
          <a:p>
            <a:pPr algn="r"/>
            <a:r>
              <a:rPr lang="ru-RU" sz="2400" dirty="0" smtClean="0"/>
              <a:t>МБОУ СОШ № 25, Златоуст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1500174"/>
            <a:ext cx="69349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управления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базами данных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Access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786190"/>
            <a:ext cx="1559923" cy="157480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357158" y="100010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0"/>
            <a:ext cx="5723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Понятие СУБД</a:t>
            </a:r>
            <a:endParaRPr lang="ru-RU" sz="54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7EFF59-4CCA-4D36-BE2B-336161CFD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987EFF59-4CCA-4D36-BE2B-336161CFD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8815C0-2C44-43B4-8063-F881494A1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1B8815C0-2C44-43B4-8063-F881494A1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4E1C69-CC36-4F7D-8D73-D2527FDDD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5D4E1C69-CC36-4F7D-8D73-D2527FDDD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A49619-6551-462B-B085-BDA588F56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98A49619-6551-462B-B085-BDA588F56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CD2982-2416-4257-A928-BDB0C0073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65CD2982-2416-4257-A928-BDB0C00730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459A7E-E814-45FA-A304-09A13A6C8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7C459A7E-E814-45FA-A304-09A13A6C8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4143404" cy="4572000"/>
          </a:xfrm>
        </p:spPr>
        <p:txBody>
          <a:bodyPr/>
          <a:lstStyle/>
          <a:p>
            <a:r>
              <a:rPr lang="ru-RU" dirty="0" smtClean="0"/>
              <a:t>Новая база данных</a:t>
            </a:r>
          </a:p>
          <a:p>
            <a:r>
              <a:rPr lang="ru-RU" dirty="0" smtClean="0"/>
              <a:t>Ввод имени новой БД</a:t>
            </a:r>
          </a:p>
          <a:p>
            <a:r>
              <a:rPr lang="ru-RU" dirty="0" smtClean="0"/>
              <a:t>Выбор папки для хранения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071546"/>
            <a:ext cx="36576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29000"/>
            <a:ext cx="7072362" cy="310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864396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Интерфейс СУБД </a:t>
            </a:r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Access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57742" cy="19002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Таблицы – для хранения данных  	</a:t>
            </a:r>
          </a:p>
          <a:p>
            <a:r>
              <a:rPr lang="ru-RU" dirty="0" smtClean="0"/>
              <a:t>Формы – для ввода данных</a:t>
            </a:r>
          </a:p>
          <a:p>
            <a:r>
              <a:rPr lang="ru-RU" dirty="0" smtClean="0"/>
              <a:t>Запросы -  для обработки данных</a:t>
            </a:r>
          </a:p>
          <a:p>
            <a:r>
              <a:rPr lang="ru-RU" dirty="0" smtClean="0"/>
              <a:t>Отчеты – для вывода данных</a:t>
            </a:r>
          </a:p>
          <a:p>
            <a:r>
              <a:rPr lang="ru-RU" dirty="0" smtClean="0"/>
              <a:t>Макросы – средства программного управления данными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626" y="3903519"/>
            <a:ext cx="8044805" cy="174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357166"/>
            <a:ext cx="5806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Объекты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СУБД</a:t>
            </a:r>
            <a:endParaRPr lang="ru-RU" sz="5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46524"/>
            <a:ext cx="3571900" cy="325411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Виды работ:</a:t>
            </a:r>
          </a:p>
          <a:p>
            <a:pPr lvl="1"/>
            <a:r>
              <a:rPr lang="ru-RU" dirty="0" smtClean="0"/>
              <a:t>Создание структуры таблицы </a:t>
            </a:r>
            <a:r>
              <a:rPr lang="ru-RU" i="1" dirty="0" smtClean="0"/>
              <a:t>(режим Конструктора)</a:t>
            </a:r>
          </a:p>
          <a:p>
            <a:pPr lvl="1"/>
            <a:r>
              <a:rPr lang="ru-RU" dirty="0" smtClean="0"/>
              <a:t>Наполнение таблицы данными </a:t>
            </a:r>
            <a:r>
              <a:rPr lang="ru-RU" i="1" dirty="0" smtClean="0"/>
              <a:t>(режим Таблицы)</a:t>
            </a:r>
          </a:p>
          <a:p>
            <a:pPr lvl="1"/>
            <a:r>
              <a:rPr lang="ru-RU" dirty="0" smtClean="0"/>
              <a:t>Создание связей (Схема данных, Мастер подстановок)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14810" y="1785926"/>
            <a:ext cx="4087966" cy="410052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Инструменты:</a:t>
            </a:r>
          </a:p>
          <a:p>
            <a:pPr lvl="1"/>
            <a:r>
              <a:rPr lang="ru-RU" dirty="0" smtClean="0"/>
              <a:t>Конструктор </a:t>
            </a:r>
            <a:r>
              <a:rPr lang="ru-RU" sz="1600" i="1" dirty="0" smtClean="0"/>
              <a:t>(Главная, Создание)</a:t>
            </a:r>
          </a:p>
          <a:p>
            <a:pPr lvl="1"/>
            <a:r>
              <a:rPr lang="ru-RU" dirty="0" smtClean="0"/>
              <a:t>Таблица </a:t>
            </a:r>
            <a:r>
              <a:rPr lang="ru-RU" sz="1800" i="1" dirty="0" smtClean="0"/>
              <a:t>(Главная, Создание)</a:t>
            </a:r>
          </a:p>
          <a:p>
            <a:pPr lvl="1"/>
            <a:r>
              <a:rPr lang="ru-RU" dirty="0" smtClean="0"/>
              <a:t>Схема данных </a:t>
            </a:r>
            <a:r>
              <a:rPr lang="ru-RU" sz="1800" i="1" dirty="0" smtClean="0"/>
              <a:t>(Работа с базами данных)</a:t>
            </a:r>
          </a:p>
          <a:p>
            <a:pPr lvl="1"/>
            <a:r>
              <a:rPr lang="ru-RU" dirty="0" smtClean="0"/>
              <a:t>Мастер подстановок </a:t>
            </a:r>
            <a:r>
              <a:rPr lang="ru-RU" sz="1800" i="1" dirty="0" smtClean="0"/>
              <a:t>(Конструктор, Подстановка)</a:t>
            </a:r>
            <a:endParaRPr lang="ru-RU" sz="1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0"/>
            <a:ext cx="66527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Инструменты СУБД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создания таблиц</a:t>
            </a:r>
            <a:endParaRPr lang="ru-RU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636"/>
            <a:ext cx="7412790" cy="166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3357586" cy="3071834"/>
          </a:xfrm>
        </p:spPr>
        <p:txBody>
          <a:bodyPr/>
          <a:lstStyle/>
          <a:p>
            <a:r>
              <a:rPr lang="ru-RU" b="1" dirty="0" smtClean="0"/>
              <a:t>Форма</a:t>
            </a:r>
            <a:r>
              <a:rPr lang="ru-RU" dirty="0" smtClean="0"/>
              <a:t> – средство просмотра и ввода данных:</a:t>
            </a:r>
          </a:p>
          <a:p>
            <a:pPr lvl="1"/>
            <a:r>
              <a:rPr lang="ru-RU" dirty="0" smtClean="0"/>
              <a:t>Создается на основе таблиц</a:t>
            </a:r>
          </a:p>
          <a:p>
            <a:pPr lvl="1"/>
            <a:r>
              <a:rPr lang="ru-RU" dirty="0" smtClean="0"/>
              <a:t>Может включать в себя данные из нескольких таблиц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143116"/>
            <a:ext cx="3373586" cy="4143404"/>
          </a:xfrm>
        </p:spPr>
        <p:txBody>
          <a:bodyPr/>
          <a:lstStyle/>
          <a:p>
            <a:r>
              <a:rPr lang="ru-RU" b="1" dirty="0" smtClean="0"/>
              <a:t>Инструменты:</a:t>
            </a:r>
          </a:p>
          <a:p>
            <a:pPr lvl="1"/>
            <a:r>
              <a:rPr lang="ru-RU" dirty="0" smtClean="0"/>
              <a:t>Конструктор форм</a:t>
            </a:r>
          </a:p>
          <a:p>
            <a:pPr lvl="1"/>
            <a:r>
              <a:rPr lang="ru-RU" dirty="0" smtClean="0"/>
              <a:t>Мастер форм</a:t>
            </a:r>
          </a:p>
          <a:p>
            <a:pPr lvl="1"/>
            <a:endParaRPr lang="ru-RU" dirty="0" smtClean="0"/>
          </a:p>
          <a:p>
            <a:r>
              <a:rPr lang="ru-RU" b="1" dirty="0" smtClean="0"/>
              <a:t>Виды форм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Табличный</a:t>
            </a:r>
          </a:p>
          <a:p>
            <a:pPr lvl="1"/>
            <a:r>
              <a:rPr lang="ru-RU" dirty="0" smtClean="0"/>
              <a:t>Ленточный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0"/>
            <a:ext cx="75713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Инструменты СУБД 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управления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видом представления данных</a:t>
            </a:r>
            <a:endParaRPr lang="ru-RU" sz="36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749" y="5143512"/>
            <a:ext cx="669189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Способы обработки данных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Сортировка – </a:t>
            </a:r>
            <a:r>
              <a:rPr lang="ru-RU" sz="1800" i="1" dirty="0" smtClean="0"/>
              <a:t>упорядочение данных по некоторому признаку</a:t>
            </a:r>
          </a:p>
          <a:p>
            <a:pPr lvl="1"/>
            <a:r>
              <a:rPr lang="ru-RU" dirty="0" smtClean="0"/>
              <a:t>Фильтрация - </a:t>
            </a:r>
            <a:r>
              <a:rPr lang="ru-RU" sz="1800" i="1" dirty="0" smtClean="0"/>
              <a:t>условие, по которому происходит поиск и отбор данных</a:t>
            </a:r>
          </a:p>
          <a:p>
            <a:pPr lvl="1"/>
            <a:r>
              <a:rPr lang="ru-RU" dirty="0" smtClean="0"/>
              <a:t>Запросы – </a:t>
            </a:r>
            <a:r>
              <a:rPr lang="ru-RU" sz="1800" i="1" dirty="0" smtClean="0"/>
              <a:t>объекты БД, которые позволяют выполнять основные операции по обработке данных и сохранять результаты</a:t>
            </a:r>
          </a:p>
          <a:p>
            <a:pPr lvl="1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3543312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Инструменты</a:t>
            </a:r>
            <a:r>
              <a:rPr lang="ru-RU" dirty="0" smtClean="0"/>
              <a:t>:</a:t>
            </a:r>
          </a:p>
          <a:p>
            <a:pPr lvl="1"/>
            <a:r>
              <a:rPr lang="ru-RU" sz="1800" b="1" dirty="0" smtClean="0"/>
              <a:t>Главная-</a:t>
            </a:r>
            <a:r>
              <a:rPr lang="ru-RU" dirty="0" smtClean="0"/>
              <a:t> </a:t>
            </a:r>
            <a:r>
              <a:rPr lang="ru-RU" sz="1800" i="1" dirty="0" smtClean="0"/>
              <a:t>Сортировка и Фильтр- Сортировка</a:t>
            </a:r>
          </a:p>
          <a:p>
            <a:pPr lvl="1"/>
            <a:r>
              <a:rPr lang="ru-RU" sz="1800" b="1" dirty="0" smtClean="0"/>
              <a:t>Главная</a:t>
            </a:r>
            <a:r>
              <a:rPr lang="ru-RU" sz="1800" dirty="0" smtClean="0"/>
              <a:t>- </a:t>
            </a:r>
            <a:r>
              <a:rPr lang="ru-RU" sz="1800" i="1" dirty="0" smtClean="0"/>
              <a:t>Сортировка и Фильтр- Фильтр</a:t>
            </a:r>
          </a:p>
          <a:p>
            <a:pPr lvl="2"/>
            <a:r>
              <a:rPr lang="ru-RU" sz="1500" i="1" dirty="0" smtClean="0"/>
              <a:t>По выделенному</a:t>
            </a:r>
          </a:p>
          <a:p>
            <a:pPr lvl="2"/>
            <a:r>
              <a:rPr lang="ru-RU" sz="1500" i="1" dirty="0" smtClean="0"/>
              <a:t>Исключение выделенного</a:t>
            </a:r>
          </a:p>
          <a:p>
            <a:pPr lvl="2"/>
            <a:r>
              <a:rPr lang="ru-RU" sz="1500" i="1" dirty="0" smtClean="0"/>
              <a:t>Расширенный фильтр</a:t>
            </a:r>
          </a:p>
          <a:p>
            <a:pPr lvl="1"/>
            <a:r>
              <a:rPr lang="ru-RU" sz="1800" b="1" dirty="0" smtClean="0"/>
              <a:t>Создание</a:t>
            </a:r>
          </a:p>
          <a:p>
            <a:pPr lvl="2"/>
            <a:r>
              <a:rPr lang="ru-RU" sz="1500" i="1" dirty="0" smtClean="0"/>
              <a:t>Мастер запросов</a:t>
            </a:r>
          </a:p>
          <a:p>
            <a:pPr lvl="2"/>
            <a:r>
              <a:rPr lang="ru-RU" sz="1500" i="1" dirty="0" smtClean="0"/>
              <a:t>Конструктор запросов</a:t>
            </a:r>
          </a:p>
          <a:p>
            <a:pPr lvl="1"/>
            <a:endParaRPr lang="ru-RU" sz="1800" i="1" dirty="0" smtClean="0"/>
          </a:p>
          <a:p>
            <a:pPr lvl="1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0"/>
            <a:ext cx="7188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Инструменты СУБД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обработки данных</a:t>
            </a:r>
            <a:endParaRPr lang="ru-RU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3970" y="5156310"/>
            <a:ext cx="3929090" cy="14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595</Words>
  <Application>Microsoft Office PowerPoint</Application>
  <PresentationFormat>Экран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МОУ СОШ №25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server34</dc:creator>
  <cp:lastModifiedBy>Учитель</cp:lastModifiedBy>
  <cp:revision>7</cp:revision>
  <dcterms:created xsi:type="dcterms:W3CDTF">2012-12-12T08:42:27Z</dcterms:created>
  <dcterms:modified xsi:type="dcterms:W3CDTF">2012-12-13T10:40:10Z</dcterms:modified>
</cp:coreProperties>
</file>