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257" r:id="rId3"/>
    <p:sldId id="275" r:id="rId4"/>
    <p:sldId id="277" r:id="rId5"/>
    <p:sldId id="267" r:id="rId6"/>
  </p:sldIdLst>
  <p:sldSz cx="36004500" cy="21602700"/>
  <p:notesSz cx="6784975" cy="9929813"/>
  <p:defaultTextStyle>
    <a:defPPr>
      <a:defRPr lang="ru-RU"/>
    </a:defPPr>
    <a:lvl1pPr marL="0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1pPr>
    <a:lvl2pPr marL="1629932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2pPr>
    <a:lvl3pPr marL="3259864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3pPr>
    <a:lvl4pPr marL="4889796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4pPr>
    <a:lvl5pPr marL="6519728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5pPr>
    <a:lvl6pPr marL="8149660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6pPr>
    <a:lvl7pPr marL="9779592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7pPr>
    <a:lvl8pPr marL="11409524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8pPr>
    <a:lvl9pPr marL="13039456" algn="l" defTabSz="3259864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35" autoAdjust="0"/>
  </p:normalViewPr>
  <p:slideViewPr>
    <p:cSldViewPr>
      <p:cViewPr varScale="1">
        <p:scale>
          <a:sx n="21" d="100"/>
          <a:sy n="21" d="100"/>
        </p:scale>
        <p:origin x="-162" y="-270"/>
      </p:cViewPr>
      <p:guideLst>
        <p:guide orient="horz" pos="6804"/>
        <p:guide pos="113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698" cy="497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3192" y="1"/>
            <a:ext cx="2940698" cy="497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EA60-26FC-439D-A4FE-8933950CF94F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625"/>
            <a:ext cx="2940698" cy="4948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3192" y="9432625"/>
            <a:ext cx="2940698" cy="4948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DA52-16C4-441D-8D45-42F3A55D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8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642" y="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C3CC-E3A8-4595-8B68-8A3C3B3CB9F2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100" y="746125"/>
            <a:ext cx="62007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16662"/>
            <a:ext cx="542798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025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642" y="9431025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543F8-C4EB-4889-83E4-77E8FD5D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4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0344" y="6710869"/>
            <a:ext cx="30603826" cy="46305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0679" y="12241530"/>
            <a:ext cx="25203151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2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59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8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1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4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7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0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3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103270" y="865134"/>
            <a:ext cx="8101015" cy="184323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0226" y="865134"/>
            <a:ext cx="23702964" cy="184323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114" y="13881757"/>
            <a:ext cx="30603826" cy="4290538"/>
          </a:xfrm>
        </p:spPr>
        <p:txBody>
          <a:bodyPr anchor="t"/>
          <a:lstStyle>
            <a:lvl1pPr algn="l">
              <a:defRPr sz="1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4114" y="9156146"/>
            <a:ext cx="30603826" cy="4725590"/>
          </a:xfrm>
        </p:spPr>
        <p:txBody>
          <a:bodyPr anchor="b"/>
          <a:lstStyle>
            <a:lvl1pPr marL="0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1pPr>
            <a:lvl2pPr marL="16299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32598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88979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1972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1496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77959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409524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03945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0227" y="5040630"/>
            <a:ext cx="15901986" cy="14256784"/>
          </a:xfrm>
        </p:spPr>
        <p:txBody>
          <a:bodyPr/>
          <a:lstStyle>
            <a:lvl1pPr>
              <a:defRPr sz="10000"/>
            </a:lvl1pPr>
            <a:lvl2pPr>
              <a:defRPr sz="8600"/>
            </a:lvl2pPr>
            <a:lvl3pPr>
              <a:defRPr sz="71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302294" y="5040630"/>
            <a:ext cx="15901986" cy="14256784"/>
          </a:xfrm>
        </p:spPr>
        <p:txBody>
          <a:bodyPr/>
          <a:lstStyle>
            <a:lvl1pPr>
              <a:defRPr sz="10000"/>
            </a:lvl1pPr>
            <a:lvl2pPr>
              <a:defRPr sz="8600"/>
            </a:lvl2pPr>
            <a:lvl3pPr>
              <a:defRPr sz="71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0227" y="4835628"/>
            <a:ext cx="15908242" cy="2015250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29932" indent="0">
              <a:buNone/>
              <a:defRPr sz="7100" b="1"/>
            </a:lvl2pPr>
            <a:lvl3pPr marL="3259864" indent="0">
              <a:buNone/>
              <a:defRPr sz="6400" b="1"/>
            </a:lvl3pPr>
            <a:lvl4pPr marL="4889796" indent="0">
              <a:buNone/>
              <a:defRPr sz="5700" b="1"/>
            </a:lvl4pPr>
            <a:lvl5pPr marL="6519728" indent="0">
              <a:buNone/>
              <a:defRPr sz="5700" b="1"/>
            </a:lvl5pPr>
            <a:lvl6pPr marL="8149660" indent="0">
              <a:buNone/>
              <a:defRPr sz="5700" b="1"/>
            </a:lvl6pPr>
            <a:lvl7pPr marL="9779592" indent="0">
              <a:buNone/>
              <a:defRPr sz="5700" b="1"/>
            </a:lvl7pPr>
            <a:lvl8pPr marL="11409524" indent="0">
              <a:buNone/>
              <a:defRPr sz="5700" b="1"/>
            </a:lvl8pPr>
            <a:lvl9pPr marL="13039456" indent="0">
              <a:buNone/>
              <a:defRPr sz="5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00227" y="6850857"/>
            <a:ext cx="15908242" cy="12446557"/>
          </a:xfrm>
        </p:spPr>
        <p:txBody>
          <a:bodyPr/>
          <a:lstStyle>
            <a:lvl1pPr>
              <a:defRPr sz="8600"/>
            </a:lvl1pPr>
            <a:lvl2pPr>
              <a:defRPr sz="71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289810" y="4835628"/>
            <a:ext cx="15914490" cy="2015250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29932" indent="0">
              <a:buNone/>
              <a:defRPr sz="7100" b="1"/>
            </a:lvl2pPr>
            <a:lvl3pPr marL="3259864" indent="0">
              <a:buNone/>
              <a:defRPr sz="6400" b="1"/>
            </a:lvl3pPr>
            <a:lvl4pPr marL="4889796" indent="0">
              <a:buNone/>
              <a:defRPr sz="5700" b="1"/>
            </a:lvl4pPr>
            <a:lvl5pPr marL="6519728" indent="0">
              <a:buNone/>
              <a:defRPr sz="5700" b="1"/>
            </a:lvl5pPr>
            <a:lvl6pPr marL="8149660" indent="0">
              <a:buNone/>
              <a:defRPr sz="5700" b="1"/>
            </a:lvl6pPr>
            <a:lvl7pPr marL="9779592" indent="0">
              <a:buNone/>
              <a:defRPr sz="5700" b="1"/>
            </a:lvl7pPr>
            <a:lvl8pPr marL="11409524" indent="0">
              <a:buNone/>
              <a:defRPr sz="5700" b="1"/>
            </a:lvl8pPr>
            <a:lvl9pPr marL="13039456" indent="0">
              <a:buNone/>
              <a:defRPr sz="5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289810" y="6850857"/>
            <a:ext cx="15914490" cy="12446557"/>
          </a:xfrm>
        </p:spPr>
        <p:txBody>
          <a:bodyPr/>
          <a:lstStyle>
            <a:lvl1pPr>
              <a:defRPr sz="8600"/>
            </a:lvl1pPr>
            <a:lvl2pPr>
              <a:defRPr sz="71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53" y="860126"/>
            <a:ext cx="11845232" cy="3660458"/>
          </a:xfrm>
        </p:spPr>
        <p:txBody>
          <a:bodyPr anchor="b"/>
          <a:lstStyle>
            <a:lvl1pPr algn="l">
              <a:defRPr sz="7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76760" y="860111"/>
            <a:ext cx="20127518" cy="18437305"/>
          </a:xfrm>
        </p:spPr>
        <p:txBody>
          <a:bodyPr/>
          <a:lstStyle>
            <a:lvl1pPr>
              <a:defRPr sz="11400"/>
            </a:lvl1pPr>
            <a:lvl2pPr>
              <a:defRPr sz="10000"/>
            </a:lvl2pPr>
            <a:lvl3pPr>
              <a:defRPr sz="86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0253" y="4520579"/>
            <a:ext cx="11845232" cy="14776848"/>
          </a:xfrm>
        </p:spPr>
        <p:txBody>
          <a:bodyPr/>
          <a:lstStyle>
            <a:lvl1pPr marL="0" indent="0">
              <a:buNone/>
              <a:defRPr sz="5000"/>
            </a:lvl1pPr>
            <a:lvl2pPr marL="1629932" indent="0">
              <a:buNone/>
              <a:defRPr sz="4300"/>
            </a:lvl2pPr>
            <a:lvl3pPr marL="3259864" indent="0">
              <a:buNone/>
              <a:defRPr sz="3600"/>
            </a:lvl3pPr>
            <a:lvl4pPr marL="4889796" indent="0">
              <a:buNone/>
              <a:defRPr sz="3200"/>
            </a:lvl4pPr>
            <a:lvl5pPr marL="6519728" indent="0">
              <a:buNone/>
              <a:defRPr sz="3200"/>
            </a:lvl5pPr>
            <a:lvl6pPr marL="8149660" indent="0">
              <a:buNone/>
              <a:defRPr sz="3200"/>
            </a:lvl6pPr>
            <a:lvl7pPr marL="9779592" indent="0">
              <a:buNone/>
              <a:defRPr sz="3200"/>
            </a:lvl7pPr>
            <a:lvl8pPr marL="11409524" indent="0">
              <a:buNone/>
              <a:defRPr sz="3200"/>
            </a:lvl8pPr>
            <a:lvl9pPr marL="13039456" indent="0">
              <a:buNone/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141" y="15121890"/>
            <a:ext cx="21602701" cy="1785226"/>
          </a:xfrm>
        </p:spPr>
        <p:txBody>
          <a:bodyPr anchor="b"/>
          <a:lstStyle>
            <a:lvl1pPr algn="l">
              <a:defRPr sz="7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057141" y="1930242"/>
            <a:ext cx="21602701" cy="12961620"/>
          </a:xfrm>
        </p:spPr>
        <p:txBody>
          <a:bodyPr/>
          <a:lstStyle>
            <a:lvl1pPr marL="0" indent="0">
              <a:buNone/>
              <a:defRPr sz="11400"/>
            </a:lvl1pPr>
            <a:lvl2pPr marL="1629932" indent="0">
              <a:buNone/>
              <a:defRPr sz="10000"/>
            </a:lvl2pPr>
            <a:lvl3pPr marL="3259864" indent="0">
              <a:buNone/>
              <a:defRPr sz="8600"/>
            </a:lvl3pPr>
            <a:lvl4pPr marL="4889796" indent="0">
              <a:buNone/>
              <a:defRPr sz="7100"/>
            </a:lvl4pPr>
            <a:lvl5pPr marL="6519728" indent="0">
              <a:buNone/>
              <a:defRPr sz="7100"/>
            </a:lvl5pPr>
            <a:lvl6pPr marL="8149660" indent="0">
              <a:buNone/>
              <a:defRPr sz="7100"/>
            </a:lvl6pPr>
            <a:lvl7pPr marL="9779592" indent="0">
              <a:buNone/>
              <a:defRPr sz="7100"/>
            </a:lvl7pPr>
            <a:lvl8pPr marL="11409524" indent="0">
              <a:buNone/>
              <a:defRPr sz="7100"/>
            </a:lvl8pPr>
            <a:lvl9pPr marL="13039456" indent="0">
              <a:buNone/>
              <a:defRPr sz="7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7141" y="16907116"/>
            <a:ext cx="21602701" cy="2535314"/>
          </a:xfrm>
        </p:spPr>
        <p:txBody>
          <a:bodyPr/>
          <a:lstStyle>
            <a:lvl1pPr marL="0" indent="0">
              <a:buNone/>
              <a:defRPr sz="5000"/>
            </a:lvl1pPr>
            <a:lvl2pPr marL="1629932" indent="0">
              <a:buNone/>
              <a:defRPr sz="4300"/>
            </a:lvl2pPr>
            <a:lvl3pPr marL="3259864" indent="0">
              <a:buNone/>
              <a:defRPr sz="3600"/>
            </a:lvl3pPr>
            <a:lvl4pPr marL="4889796" indent="0">
              <a:buNone/>
              <a:defRPr sz="3200"/>
            </a:lvl4pPr>
            <a:lvl5pPr marL="6519728" indent="0">
              <a:buNone/>
              <a:defRPr sz="3200"/>
            </a:lvl5pPr>
            <a:lvl6pPr marL="8149660" indent="0">
              <a:buNone/>
              <a:defRPr sz="3200"/>
            </a:lvl6pPr>
            <a:lvl7pPr marL="9779592" indent="0">
              <a:buNone/>
              <a:defRPr sz="3200"/>
            </a:lvl7pPr>
            <a:lvl8pPr marL="11409524" indent="0">
              <a:buNone/>
              <a:defRPr sz="3200"/>
            </a:lvl8pPr>
            <a:lvl9pPr marL="13039456" indent="0">
              <a:buNone/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33" y="865110"/>
            <a:ext cx="32404049" cy="3600450"/>
          </a:xfrm>
          <a:prstGeom prst="rect">
            <a:avLst/>
          </a:prstGeom>
        </p:spPr>
        <p:txBody>
          <a:bodyPr vert="horz" lIns="325985" tIns="162991" rIns="325985" bIns="1629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0233" y="5040630"/>
            <a:ext cx="32404049" cy="14256784"/>
          </a:xfrm>
          <a:prstGeom prst="rect">
            <a:avLst/>
          </a:prstGeom>
        </p:spPr>
        <p:txBody>
          <a:bodyPr vert="horz" lIns="325985" tIns="162991" rIns="325985" bIns="1629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230" y="20022530"/>
            <a:ext cx="8401052" cy="1150144"/>
          </a:xfrm>
          <a:prstGeom prst="rect">
            <a:avLst/>
          </a:prstGeom>
        </p:spPr>
        <p:txBody>
          <a:bodyPr vert="horz" lIns="325985" tIns="162991" rIns="325985" bIns="162991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301545" y="20022530"/>
            <a:ext cx="11401425" cy="1150144"/>
          </a:xfrm>
          <a:prstGeom prst="rect">
            <a:avLst/>
          </a:prstGeom>
        </p:spPr>
        <p:txBody>
          <a:bodyPr vert="horz" lIns="325985" tIns="162991" rIns="325985" bIns="162991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803230" y="20022530"/>
            <a:ext cx="8401052" cy="1150144"/>
          </a:xfrm>
          <a:prstGeom prst="rect">
            <a:avLst/>
          </a:prstGeom>
        </p:spPr>
        <p:txBody>
          <a:bodyPr vert="horz" lIns="325985" tIns="162991" rIns="325985" bIns="162991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3259864" rtl="0" eaLnBrk="1" latinLnBrk="0" hangingPunct="1">
        <a:spcBef>
          <a:spcPct val="0"/>
        </a:spcBef>
        <a:buNone/>
        <a:defRPr sz="1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448" indent="-1222448" algn="l" defTabSz="3259864" rtl="0" eaLnBrk="1" latinLnBrk="0" hangingPunct="1">
        <a:spcBef>
          <a:spcPct val="20000"/>
        </a:spcBef>
        <a:buFont typeface="Arial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48638" indent="-1018710" algn="l" defTabSz="3259864" rtl="0" eaLnBrk="1" latinLnBrk="0" hangingPunct="1">
        <a:spcBef>
          <a:spcPct val="20000"/>
        </a:spcBef>
        <a:buFont typeface="Arial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4832" indent="-814964" algn="l" defTabSz="3259864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04764" indent="-814964" algn="l" defTabSz="3259864" rtl="0" eaLnBrk="1" latinLnBrk="0" hangingPunct="1">
        <a:spcBef>
          <a:spcPct val="20000"/>
        </a:spcBef>
        <a:buFont typeface="Arial" pitchFamily="34" charset="0"/>
        <a:buChar char="–"/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334692" indent="-814964" algn="l" defTabSz="3259864" rtl="0" eaLnBrk="1" latinLnBrk="0" hangingPunct="1">
        <a:spcBef>
          <a:spcPct val="20000"/>
        </a:spcBef>
        <a:buFont typeface="Arial" pitchFamily="34" charset="0"/>
        <a:buChar char="»"/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64624" indent="-814964" algn="l" defTabSz="3259864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594560" indent="-814964" algn="l" defTabSz="3259864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224488" indent="-814964" algn="l" defTabSz="3259864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3854420" indent="-814964" algn="l" defTabSz="3259864" rtl="0" eaLnBrk="1" latinLnBrk="0" hangingPunct="1">
        <a:spcBef>
          <a:spcPct val="20000"/>
        </a:spcBef>
        <a:buFont typeface="Arial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629932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3259864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889796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19728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49660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779592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409524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3039456" algn="l" defTabSz="3259864" rtl="0" eaLnBrk="1" latinLnBrk="0" hangingPunct="1"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1530" y="9649222"/>
            <a:ext cx="26571378" cy="463057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4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Открытия не умирают,</a:t>
            </a:r>
            <a:br>
              <a:rPr lang="ru-RU" sz="14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они остаются на века</a:t>
            </a:r>
            <a:r>
              <a:rPr lang="ru-RU" sz="14300" dirty="0">
                <a:solidFill>
                  <a:srgbClr val="FFC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252" y="17426086"/>
            <a:ext cx="16173778" cy="34563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>
              <a:spcBef>
                <a:spcPct val="0"/>
              </a:spcBef>
            </a:pP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Иванова </a:t>
            </a:r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Л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.А.,</a:t>
            </a:r>
          </a:p>
          <a:p>
            <a:pPr algn="l">
              <a:spcBef>
                <a:spcPct val="0"/>
              </a:spcBef>
            </a:pPr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у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читель географии</a:t>
            </a:r>
          </a:p>
          <a:p>
            <a:pPr algn="l">
              <a:spcBef>
                <a:spcPct val="0"/>
              </a:spcBef>
            </a:pP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ГБОУ школа № 411 «Гармония»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362" y="792238"/>
            <a:ext cx="244107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Discoveries  </a:t>
            </a:r>
            <a:r>
              <a:rPr lang="en-US" sz="14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don’t die, </a:t>
            </a:r>
          </a:p>
          <a:p>
            <a:pPr algn="ctr"/>
            <a:r>
              <a:rPr lang="en-US" sz="14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They stay with us </a:t>
            </a:r>
            <a:r>
              <a:rPr lang="en-US" sz="14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forever…</a:t>
            </a:r>
            <a:endParaRPr lang="ru-RU" sz="14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4" y="108273"/>
            <a:ext cx="14473825" cy="360045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Христофор Колумб</a:t>
            </a:r>
            <a:br>
              <a:rPr lang="ru-RU" sz="8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Christopher </a:t>
            </a:r>
            <a:r>
              <a:rPr lang="en-US" sz="8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Columbus</a:t>
            </a:r>
            <a:endParaRPr lang="ru-RU" sz="8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714" y="3312518"/>
            <a:ext cx="6840760" cy="249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(1451-1506)</a:t>
            </a:r>
            <a:endParaRPr lang="ru-RU" sz="8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58055" y="16901874"/>
            <a:ext cx="118094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Фернан</a:t>
            </a:r>
            <a:r>
              <a:rPr lang="ru-RU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Магеллан</a:t>
            </a:r>
            <a:br>
              <a:rPr lang="ru-RU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Ferdinand Magellan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97006" y="19817703"/>
            <a:ext cx="5131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480</a:t>
            </a:r>
            <a:r>
              <a:rPr lang="ru-RU" sz="8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-1521</a:t>
            </a:r>
          </a:p>
        </p:txBody>
      </p:sp>
      <p:pic>
        <p:nvPicPr>
          <p:cNvPr id="5" name="Picture 2" descr="C:\Users\user\Desktop\Магелл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722" y="1131078"/>
            <a:ext cx="10607675" cy="157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лу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6" y="7344966"/>
            <a:ext cx="10876432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7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434" y="0"/>
            <a:ext cx="32404049" cy="2664446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first around the world voyage</a:t>
            </a:r>
            <a:endParaRPr lang="ru-RU" sz="1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6118"/>
            <a:ext cx="18362040" cy="22252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143000" indent="-1143000">
              <a:buFont typeface="+mj-lt"/>
              <a:buAutoNum type="arabicPeriod"/>
            </a:pP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Колумб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sz="9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Нинья</a:t>
            </a: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Пинта</a:t>
            </a: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Санта - Мария</a:t>
            </a:r>
            <a:r>
              <a:rPr lang="en-US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Багамские (Сан-Сальвадор),Большие Антильские: </a:t>
            </a:r>
            <a:r>
              <a:rPr lang="ru-RU" sz="9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Куба,Гаити</a:t>
            </a: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9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Ямайка,Пуэрто-Рико</a:t>
            </a:r>
            <a:endParaRPr lang="ru-RU" sz="9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Индейцы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Вест-Индия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Открытие: Саргассова моря, больших Антильских островов, Кубы</a:t>
            </a:r>
            <a:r>
              <a:rPr 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Гаити, Ямайки и Пуэрто-Рико</a:t>
            </a:r>
          </a:p>
          <a:p>
            <a:pPr marL="1143000" indent="-1143000">
              <a:buFont typeface="+mj-lt"/>
              <a:buAutoNum type="arabicPeriod"/>
            </a:pP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8194" y="0"/>
            <a:ext cx="19010112" cy="2225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Was 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discovered by Columbus.</a:t>
            </a: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alt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carvels were called “</a:t>
            </a:r>
            <a:r>
              <a:rPr lang="en-US" altLang="ru-RU" sz="9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Ninea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”, “</a:t>
            </a:r>
            <a:r>
              <a:rPr lang="en-US" altLang="ru-RU" sz="9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Pinta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”, “Santa-Maria</a:t>
            </a: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alt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were discovered: the Bahamas (St. Salvador), the Antilles Greater, Cuba, Haiti, Jamaica, </a:t>
            </a: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Puerto-Rico</a:t>
            </a:r>
            <a:endParaRPr lang="en-US" alt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Indians</a:t>
            </a:r>
            <a:endParaRPr lang="en-US" alt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West India</a:t>
            </a:r>
            <a:endParaRPr lang="en-US" alt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main result of Columbus’ voyage was the discovery of the </a:t>
            </a:r>
            <a:r>
              <a:rPr lang="en-US" altLang="ru-RU" sz="9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Sargassov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ru-RU" sz="9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Sea,the</a:t>
            </a:r>
            <a:r>
              <a:rPr lang="en-US" altLang="ru-RU" sz="9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Antilles </a:t>
            </a:r>
            <a:r>
              <a:rPr lang="en-US" altLang="ru-RU" sz="9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Greater,Cuba,Haiti,Jamaica</a:t>
            </a:r>
            <a:r>
              <a:rPr lang="en-US" altLang="ru-RU" sz="9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Puerto Rico</a:t>
            </a:r>
            <a:endParaRPr lang="ru-RU" sz="9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148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Открытия не умирают,  они остаются на века…</vt:lpstr>
      <vt:lpstr>Христофор Колумб Christopher Columbus</vt:lpstr>
      <vt:lpstr>Презентация PowerPoint</vt:lpstr>
      <vt:lpstr>The first around the world voyage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Открытия не умирают,  они остаются на века</dc:title>
  <dc:creator>Dasha Guseva</dc:creator>
  <cp:lastModifiedBy>user</cp:lastModifiedBy>
  <cp:revision>76</cp:revision>
  <cp:lastPrinted>2014-06-17T07:30:08Z</cp:lastPrinted>
  <dcterms:created xsi:type="dcterms:W3CDTF">2014-04-09T13:30:28Z</dcterms:created>
  <dcterms:modified xsi:type="dcterms:W3CDTF">2014-06-27T08:15:41Z</dcterms:modified>
</cp:coreProperties>
</file>