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7" r:id="rId2"/>
    <p:sldId id="268" r:id="rId3"/>
    <p:sldId id="286" r:id="rId4"/>
    <p:sldId id="272" r:id="rId5"/>
    <p:sldId id="276" r:id="rId6"/>
    <p:sldId id="277" r:id="rId7"/>
    <p:sldId id="283" r:id="rId8"/>
    <p:sldId id="280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2F575-5C89-4455-A922-7A6AE91311C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833-4959-4204-AE81-BB33D309A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4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D6833-4959-4204-AE81-BB33D309A0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4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FC28F-EBAE-41BD-B525-CB970E4033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4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9344277-506B-42C3-B859-DCF67400B9E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D77956A-F496-496F-B685-3A94D2546F22}" type="datetimeFigureOut">
              <a:rPr lang="ru-RU" smtClean="0"/>
              <a:t>26.06.2014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&amp;text=%D0%BE%D0%B1%D0%BB%D0%B0%D0%BA%D0%BE&amp;pos=94&amp;uinfo=sw-1486-sh-1031-fw-1261-fh-598-pd-1&amp;rpt=simage&amp;img_url=http://i1002.photobucket.com/albums/af143/jackstraw815/Icons/bth_blue-clouds-icon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40.radikal.ru/i087/1302/07/449feeb4728e.jpg" TargetMode="External"/><Relationship Id="rId2" Type="http://schemas.openxmlformats.org/officeDocument/2006/relationships/hyperlink" Target="http://ru.static.z-dn.net/files/d79/3017eb97c1bf1960e8c8e2991bfc586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.tinmoi.vn/2012/02/25/32_28_1330163826_35_tgw-6_62d7c.gif" TargetMode="External"/><Relationship Id="rId5" Type="http://schemas.openxmlformats.org/officeDocument/2006/relationships/hyperlink" Target="http://upload.wikimedia.org/wikipedia/commons/7/75/Delicate_Arch_USA_Utah.jpg" TargetMode="External"/><Relationship Id="rId4" Type="http://schemas.openxmlformats.org/officeDocument/2006/relationships/hyperlink" Target="http://sciencewithme.com/wp-content/uploads/2010/11/photosynthesis_11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2.gstatic.com/images?q=tbn:ANd9GcQGMTTQFOPNGh1TpqdFXoZXz_Rjrho1zXq2A6mZEEteq_iYd6Zo" TargetMode="External"/><Relationship Id="rId13" Type="http://schemas.openxmlformats.org/officeDocument/2006/relationships/hyperlink" Target="http://scienceland.info/images/geography7/pic21.png" TargetMode="External"/><Relationship Id="rId3" Type="http://schemas.openxmlformats.org/officeDocument/2006/relationships/hyperlink" Target="http://lib.rus.ec/i/99/169899/i_002.jpg" TargetMode="External"/><Relationship Id="rId7" Type="http://schemas.openxmlformats.org/officeDocument/2006/relationships/hyperlink" Target="http://geosafe.ho.ua/img/day.jpg" TargetMode="External"/><Relationship Id="rId12" Type="http://schemas.openxmlformats.org/officeDocument/2006/relationships/hyperlink" Target="http://cdn.trinixy.ru/pics5/20121025/nasa_images_40.jpg" TargetMode="External"/><Relationship Id="rId2" Type="http://schemas.openxmlformats.org/officeDocument/2006/relationships/hyperlink" Target="http://uch.znate.ru/tw_files2/urls_6/4/d-3961/img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ography_atlas.academic.ru/pictures/geography_atlas/map013.jpg" TargetMode="External"/><Relationship Id="rId11" Type="http://schemas.openxmlformats.org/officeDocument/2006/relationships/hyperlink" Target="http://www.ecosystema.ru/07referats/slovgeo/img/019.jpg" TargetMode="External"/><Relationship Id="rId5" Type="http://schemas.openxmlformats.org/officeDocument/2006/relationships/hyperlink" Target="http://geography_atlas.academic.ru/pictures/geography_atlas/map014.jpg" TargetMode="External"/><Relationship Id="rId10" Type="http://schemas.openxmlformats.org/officeDocument/2006/relationships/hyperlink" Target="http://vuzo.zanya.ru/tw_files2/urls_28/1794/d-1793590/1793590_html_634b98ea.png" TargetMode="External"/><Relationship Id="rId4" Type="http://schemas.openxmlformats.org/officeDocument/2006/relationships/hyperlink" Target="http://www.geoglobus.ru/earth/geo5/zw06.JPG" TargetMode="External"/><Relationship Id="rId9" Type="http://schemas.openxmlformats.org/officeDocument/2006/relationships/hyperlink" Target="http://fr.cdn.v5.futura-sciences.com/builds/images/rte/RTEmagicC_34176_albedo_johns_hopkins_university_01_txdam25263_9dd4e4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Распределение температуры воздуха и осадков на Земле. Воздушные массы (продолжение).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Презентация учителя географии </a:t>
            </a:r>
          </a:p>
          <a:p>
            <a:r>
              <a:rPr lang="ru-RU" sz="2800" dirty="0" smtClean="0"/>
              <a:t>ГБОУ СОШ №998 </a:t>
            </a:r>
          </a:p>
          <a:p>
            <a:r>
              <a:rPr lang="ru-RU" sz="2800" dirty="0" smtClean="0"/>
              <a:t>Зверевой Ирины Александровны</a:t>
            </a:r>
            <a:endParaRPr lang="ru-RU" sz="2800" dirty="0"/>
          </a:p>
        </p:txBody>
      </p:sp>
      <p:pic>
        <p:nvPicPr>
          <p:cNvPr id="2053" name="Picture 5" descr="http://bestclipartblog.com/clipart-pics/wind-clip-art-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3761"/>
            <a:ext cx="2230011" cy="140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encrypted-tbn3.gstatic.com/images?q=tbn:ANd9GcRlMq0SSmHZQYo-gkJjwWCaGM2J7plcYOAacROlofGlftn3lMmeH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97" y="188640"/>
            <a:ext cx="23241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dev.bukkit.org/media/images/40/518/rain-cloud-clip-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0872"/>
            <a:ext cx="1802050" cy="15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allforchildren.ru/why/illustr/what4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560840" cy="66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6416778" y="1988840"/>
            <a:ext cx="607895" cy="2880320"/>
            <a:chOff x="6416778" y="1988840"/>
            <a:chExt cx="607895" cy="288032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6448609" y="1988840"/>
              <a:ext cx="576064" cy="576064"/>
              <a:chOff x="6448609" y="1988840"/>
              <a:chExt cx="576064" cy="576064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6448609" y="1988840"/>
                <a:ext cx="576064" cy="5760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592625" y="2092206"/>
                <a:ext cx="256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В</a:t>
                </a:r>
                <a:endParaRPr lang="ru-RU" sz="2400" dirty="0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416778" y="4293096"/>
              <a:ext cx="576064" cy="576064"/>
              <a:chOff x="6416778" y="4293096"/>
              <a:chExt cx="576064" cy="576064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6416778" y="4293096"/>
                <a:ext cx="576064" cy="5760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560794" y="4396462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В</a:t>
                </a:r>
                <a:endParaRPr lang="ru-RU" sz="2400" dirty="0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3959932" y="125977"/>
            <a:ext cx="576064" cy="6593789"/>
            <a:chOff x="3959932" y="125977"/>
            <a:chExt cx="576064" cy="659378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959932" y="125977"/>
              <a:ext cx="576064" cy="576064"/>
              <a:chOff x="3959932" y="125977"/>
              <a:chExt cx="576064" cy="576064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3959932" y="125977"/>
                <a:ext cx="576064" cy="5760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103948" y="229343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В</a:t>
                </a:r>
                <a:endParaRPr lang="ru-RU" sz="2400" dirty="0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3959932" y="6143702"/>
              <a:ext cx="576064" cy="576064"/>
              <a:chOff x="3959932" y="6143702"/>
              <a:chExt cx="576064" cy="576064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3959932" y="6143702"/>
                <a:ext cx="576064" cy="5760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03948" y="6247068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В</a:t>
                </a:r>
                <a:endParaRPr lang="ru-RU" sz="2400" dirty="0"/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6732240" y="3138443"/>
            <a:ext cx="576064" cy="576064"/>
            <a:chOff x="6732240" y="3138443"/>
            <a:chExt cx="576064" cy="576064"/>
          </a:xfrm>
        </p:grpSpPr>
        <p:sp>
          <p:nvSpPr>
            <p:cNvPr id="3" name="Овал 2"/>
            <p:cNvSpPr/>
            <p:nvPr/>
          </p:nvSpPr>
          <p:spPr>
            <a:xfrm>
              <a:off x="6732240" y="3138443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6363" y="3233533"/>
              <a:ext cx="24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Н</a:t>
              </a:r>
              <a:endParaRPr lang="ru-RU" sz="24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68171" y="6999551"/>
            <a:ext cx="24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5868144" y="1196752"/>
            <a:ext cx="576064" cy="4392488"/>
            <a:chOff x="5868144" y="1196752"/>
            <a:chExt cx="576064" cy="4392488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868144" y="5013176"/>
              <a:ext cx="576064" cy="576064"/>
              <a:chOff x="5868144" y="5013176"/>
              <a:chExt cx="576064" cy="576064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5868144" y="50131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032267" y="5116542"/>
                <a:ext cx="247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Н</a:t>
                </a:r>
                <a:endParaRPr lang="ru-RU" sz="2400" dirty="0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5868144" y="1196752"/>
              <a:ext cx="576064" cy="576064"/>
              <a:chOff x="5868144" y="1196752"/>
              <a:chExt cx="576064" cy="576064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5868144" y="1196752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032266" y="1300118"/>
                <a:ext cx="247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Н</a:t>
                </a:r>
                <a:endParaRPr lang="ru-RU" sz="2400" dirty="0"/>
              </a:p>
            </p:txBody>
          </p:sp>
        </p:grpSp>
      </p:grpSp>
      <p:grpSp>
        <p:nvGrpSpPr>
          <p:cNvPr id="31" name="Группа 30"/>
          <p:cNvGrpSpPr/>
          <p:nvPr/>
        </p:nvGrpSpPr>
        <p:grpSpPr>
          <a:xfrm>
            <a:off x="6697088" y="567972"/>
            <a:ext cx="956433" cy="5933403"/>
            <a:chOff x="6697088" y="567972"/>
            <a:chExt cx="956433" cy="5933403"/>
          </a:xfrm>
        </p:grpSpPr>
        <p:pic>
          <p:nvPicPr>
            <p:cNvPr id="2050" name="Picture 2" descr="http://www.lehsys.com/wp-content/uploads/2012/01/viy0vpvo_thumb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7088" y="5786028"/>
              <a:ext cx="894184" cy="715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www.lehsys.com/wp-content/uploads/2012/01/viy0vpvo_thumb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337" y="567972"/>
              <a:ext cx="894184" cy="715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http://www.lehsys.com/wp-content/uploads/2012/01/viy0vpvo_thum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105333"/>
            <a:ext cx="894184" cy="7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6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607" y="476672"/>
            <a:ext cx="5932313" cy="998984"/>
          </a:xfrm>
        </p:spPr>
        <p:txBody>
          <a:bodyPr/>
          <a:lstStyle/>
          <a:p>
            <a:r>
              <a:rPr lang="ru-RU" dirty="0"/>
              <a:t>Как свойства поверхности влияют на климат?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1538"/>
            <a:ext cx="4556771" cy="2519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060575" cy="6151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47" y="4506764"/>
            <a:ext cx="4580393" cy="22901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5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влияет на климат?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7056784" cy="107721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Угол падения солнечных лучей (географическая широта)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3068960"/>
            <a:ext cx="3888432" cy="5847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Движение воздуха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221088"/>
            <a:ext cx="7128792" cy="58477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Свойства подстилающей поверхности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359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воздушная масса?</a:t>
            </a:r>
            <a:endParaRPr lang="ru-RU" dirty="0"/>
          </a:p>
        </p:txBody>
      </p:sp>
      <p:pic>
        <p:nvPicPr>
          <p:cNvPr id="6148" name="Picture 4" descr="http://www.wallon.ru/_ph/13/387252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6" y="1268759"/>
            <a:ext cx="7291401" cy="45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949280"/>
            <a:ext cx="727280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Смена воздушных масс – причина изменения погоды.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20" y="116632"/>
            <a:ext cx="86409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С.40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04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63599" cy="1143000"/>
          </a:xfrm>
        </p:spPr>
        <p:txBody>
          <a:bodyPr/>
          <a:lstStyle/>
          <a:p>
            <a:r>
              <a:rPr lang="ru-RU" sz="3600" dirty="0" smtClean="0"/>
              <a:t>Какие бывают воздушные массы?</a:t>
            </a:r>
            <a:endParaRPr lang="ru-RU" sz="3600" dirty="0"/>
          </a:p>
        </p:txBody>
      </p:sp>
      <p:pic>
        <p:nvPicPr>
          <p:cNvPr id="4" name="Picture 5" descr="http://scienceland.info/images/geography7/pic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196" y="55382"/>
            <a:ext cx="4756460" cy="24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564904"/>
            <a:ext cx="819214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ТИПЫ ВОЗДУШНЫХ МАСС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248186"/>
            <a:ext cx="187220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ЭВ</a:t>
            </a:r>
          </a:p>
          <a:p>
            <a:pPr algn="ctr"/>
            <a:r>
              <a:rPr lang="ru-RU" sz="2400" dirty="0" smtClean="0"/>
              <a:t>Низкое давление, восходящие токи, жарко, влажно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92986" y="3248186"/>
            <a:ext cx="1872208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</a:t>
            </a:r>
            <a:r>
              <a:rPr lang="ru-RU" sz="2400" b="1" dirty="0" smtClean="0"/>
              <a:t>В</a:t>
            </a:r>
          </a:p>
          <a:p>
            <a:pPr algn="ctr"/>
            <a:r>
              <a:rPr lang="ru-RU" sz="2400" dirty="0" smtClean="0"/>
              <a:t>Высокое давление, нисходящие токи, жарко, сухо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3248186"/>
            <a:ext cx="1872208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УВ</a:t>
            </a:r>
          </a:p>
          <a:p>
            <a:pPr algn="ctr"/>
            <a:r>
              <a:rPr lang="ru-RU" sz="2400" dirty="0" smtClean="0"/>
              <a:t>Давление</a:t>
            </a:r>
          </a:p>
          <a:p>
            <a:pPr algn="ctr"/>
            <a:r>
              <a:rPr lang="ru-RU" sz="2400" dirty="0" smtClean="0"/>
              <a:t>разное, меняется, выражены четыре сезона года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3248186"/>
            <a:ext cx="1999456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АВ</a:t>
            </a:r>
          </a:p>
          <a:p>
            <a:pPr algn="ctr"/>
            <a:r>
              <a:rPr lang="ru-RU" sz="2400" dirty="0" smtClean="0"/>
              <a:t>Давление</a:t>
            </a:r>
          </a:p>
          <a:p>
            <a:pPr algn="ctr"/>
            <a:r>
              <a:rPr lang="ru-RU" sz="2400" dirty="0" smtClean="0"/>
              <a:t>высокое, нисходящие токи, мало осадков, низкие температуры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49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3786188"/>
            <a:ext cx="603250" cy="2332037"/>
          </a:xfrm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43313"/>
            <a:ext cx="2981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785938"/>
            <a:ext cx="60325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785938"/>
            <a:ext cx="2981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9125" y="4857750"/>
            <a:ext cx="331122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Лесенка успеха</a:t>
            </a:r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571750"/>
            <a:ext cx="781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714375"/>
            <a:ext cx="781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857750"/>
            <a:ext cx="781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6681" y="210880"/>
            <a:ext cx="6338888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Рефлексия (самоанализ) деятельности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6467" y="4321101"/>
            <a:ext cx="34549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03904" y="2092881"/>
            <a:ext cx="3454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19912" y="260648"/>
            <a:ext cx="345492" cy="3693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9822" y="1431889"/>
            <a:ext cx="3059831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ЦЕЛЬ:</a:t>
            </a:r>
          </a:p>
          <a:p>
            <a:pPr algn="ctr"/>
            <a:r>
              <a:rPr lang="ru-RU" sz="2400" dirty="0" smtClean="0"/>
              <a:t>узнать особенности распределения температур и осадков на Земле и их причины.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886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используемых источников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Коринская</a:t>
            </a:r>
            <a:r>
              <a:rPr lang="ru-RU" dirty="0"/>
              <a:t> В.А., </a:t>
            </a:r>
            <a:r>
              <a:rPr lang="ru-RU" dirty="0" err="1"/>
              <a:t>Душина</a:t>
            </a:r>
            <a:r>
              <a:rPr lang="ru-RU" dirty="0"/>
              <a:t> И.В., </a:t>
            </a:r>
            <a:r>
              <a:rPr lang="ru-RU" dirty="0" err="1"/>
              <a:t>Щенев</a:t>
            </a:r>
            <a:r>
              <a:rPr lang="ru-RU" dirty="0"/>
              <a:t> В.А. География материков и океанов. Учебник для 7 класса. - М.: Дрофа, 2011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dev.bukkit.org/media/images/40/518/rain-cloud-clip-art.jpg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bestclipartblog.com/clipart-pics/wind-clip-art-16.png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http://ru.static.z-dn.net/files/d79/3017eb97c1bf1960e8c8e2991bfc5861.jpg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http://s40.radikal.ru/i087/1302/07/449feeb4728e.jpg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http://sciencewithme.com/wp-content/uploads/2010/11/photosynthesis_11.jpg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http://upload.wikimedia.org/wikipedia/commons/7/75/Delicate_Arch_USA_Utah.jpg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media.tinmoi.vn/2012/02/25/32_28_1330163826_35_tgw-6_62d7c.gif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3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4015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http://uch.znate.ru/tw_files2/urls_6/4/d-3961/img4.jpg</a:t>
            </a:r>
            <a:endParaRPr lang="ru-RU" dirty="0"/>
          </a:p>
          <a:p>
            <a:r>
              <a:rPr lang="en-US" dirty="0">
                <a:hlinkClick r:id="rId3"/>
              </a:rPr>
              <a:t>http://lib.rus.ec/i/99/169899/i_002.jpg</a:t>
            </a:r>
            <a:endParaRPr lang="ru-RU" dirty="0"/>
          </a:p>
          <a:p>
            <a:r>
              <a:rPr lang="en-US" dirty="0">
                <a:hlinkClick r:id="rId4"/>
              </a:rPr>
              <a:t>http://www.geoglobus.ru/earth/geo5/zw06.JPG</a:t>
            </a:r>
            <a:endParaRPr lang="ru-RU" dirty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://geography_atlas.academic.ru/pictures/geography_atlas/map014.jpg</a:t>
            </a:r>
            <a:endParaRPr lang="ru-RU" dirty="0"/>
          </a:p>
          <a:p>
            <a:r>
              <a:rPr lang="en-US" dirty="0">
                <a:hlinkClick r:id="rId6"/>
              </a:rPr>
              <a:t>http://geography_atlas.academic.ru/pictures/geography_atlas/map013.jpg</a:t>
            </a:r>
            <a:endParaRPr lang="ru-RU" dirty="0"/>
          </a:p>
          <a:p>
            <a:r>
              <a:rPr lang="en-US" dirty="0">
                <a:hlinkClick r:id="rId7"/>
              </a:rPr>
              <a:t>http://geosafe.ho.ua/img/day.jpg</a:t>
            </a:r>
            <a:endParaRPr lang="ru-RU" dirty="0"/>
          </a:p>
          <a:p>
            <a:r>
              <a:rPr lang="en-US" dirty="0">
                <a:hlinkClick r:id="rId8"/>
              </a:rPr>
              <a:t>https://encrypted-tbn2.gstatic.com/images?q=tbn:ANd9GcQGMTTQFOPNGh1TpqdFXoZXz_Rjrho1zXq2A6mZEEteq_iYd6Zo</a:t>
            </a:r>
            <a:endParaRPr lang="ru-RU" dirty="0"/>
          </a:p>
          <a:p>
            <a:r>
              <a:rPr lang="en-US" dirty="0">
                <a:hlinkClick r:id="rId9"/>
              </a:rPr>
              <a:t>http://fr.cdn.v5.futura-sciences.com/builds/images/rte/RTEmagicC_34176_albedo_johns_hopkins_university_01_txdam25263_9dd4e4.gif</a:t>
            </a:r>
            <a:endParaRPr lang="ru-RU" dirty="0"/>
          </a:p>
          <a:p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</a:t>
            </a:r>
            <a:r>
              <a:rPr lang="en-US" dirty="0" smtClean="0">
                <a:hlinkClick r:id="rId10"/>
              </a:rPr>
              <a:t>vuzo.zanya.ru/tw_files2/urls_28/1794/d-1793590/1793590_html_634b98ea.png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www.ecosystema.ru/07referats/slovgeo/img/019.jpg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</a:t>
            </a:r>
            <a:r>
              <a:rPr lang="en-US" dirty="0">
                <a:hlinkClick r:id="rId12"/>
              </a:rPr>
              <a:t>://</a:t>
            </a:r>
            <a:r>
              <a:rPr lang="en-US" dirty="0" smtClean="0">
                <a:hlinkClick r:id="rId12"/>
              </a:rPr>
              <a:t>cdn.trinixy.ru/pics5/20121025/nasa_images_40.jpg</a:t>
            </a:r>
            <a:endParaRPr lang="ru-RU" dirty="0" smtClean="0"/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scienceland.info/images/geography7/pic21.png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2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lnDef>
      <a:spPr>
        <a:ln w="635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651</TotalTime>
  <Words>231</Words>
  <Application>Microsoft Office PowerPoint</Application>
  <PresentationFormat>Экран (4:3)</PresentationFormat>
  <Paragraphs>74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Распределение температуры воздуха и осадков на Земле. Воздушные массы (продолжение). </vt:lpstr>
      <vt:lpstr>Презентация PowerPoint</vt:lpstr>
      <vt:lpstr>Как свойства поверхности влияют на климат?</vt:lpstr>
      <vt:lpstr>Что влияет на климат?</vt:lpstr>
      <vt:lpstr>Что такое воздушная масса?</vt:lpstr>
      <vt:lpstr>Какие бывают воздушные массы?</vt:lpstr>
      <vt:lpstr>Рефлексия (самоанализ) деятельности</vt:lpstr>
      <vt:lpstr>Список используемых источников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Распределение температуры воздуха и осадков на Земле. Воздушные массы.</dc:title>
  <dc:creator>Сергей</dc:creator>
  <cp:lastModifiedBy>Сергей Зверев</cp:lastModifiedBy>
  <cp:revision>84</cp:revision>
  <dcterms:created xsi:type="dcterms:W3CDTF">2013-09-21T17:27:25Z</dcterms:created>
  <dcterms:modified xsi:type="dcterms:W3CDTF">2014-06-26T04:22:53Z</dcterms:modified>
</cp:coreProperties>
</file>