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64" r:id="rId4"/>
    <p:sldId id="265" r:id="rId5"/>
    <p:sldId id="266" r:id="rId6"/>
    <p:sldId id="267" r:id="rId7"/>
    <p:sldId id="268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0ADF"/>
    <a:srgbClr val="FD887F"/>
    <a:srgbClr val="FF7D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54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8000">
              <a:srgbClr val="FFFF00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4" name="Группа 103"/>
          <p:cNvGrpSpPr/>
          <p:nvPr/>
        </p:nvGrpSpPr>
        <p:grpSpPr>
          <a:xfrm>
            <a:off x="3000364" y="1571612"/>
            <a:ext cx="2573356" cy="3786214"/>
            <a:chOff x="428596" y="1571612"/>
            <a:chExt cx="2573356" cy="3786214"/>
          </a:xfrm>
        </p:grpSpPr>
        <p:cxnSp>
          <p:nvCxnSpPr>
            <p:cNvPr id="99" name="Прямая со стрелкой 98"/>
            <p:cNvCxnSpPr/>
            <p:nvPr/>
          </p:nvCxnSpPr>
          <p:spPr>
            <a:xfrm rot="5400000">
              <a:off x="1143770" y="3499644"/>
              <a:ext cx="3714776" cy="1588"/>
            </a:xfrm>
            <a:prstGeom prst="straightConnector1">
              <a:avLst/>
            </a:prstGeom>
            <a:ln w="63500">
              <a:solidFill>
                <a:srgbClr val="FF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Прямая со стрелкой 100"/>
            <p:cNvCxnSpPr/>
            <p:nvPr/>
          </p:nvCxnSpPr>
          <p:spPr>
            <a:xfrm rot="5400000">
              <a:off x="-499304" y="3499644"/>
              <a:ext cx="3714776" cy="1588"/>
            </a:xfrm>
            <a:prstGeom prst="straightConnector1">
              <a:avLst/>
            </a:prstGeom>
            <a:ln w="63500">
              <a:solidFill>
                <a:srgbClr val="FF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Прямая со стрелкой 101"/>
            <p:cNvCxnSpPr/>
            <p:nvPr/>
          </p:nvCxnSpPr>
          <p:spPr>
            <a:xfrm rot="5400000">
              <a:off x="357952" y="3428206"/>
              <a:ext cx="3714776" cy="1588"/>
            </a:xfrm>
            <a:prstGeom prst="straightConnector1">
              <a:avLst/>
            </a:prstGeom>
            <a:ln w="63500">
              <a:solidFill>
                <a:srgbClr val="FF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Прямая со стрелкой 102"/>
            <p:cNvCxnSpPr/>
            <p:nvPr/>
          </p:nvCxnSpPr>
          <p:spPr>
            <a:xfrm rot="5400000">
              <a:off x="-1427998" y="3499644"/>
              <a:ext cx="3714776" cy="1588"/>
            </a:xfrm>
            <a:prstGeom prst="straightConnector1">
              <a:avLst/>
            </a:prstGeom>
            <a:ln w="63500">
              <a:solidFill>
                <a:srgbClr val="FF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9" name="TextBox 88"/>
          <p:cNvSpPr txBox="1"/>
          <p:nvPr/>
        </p:nvSpPr>
        <p:spPr>
          <a:xfrm>
            <a:off x="7500958" y="285728"/>
            <a:ext cx="10497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err="1" smtClean="0"/>
              <a:t>Бибиков</a:t>
            </a:r>
            <a:r>
              <a:rPr lang="ru-RU" sz="1200" dirty="0" smtClean="0"/>
              <a:t> Д.Н.</a:t>
            </a:r>
            <a:endParaRPr lang="ru-RU" sz="1200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500034" y="1142984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0" y="11525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15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78" name="Rectangle 3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80" name="Rectangle 3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83" name="Rectangle 3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86" name="Rectangle 4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89" name="Rectangle 4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92" name="Rectangle 4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94" name="Rectangle 5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96" name="Rectangle 5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98" name="Rectangle 5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0" y="11525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347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351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44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46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48" name="Rectangle 2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51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53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55" name="Rectangle 3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58" name="Rectangle 3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0" y="21621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0" y="21621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94" name="Группа 93"/>
          <p:cNvGrpSpPr/>
          <p:nvPr/>
        </p:nvGrpSpPr>
        <p:grpSpPr>
          <a:xfrm>
            <a:off x="4000496" y="1714488"/>
            <a:ext cx="571504" cy="3500462"/>
            <a:chOff x="3500430" y="1714488"/>
            <a:chExt cx="571504" cy="3500462"/>
          </a:xfrm>
        </p:grpSpPr>
        <p:grpSp>
          <p:nvGrpSpPr>
            <p:cNvPr id="88" name="Группа 87"/>
            <p:cNvGrpSpPr/>
            <p:nvPr/>
          </p:nvGrpSpPr>
          <p:grpSpPr>
            <a:xfrm>
              <a:off x="3500430" y="1714488"/>
              <a:ext cx="571504" cy="3500462"/>
              <a:chOff x="3500430" y="1714488"/>
              <a:chExt cx="571504" cy="3500462"/>
            </a:xfrm>
          </p:grpSpPr>
          <p:sp>
            <p:nvSpPr>
              <p:cNvPr id="83" name="Овал 82"/>
              <p:cNvSpPr/>
              <p:nvPr/>
            </p:nvSpPr>
            <p:spPr>
              <a:xfrm>
                <a:off x="3500430" y="1714488"/>
                <a:ext cx="571504" cy="571504"/>
              </a:xfrm>
              <a:prstGeom prst="ellipse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4" name="Овал 83"/>
              <p:cNvSpPr/>
              <p:nvPr/>
            </p:nvSpPr>
            <p:spPr>
              <a:xfrm>
                <a:off x="3500430" y="4643446"/>
                <a:ext cx="571504" cy="571504"/>
              </a:xfrm>
              <a:prstGeom prst="ellipse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86" name="Прямая соединительная линия 85"/>
              <p:cNvCxnSpPr/>
              <p:nvPr/>
            </p:nvCxnSpPr>
            <p:spPr>
              <a:xfrm rot="5400000">
                <a:off x="2357422" y="3500438"/>
                <a:ext cx="2857520" cy="1588"/>
              </a:xfrm>
              <a:prstGeom prst="line">
                <a:avLst/>
              </a:prstGeom>
              <a:ln w="6350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1" name="Умножение 90"/>
            <p:cNvSpPr/>
            <p:nvPr/>
          </p:nvSpPr>
          <p:spPr>
            <a:xfrm>
              <a:off x="3500430" y="1785926"/>
              <a:ext cx="500066" cy="500066"/>
            </a:xfrm>
            <a:prstGeom prst="mathMultiply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2" name="Овал 91"/>
            <p:cNvSpPr/>
            <p:nvPr/>
          </p:nvSpPr>
          <p:spPr>
            <a:xfrm>
              <a:off x="3714744" y="4857760"/>
              <a:ext cx="142876" cy="142876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95" name="Прямоугольник 94"/>
          <p:cNvSpPr/>
          <p:nvPr/>
        </p:nvSpPr>
        <p:spPr>
          <a:xfrm>
            <a:off x="2928926" y="142852"/>
            <a:ext cx="2714644" cy="1428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7" name="Прямоугольник 96"/>
          <p:cNvSpPr/>
          <p:nvPr/>
        </p:nvSpPr>
        <p:spPr>
          <a:xfrm>
            <a:off x="2928926" y="5429240"/>
            <a:ext cx="2714644" cy="142876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6" name="Прямая со стрелкой 105"/>
          <p:cNvCxnSpPr/>
          <p:nvPr/>
        </p:nvCxnSpPr>
        <p:spPr>
          <a:xfrm rot="10800000">
            <a:off x="2571736" y="2000240"/>
            <a:ext cx="1428760" cy="1588"/>
          </a:xfrm>
          <a:prstGeom prst="straightConnector1">
            <a:avLst/>
          </a:prstGeom>
          <a:ln w="63500">
            <a:solidFill>
              <a:srgbClr val="FC0AD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Прямая со стрелкой 107"/>
          <p:cNvCxnSpPr/>
          <p:nvPr/>
        </p:nvCxnSpPr>
        <p:spPr>
          <a:xfrm flipV="1">
            <a:off x="4572000" y="5000636"/>
            <a:ext cx="1357322" cy="1588"/>
          </a:xfrm>
          <a:prstGeom prst="straightConnector1">
            <a:avLst/>
          </a:prstGeom>
          <a:ln w="63500">
            <a:solidFill>
              <a:srgbClr val="FC0AD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Прямая со стрелкой 110"/>
          <p:cNvCxnSpPr/>
          <p:nvPr/>
        </p:nvCxnSpPr>
        <p:spPr>
          <a:xfrm flipV="1">
            <a:off x="6000760" y="3429000"/>
            <a:ext cx="1357322" cy="1588"/>
          </a:xfrm>
          <a:prstGeom prst="straightConnector1">
            <a:avLst/>
          </a:prstGeom>
          <a:ln w="63500">
            <a:solidFill>
              <a:srgbClr val="FC0AD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Прямая со стрелкой 111"/>
          <p:cNvCxnSpPr/>
          <p:nvPr/>
        </p:nvCxnSpPr>
        <p:spPr>
          <a:xfrm rot="10800000">
            <a:off x="1214414" y="3429000"/>
            <a:ext cx="1428760" cy="1588"/>
          </a:xfrm>
          <a:prstGeom prst="straightConnector1">
            <a:avLst/>
          </a:prstGeom>
          <a:ln w="63500">
            <a:solidFill>
              <a:srgbClr val="FC0AD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Прямоугольник 112"/>
          <p:cNvSpPr/>
          <p:nvPr/>
        </p:nvSpPr>
        <p:spPr>
          <a:xfrm>
            <a:off x="3929058" y="500042"/>
            <a:ext cx="857256" cy="923330"/>
          </a:xfrm>
          <a:prstGeom prst="rect">
            <a:avLst/>
          </a:prstGeom>
          <a:solidFill>
            <a:srgbClr val="00B0F0"/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14" name="Прямоугольник 113"/>
          <p:cNvSpPr/>
          <p:nvPr/>
        </p:nvSpPr>
        <p:spPr>
          <a:xfrm>
            <a:off x="3857620" y="5572140"/>
            <a:ext cx="797432" cy="923330"/>
          </a:xfrm>
          <a:prstGeom prst="rect">
            <a:avLst/>
          </a:prstGeom>
          <a:solidFill>
            <a:srgbClr val="FFC000"/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15" name="Прямоугольник 114"/>
          <p:cNvSpPr/>
          <p:nvPr/>
        </p:nvSpPr>
        <p:spPr>
          <a:xfrm>
            <a:off x="4714876" y="1643050"/>
            <a:ext cx="4429124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Электрический двигатель постоянного тока</a:t>
            </a:r>
            <a:endParaRPr lang="ru-RU" sz="4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9" presetClass="exit" presetSubtype="0" fill="hold" grpId="1" nodeType="after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2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500"/>
                            </p:stCondLst>
                            <p:childTnLst>
                              <p:par>
                                <p:cTn id="24" presetID="2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" dur="2000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" dur="2000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33" dur="3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3500"/>
                            </p:stCondLst>
                            <p:childTnLst>
                              <p:par>
                                <p:cTn id="3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2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2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" grpId="0"/>
      <p:bldP spid="115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103"/>
          <p:cNvGrpSpPr/>
          <p:nvPr/>
        </p:nvGrpSpPr>
        <p:grpSpPr>
          <a:xfrm>
            <a:off x="3000364" y="1571612"/>
            <a:ext cx="2573356" cy="3786214"/>
            <a:chOff x="428596" y="1571612"/>
            <a:chExt cx="2573356" cy="3786214"/>
          </a:xfrm>
        </p:grpSpPr>
        <p:cxnSp>
          <p:nvCxnSpPr>
            <p:cNvPr id="99" name="Прямая со стрелкой 98"/>
            <p:cNvCxnSpPr/>
            <p:nvPr/>
          </p:nvCxnSpPr>
          <p:spPr>
            <a:xfrm rot="5400000">
              <a:off x="1143770" y="3499644"/>
              <a:ext cx="3714776" cy="1588"/>
            </a:xfrm>
            <a:prstGeom prst="straightConnector1">
              <a:avLst/>
            </a:prstGeom>
            <a:ln w="63500">
              <a:solidFill>
                <a:srgbClr val="FF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Прямая со стрелкой 100"/>
            <p:cNvCxnSpPr/>
            <p:nvPr/>
          </p:nvCxnSpPr>
          <p:spPr>
            <a:xfrm rot="5400000">
              <a:off x="-499304" y="3499644"/>
              <a:ext cx="3714776" cy="1588"/>
            </a:xfrm>
            <a:prstGeom prst="straightConnector1">
              <a:avLst/>
            </a:prstGeom>
            <a:ln w="63500">
              <a:solidFill>
                <a:srgbClr val="FF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Прямая со стрелкой 101"/>
            <p:cNvCxnSpPr/>
            <p:nvPr/>
          </p:nvCxnSpPr>
          <p:spPr>
            <a:xfrm rot="5400000">
              <a:off x="357952" y="3428206"/>
              <a:ext cx="3714776" cy="1588"/>
            </a:xfrm>
            <a:prstGeom prst="straightConnector1">
              <a:avLst/>
            </a:prstGeom>
            <a:ln w="63500">
              <a:solidFill>
                <a:srgbClr val="FF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Прямая со стрелкой 102"/>
            <p:cNvCxnSpPr/>
            <p:nvPr/>
          </p:nvCxnSpPr>
          <p:spPr>
            <a:xfrm rot="5400000">
              <a:off x="-1427998" y="3499644"/>
              <a:ext cx="3714776" cy="1588"/>
            </a:xfrm>
            <a:prstGeom prst="straightConnector1">
              <a:avLst/>
            </a:prstGeom>
            <a:ln w="63500">
              <a:solidFill>
                <a:srgbClr val="FF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9" name="TextBox 88"/>
          <p:cNvSpPr txBox="1"/>
          <p:nvPr/>
        </p:nvSpPr>
        <p:spPr>
          <a:xfrm>
            <a:off x="7500958" y="285728"/>
            <a:ext cx="10497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err="1" smtClean="0"/>
              <a:t>Бибиков</a:t>
            </a:r>
            <a:r>
              <a:rPr lang="ru-RU" sz="1200" dirty="0" smtClean="0"/>
              <a:t> Д.Н.</a:t>
            </a:r>
            <a:endParaRPr lang="ru-RU" sz="1200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500034" y="1142984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0" y="11525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15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78" name="Rectangle 3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80" name="Rectangle 3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83" name="Rectangle 3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86" name="Rectangle 4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89" name="Rectangle 4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92" name="Rectangle 4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94" name="Rectangle 5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96" name="Rectangle 5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98" name="Rectangle 5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0" y="11525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347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351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44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46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48" name="Rectangle 2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51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53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55" name="Rectangle 3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58" name="Rectangle 3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0" y="21621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0" y="21621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68" name="Группа 67"/>
          <p:cNvGrpSpPr/>
          <p:nvPr/>
        </p:nvGrpSpPr>
        <p:grpSpPr>
          <a:xfrm rot="10605750">
            <a:off x="2536017" y="3178967"/>
            <a:ext cx="3500462" cy="571504"/>
            <a:chOff x="2536017" y="3178967"/>
            <a:chExt cx="3500462" cy="571504"/>
          </a:xfrm>
        </p:grpSpPr>
        <p:grpSp>
          <p:nvGrpSpPr>
            <p:cNvPr id="6" name="Группа 87"/>
            <p:cNvGrpSpPr/>
            <p:nvPr/>
          </p:nvGrpSpPr>
          <p:grpSpPr>
            <a:xfrm rot="16200000">
              <a:off x="4000496" y="1714488"/>
              <a:ext cx="571504" cy="3500462"/>
              <a:chOff x="3500430" y="1714488"/>
              <a:chExt cx="571504" cy="3500462"/>
            </a:xfrm>
          </p:grpSpPr>
          <p:sp>
            <p:nvSpPr>
              <p:cNvPr id="83" name="Овал 82"/>
              <p:cNvSpPr/>
              <p:nvPr/>
            </p:nvSpPr>
            <p:spPr>
              <a:xfrm>
                <a:off x="3500430" y="1714488"/>
                <a:ext cx="571504" cy="571504"/>
              </a:xfrm>
              <a:prstGeom prst="ellipse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4" name="Овал 83"/>
              <p:cNvSpPr/>
              <p:nvPr/>
            </p:nvSpPr>
            <p:spPr>
              <a:xfrm>
                <a:off x="3500430" y="4643446"/>
                <a:ext cx="571504" cy="571504"/>
              </a:xfrm>
              <a:prstGeom prst="ellipse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86" name="Прямая соединительная линия 85"/>
              <p:cNvCxnSpPr/>
              <p:nvPr/>
            </p:nvCxnSpPr>
            <p:spPr>
              <a:xfrm rot="5400000">
                <a:off x="2357422" y="3500438"/>
                <a:ext cx="2857520" cy="1588"/>
              </a:xfrm>
              <a:prstGeom prst="line">
                <a:avLst/>
              </a:prstGeom>
              <a:ln w="6350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1" name="Умножение 90"/>
            <p:cNvSpPr/>
            <p:nvPr/>
          </p:nvSpPr>
          <p:spPr>
            <a:xfrm rot="16200000">
              <a:off x="2607455" y="3250405"/>
              <a:ext cx="500066" cy="500066"/>
            </a:xfrm>
            <a:prstGeom prst="mathMultiply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2" name="Овал 91"/>
            <p:cNvSpPr/>
            <p:nvPr/>
          </p:nvSpPr>
          <p:spPr>
            <a:xfrm rot="16200000">
              <a:off x="5679289" y="3393281"/>
              <a:ext cx="142876" cy="142876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95" name="Прямоугольник 94"/>
          <p:cNvSpPr/>
          <p:nvPr/>
        </p:nvSpPr>
        <p:spPr>
          <a:xfrm>
            <a:off x="2928926" y="142852"/>
            <a:ext cx="2714644" cy="1428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7" name="Прямоугольник 96"/>
          <p:cNvSpPr/>
          <p:nvPr/>
        </p:nvSpPr>
        <p:spPr>
          <a:xfrm>
            <a:off x="2928926" y="5429240"/>
            <a:ext cx="2714644" cy="142876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9" name="Прямая со стрелкой 68"/>
          <p:cNvCxnSpPr/>
          <p:nvPr/>
        </p:nvCxnSpPr>
        <p:spPr>
          <a:xfrm rot="10800000">
            <a:off x="4071934" y="3357562"/>
            <a:ext cx="1428760" cy="1588"/>
          </a:xfrm>
          <a:prstGeom prst="straightConnector1">
            <a:avLst/>
          </a:prstGeom>
          <a:ln w="63500">
            <a:solidFill>
              <a:srgbClr val="FC0AD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 стрелкой 69"/>
          <p:cNvCxnSpPr/>
          <p:nvPr/>
        </p:nvCxnSpPr>
        <p:spPr>
          <a:xfrm flipV="1">
            <a:off x="3071802" y="3571876"/>
            <a:ext cx="1357322" cy="1588"/>
          </a:xfrm>
          <a:prstGeom prst="straightConnector1">
            <a:avLst/>
          </a:prstGeom>
          <a:ln w="63500">
            <a:solidFill>
              <a:srgbClr val="FC0AD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 стрелкой 70"/>
          <p:cNvCxnSpPr/>
          <p:nvPr/>
        </p:nvCxnSpPr>
        <p:spPr>
          <a:xfrm rot="10800000">
            <a:off x="2786050" y="1928802"/>
            <a:ext cx="1428760" cy="1588"/>
          </a:xfrm>
          <a:prstGeom prst="straightConnector1">
            <a:avLst/>
          </a:prstGeom>
          <a:ln w="63500">
            <a:solidFill>
              <a:srgbClr val="FC0AD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 стрелкой 71"/>
          <p:cNvCxnSpPr/>
          <p:nvPr/>
        </p:nvCxnSpPr>
        <p:spPr>
          <a:xfrm flipV="1">
            <a:off x="4429124" y="5072074"/>
            <a:ext cx="1357322" cy="1588"/>
          </a:xfrm>
          <a:prstGeom prst="straightConnector1">
            <a:avLst/>
          </a:prstGeom>
          <a:ln w="63500">
            <a:solidFill>
              <a:srgbClr val="FC0AD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 стрелкой 72"/>
          <p:cNvCxnSpPr/>
          <p:nvPr/>
        </p:nvCxnSpPr>
        <p:spPr>
          <a:xfrm rot="10800000">
            <a:off x="1142976" y="3571876"/>
            <a:ext cx="1428760" cy="1588"/>
          </a:xfrm>
          <a:prstGeom prst="straightConnector1">
            <a:avLst/>
          </a:prstGeom>
          <a:ln w="63500">
            <a:solidFill>
              <a:srgbClr val="FC0AD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 стрелкой 73"/>
          <p:cNvCxnSpPr/>
          <p:nvPr/>
        </p:nvCxnSpPr>
        <p:spPr>
          <a:xfrm flipV="1">
            <a:off x="6000760" y="3429000"/>
            <a:ext cx="1357322" cy="1588"/>
          </a:xfrm>
          <a:prstGeom prst="straightConnector1">
            <a:avLst/>
          </a:prstGeom>
          <a:ln w="63500">
            <a:solidFill>
              <a:srgbClr val="FC0AD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Прямоугольник 74"/>
          <p:cNvSpPr/>
          <p:nvPr/>
        </p:nvSpPr>
        <p:spPr>
          <a:xfrm>
            <a:off x="3929058" y="500042"/>
            <a:ext cx="857256" cy="923330"/>
          </a:xfrm>
          <a:prstGeom prst="rect">
            <a:avLst/>
          </a:prstGeom>
          <a:solidFill>
            <a:srgbClr val="00B0F0"/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6" name="Прямоугольник 75"/>
          <p:cNvSpPr/>
          <p:nvPr/>
        </p:nvSpPr>
        <p:spPr>
          <a:xfrm>
            <a:off x="3857620" y="5572140"/>
            <a:ext cx="797432" cy="923330"/>
          </a:xfrm>
          <a:prstGeom prst="rect">
            <a:avLst/>
          </a:prstGeom>
          <a:solidFill>
            <a:srgbClr val="FFC000"/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20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" dur="20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10800000">
                                      <p:cBhvr>
                                        <p:cTn id="21" dur="6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" presetID="22" presetClass="entr" presetSubtype="2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" presetClass="exit" presetSubtype="8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" dur="20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2" presetClass="exit" presetSubtype="2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" dur="20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3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1000"/>
                            </p:stCondLst>
                            <p:childTnLst>
                              <p:par>
                                <p:cTn id="44" presetID="2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103"/>
          <p:cNvGrpSpPr/>
          <p:nvPr/>
        </p:nvGrpSpPr>
        <p:grpSpPr>
          <a:xfrm>
            <a:off x="3000364" y="1571612"/>
            <a:ext cx="2573356" cy="3786214"/>
            <a:chOff x="428596" y="1571612"/>
            <a:chExt cx="2573356" cy="3786214"/>
          </a:xfrm>
        </p:grpSpPr>
        <p:cxnSp>
          <p:nvCxnSpPr>
            <p:cNvPr id="99" name="Прямая со стрелкой 98"/>
            <p:cNvCxnSpPr/>
            <p:nvPr/>
          </p:nvCxnSpPr>
          <p:spPr>
            <a:xfrm rot="5400000">
              <a:off x="1143770" y="3499644"/>
              <a:ext cx="3714776" cy="1588"/>
            </a:xfrm>
            <a:prstGeom prst="straightConnector1">
              <a:avLst/>
            </a:prstGeom>
            <a:ln w="63500">
              <a:solidFill>
                <a:srgbClr val="FF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Прямая со стрелкой 100"/>
            <p:cNvCxnSpPr/>
            <p:nvPr/>
          </p:nvCxnSpPr>
          <p:spPr>
            <a:xfrm rot="5400000">
              <a:off x="-499304" y="3499644"/>
              <a:ext cx="3714776" cy="1588"/>
            </a:xfrm>
            <a:prstGeom prst="straightConnector1">
              <a:avLst/>
            </a:prstGeom>
            <a:ln w="63500">
              <a:solidFill>
                <a:srgbClr val="FF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Прямая со стрелкой 101"/>
            <p:cNvCxnSpPr/>
            <p:nvPr/>
          </p:nvCxnSpPr>
          <p:spPr>
            <a:xfrm rot="5400000">
              <a:off x="357952" y="3428206"/>
              <a:ext cx="3714776" cy="1588"/>
            </a:xfrm>
            <a:prstGeom prst="straightConnector1">
              <a:avLst/>
            </a:prstGeom>
            <a:ln w="63500">
              <a:solidFill>
                <a:srgbClr val="FF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Прямая со стрелкой 102"/>
            <p:cNvCxnSpPr/>
            <p:nvPr/>
          </p:nvCxnSpPr>
          <p:spPr>
            <a:xfrm rot="5400000">
              <a:off x="-1427998" y="3499644"/>
              <a:ext cx="3714776" cy="1588"/>
            </a:xfrm>
            <a:prstGeom prst="straightConnector1">
              <a:avLst/>
            </a:prstGeom>
            <a:ln w="63500">
              <a:solidFill>
                <a:srgbClr val="FF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9" name="TextBox 88"/>
          <p:cNvSpPr txBox="1"/>
          <p:nvPr/>
        </p:nvSpPr>
        <p:spPr>
          <a:xfrm>
            <a:off x="7500958" y="285728"/>
            <a:ext cx="10497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err="1" smtClean="0"/>
              <a:t>Бибиков</a:t>
            </a:r>
            <a:r>
              <a:rPr lang="ru-RU" sz="1200" dirty="0" smtClean="0"/>
              <a:t> Д.Н.</a:t>
            </a:r>
            <a:endParaRPr lang="ru-RU" sz="1200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500034" y="1142984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0" y="11525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15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78" name="Rectangle 3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80" name="Rectangle 3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83" name="Rectangle 3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86" name="Rectangle 4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89" name="Rectangle 4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92" name="Rectangle 4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94" name="Rectangle 5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96" name="Rectangle 5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98" name="Rectangle 5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0" y="11525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347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351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44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46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48" name="Rectangle 2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51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53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55" name="Rectangle 3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58" name="Rectangle 3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0" y="21621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0" y="21621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4" name="Группа 67"/>
          <p:cNvGrpSpPr/>
          <p:nvPr/>
        </p:nvGrpSpPr>
        <p:grpSpPr>
          <a:xfrm rot="10605750">
            <a:off x="2536017" y="3178967"/>
            <a:ext cx="3500462" cy="571504"/>
            <a:chOff x="2536017" y="3178967"/>
            <a:chExt cx="3500462" cy="571504"/>
          </a:xfrm>
        </p:grpSpPr>
        <p:grpSp>
          <p:nvGrpSpPr>
            <p:cNvPr id="6" name="Группа 87"/>
            <p:cNvGrpSpPr/>
            <p:nvPr/>
          </p:nvGrpSpPr>
          <p:grpSpPr>
            <a:xfrm rot="16200000">
              <a:off x="4000496" y="1714488"/>
              <a:ext cx="571504" cy="3500462"/>
              <a:chOff x="3500430" y="1714488"/>
              <a:chExt cx="571504" cy="3500462"/>
            </a:xfrm>
          </p:grpSpPr>
          <p:sp>
            <p:nvSpPr>
              <p:cNvPr id="83" name="Овал 82"/>
              <p:cNvSpPr/>
              <p:nvPr/>
            </p:nvSpPr>
            <p:spPr>
              <a:xfrm>
                <a:off x="3500430" y="1714488"/>
                <a:ext cx="571504" cy="571504"/>
              </a:xfrm>
              <a:prstGeom prst="ellipse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4" name="Овал 83"/>
              <p:cNvSpPr/>
              <p:nvPr/>
            </p:nvSpPr>
            <p:spPr>
              <a:xfrm>
                <a:off x="3500430" y="4643446"/>
                <a:ext cx="571504" cy="571504"/>
              </a:xfrm>
              <a:prstGeom prst="ellipse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86" name="Прямая соединительная линия 85"/>
              <p:cNvCxnSpPr/>
              <p:nvPr/>
            </p:nvCxnSpPr>
            <p:spPr>
              <a:xfrm rot="5400000">
                <a:off x="2357422" y="3500438"/>
                <a:ext cx="2857520" cy="1588"/>
              </a:xfrm>
              <a:prstGeom prst="line">
                <a:avLst/>
              </a:prstGeom>
              <a:ln w="6350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1" name="Умножение 90"/>
            <p:cNvSpPr/>
            <p:nvPr/>
          </p:nvSpPr>
          <p:spPr>
            <a:xfrm rot="16200000">
              <a:off x="2607455" y="3250405"/>
              <a:ext cx="500066" cy="500066"/>
            </a:xfrm>
            <a:prstGeom prst="mathMultiply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2" name="Овал 91"/>
            <p:cNvSpPr/>
            <p:nvPr/>
          </p:nvSpPr>
          <p:spPr>
            <a:xfrm rot="16200000">
              <a:off x="5679289" y="3393281"/>
              <a:ext cx="142876" cy="142876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95" name="Прямоугольник 94"/>
          <p:cNvSpPr/>
          <p:nvPr/>
        </p:nvSpPr>
        <p:spPr>
          <a:xfrm>
            <a:off x="2928926" y="142852"/>
            <a:ext cx="2714644" cy="1428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7" name="Прямоугольник 96"/>
          <p:cNvSpPr/>
          <p:nvPr/>
        </p:nvSpPr>
        <p:spPr>
          <a:xfrm>
            <a:off x="2928926" y="5429240"/>
            <a:ext cx="2714644" cy="142876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9" name="Прямая со стрелкой 68"/>
          <p:cNvCxnSpPr/>
          <p:nvPr/>
        </p:nvCxnSpPr>
        <p:spPr>
          <a:xfrm rot="10800000">
            <a:off x="4071934" y="3357562"/>
            <a:ext cx="1428760" cy="1588"/>
          </a:xfrm>
          <a:prstGeom prst="straightConnector1">
            <a:avLst/>
          </a:prstGeom>
          <a:ln w="63500">
            <a:solidFill>
              <a:srgbClr val="FC0AD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 стрелкой 69"/>
          <p:cNvCxnSpPr/>
          <p:nvPr/>
        </p:nvCxnSpPr>
        <p:spPr>
          <a:xfrm flipV="1">
            <a:off x="3071802" y="3571876"/>
            <a:ext cx="1357322" cy="1588"/>
          </a:xfrm>
          <a:prstGeom prst="straightConnector1">
            <a:avLst/>
          </a:prstGeom>
          <a:ln w="63500">
            <a:solidFill>
              <a:srgbClr val="FC0AD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 стрелкой 70"/>
          <p:cNvCxnSpPr/>
          <p:nvPr/>
        </p:nvCxnSpPr>
        <p:spPr>
          <a:xfrm rot="10800000">
            <a:off x="2786050" y="1928802"/>
            <a:ext cx="1428760" cy="1588"/>
          </a:xfrm>
          <a:prstGeom prst="straightConnector1">
            <a:avLst/>
          </a:prstGeom>
          <a:ln w="63500">
            <a:solidFill>
              <a:srgbClr val="FC0AD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 стрелкой 71"/>
          <p:cNvCxnSpPr/>
          <p:nvPr/>
        </p:nvCxnSpPr>
        <p:spPr>
          <a:xfrm flipV="1">
            <a:off x="4429124" y="5072074"/>
            <a:ext cx="1357322" cy="1588"/>
          </a:xfrm>
          <a:prstGeom prst="straightConnector1">
            <a:avLst/>
          </a:prstGeom>
          <a:ln w="63500">
            <a:solidFill>
              <a:srgbClr val="FC0AD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 стрелкой 72"/>
          <p:cNvCxnSpPr/>
          <p:nvPr/>
        </p:nvCxnSpPr>
        <p:spPr>
          <a:xfrm rot="10800000">
            <a:off x="1142976" y="3571876"/>
            <a:ext cx="1428760" cy="1588"/>
          </a:xfrm>
          <a:prstGeom prst="straightConnector1">
            <a:avLst/>
          </a:prstGeom>
          <a:ln w="63500">
            <a:solidFill>
              <a:srgbClr val="FC0AD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 стрелкой 73"/>
          <p:cNvCxnSpPr/>
          <p:nvPr/>
        </p:nvCxnSpPr>
        <p:spPr>
          <a:xfrm flipV="1">
            <a:off x="6000760" y="3429000"/>
            <a:ext cx="1357322" cy="1588"/>
          </a:xfrm>
          <a:prstGeom prst="straightConnector1">
            <a:avLst/>
          </a:prstGeom>
          <a:ln w="63500">
            <a:solidFill>
              <a:srgbClr val="FC0AD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Прямоугольник 74"/>
          <p:cNvSpPr/>
          <p:nvPr/>
        </p:nvSpPr>
        <p:spPr>
          <a:xfrm>
            <a:off x="3929058" y="500042"/>
            <a:ext cx="857256" cy="923330"/>
          </a:xfrm>
          <a:prstGeom prst="rect">
            <a:avLst/>
          </a:prstGeom>
          <a:solidFill>
            <a:srgbClr val="00B0F0"/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6" name="Прямоугольник 75"/>
          <p:cNvSpPr/>
          <p:nvPr/>
        </p:nvSpPr>
        <p:spPr>
          <a:xfrm>
            <a:off x="3857620" y="5572140"/>
            <a:ext cx="797432" cy="923330"/>
          </a:xfrm>
          <a:prstGeom prst="rect">
            <a:avLst/>
          </a:prstGeom>
          <a:solidFill>
            <a:srgbClr val="FFC000"/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20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" dur="20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10800000">
                                      <p:cBhvr>
                                        <p:cTn id="21" dur="6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" presetID="22" presetClass="entr" presetSubtype="2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" presetClass="exit" presetSubtype="8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" dur="20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2" presetClass="exit" presetSubtype="2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" dur="20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3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1000"/>
                            </p:stCondLst>
                            <p:childTnLst>
                              <p:par>
                                <p:cTn id="44" presetID="2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103"/>
          <p:cNvGrpSpPr/>
          <p:nvPr/>
        </p:nvGrpSpPr>
        <p:grpSpPr>
          <a:xfrm>
            <a:off x="3000364" y="1571612"/>
            <a:ext cx="2573356" cy="3786214"/>
            <a:chOff x="428596" y="1571612"/>
            <a:chExt cx="2573356" cy="3786214"/>
          </a:xfrm>
        </p:grpSpPr>
        <p:cxnSp>
          <p:nvCxnSpPr>
            <p:cNvPr id="99" name="Прямая со стрелкой 98"/>
            <p:cNvCxnSpPr/>
            <p:nvPr/>
          </p:nvCxnSpPr>
          <p:spPr>
            <a:xfrm rot="5400000">
              <a:off x="1143770" y="3499644"/>
              <a:ext cx="3714776" cy="1588"/>
            </a:xfrm>
            <a:prstGeom prst="straightConnector1">
              <a:avLst/>
            </a:prstGeom>
            <a:ln w="63500">
              <a:solidFill>
                <a:srgbClr val="FF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Прямая со стрелкой 100"/>
            <p:cNvCxnSpPr/>
            <p:nvPr/>
          </p:nvCxnSpPr>
          <p:spPr>
            <a:xfrm rot="5400000">
              <a:off x="-499304" y="3499644"/>
              <a:ext cx="3714776" cy="1588"/>
            </a:xfrm>
            <a:prstGeom prst="straightConnector1">
              <a:avLst/>
            </a:prstGeom>
            <a:ln w="63500">
              <a:solidFill>
                <a:srgbClr val="FF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Прямая со стрелкой 101"/>
            <p:cNvCxnSpPr/>
            <p:nvPr/>
          </p:nvCxnSpPr>
          <p:spPr>
            <a:xfrm rot="5400000">
              <a:off x="357952" y="3428206"/>
              <a:ext cx="3714776" cy="1588"/>
            </a:xfrm>
            <a:prstGeom prst="straightConnector1">
              <a:avLst/>
            </a:prstGeom>
            <a:ln w="63500">
              <a:solidFill>
                <a:srgbClr val="FF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Прямая со стрелкой 102"/>
            <p:cNvCxnSpPr/>
            <p:nvPr/>
          </p:nvCxnSpPr>
          <p:spPr>
            <a:xfrm rot="5400000">
              <a:off x="-1427998" y="3499644"/>
              <a:ext cx="3714776" cy="1588"/>
            </a:xfrm>
            <a:prstGeom prst="straightConnector1">
              <a:avLst/>
            </a:prstGeom>
            <a:ln w="63500">
              <a:solidFill>
                <a:srgbClr val="FF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9" name="TextBox 88"/>
          <p:cNvSpPr txBox="1"/>
          <p:nvPr/>
        </p:nvSpPr>
        <p:spPr>
          <a:xfrm>
            <a:off x="7500958" y="285728"/>
            <a:ext cx="10497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err="1" smtClean="0"/>
              <a:t>Бибиков</a:t>
            </a:r>
            <a:r>
              <a:rPr lang="ru-RU" sz="1200" dirty="0" smtClean="0"/>
              <a:t> Д.Н.</a:t>
            </a:r>
            <a:endParaRPr lang="ru-RU" sz="1200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500034" y="1142984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0" y="11525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15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78" name="Rectangle 3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80" name="Rectangle 3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83" name="Rectangle 3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86" name="Rectangle 4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89" name="Rectangle 4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92" name="Rectangle 4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94" name="Rectangle 5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96" name="Rectangle 5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98" name="Rectangle 5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0" y="11525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347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351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44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46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48" name="Rectangle 2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51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53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55" name="Rectangle 3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58" name="Rectangle 3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0" y="21621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0" y="21621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4" name="Группа 67"/>
          <p:cNvGrpSpPr/>
          <p:nvPr/>
        </p:nvGrpSpPr>
        <p:grpSpPr>
          <a:xfrm rot="10605750">
            <a:off x="2536017" y="3178967"/>
            <a:ext cx="3500462" cy="571504"/>
            <a:chOff x="2536017" y="3178967"/>
            <a:chExt cx="3500462" cy="571504"/>
          </a:xfrm>
        </p:grpSpPr>
        <p:grpSp>
          <p:nvGrpSpPr>
            <p:cNvPr id="6" name="Группа 87"/>
            <p:cNvGrpSpPr/>
            <p:nvPr/>
          </p:nvGrpSpPr>
          <p:grpSpPr>
            <a:xfrm rot="16200000">
              <a:off x="4000496" y="1714488"/>
              <a:ext cx="571504" cy="3500462"/>
              <a:chOff x="3500430" y="1714488"/>
              <a:chExt cx="571504" cy="3500462"/>
            </a:xfrm>
          </p:grpSpPr>
          <p:sp>
            <p:nvSpPr>
              <p:cNvPr id="83" name="Овал 82"/>
              <p:cNvSpPr/>
              <p:nvPr/>
            </p:nvSpPr>
            <p:spPr>
              <a:xfrm>
                <a:off x="3500430" y="1714488"/>
                <a:ext cx="571504" cy="571504"/>
              </a:xfrm>
              <a:prstGeom prst="ellipse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4" name="Овал 83"/>
              <p:cNvSpPr/>
              <p:nvPr/>
            </p:nvSpPr>
            <p:spPr>
              <a:xfrm>
                <a:off x="3500430" y="4643446"/>
                <a:ext cx="571504" cy="571504"/>
              </a:xfrm>
              <a:prstGeom prst="ellipse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86" name="Прямая соединительная линия 85"/>
              <p:cNvCxnSpPr/>
              <p:nvPr/>
            </p:nvCxnSpPr>
            <p:spPr>
              <a:xfrm rot="5400000">
                <a:off x="2357422" y="3500438"/>
                <a:ext cx="2857520" cy="1588"/>
              </a:xfrm>
              <a:prstGeom prst="line">
                <a:avLst/>
              </a:prstGeom>
              <a:ln w="6350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1" name="Умножение 90"/>
            <p:cNvSpPr/>
            <p:nvPr/>
          </p:nvSpPr>
          <p:spPr>
            <a:xfrm rot="16200000">
              <a:off x="2607455" y="3250405"/>
              <a:ext cx="500066" cy="500066"/>
            </a:xfrm>
            <a:prstGeom prst="mathMultiply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2" name="Овал 91"/>
            <p:cNvSpPr/>
            <p:nvPr/>
          </p:nvSpPr>
          <p:spPr>
            <a:xfrm rot="16200000">
              <a:off x="5679289" y="3393281"/>
              <a:ext cx="142876" cy="142876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95" name="Прямоугольник 94"/>
          <p:cNvSpPr/>
          <p:nvPr/>
        </p:nvSpPr>
        <p:spPr>
          <a:xfrm>
            <a:off x="2928926" y="142852"/>
            <a:ext cx="2714644" cy="1428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7" name="Прямоугольник 96"/>
          <p:cNvSpPr/>
          <p:nvPr/>
        </p:nvSpPr>
        <p:spPr>
          <a:xfrm>
            <a:off x="2928926" y="5429240"/>
            <a:ext cx="2714644" cy="142876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9" name="Прямая со стрелкой 68"/>
          <p:cNvCxnSpPr/>
          <p:nvPr/>
        </p:nvCxnSpPr>
        <p:spPr>
          <a:xfrm rot="10800000">
            <a:off x="4071934" y="3357562"/>
            <a:ext cx="1428760" cy="1588"/>
          </a:xfrm>
          <a:prstGeom prst="straightConnector1">
            <a:avLst/>
          </a:prstGeom>
          <a:ln w="63500">
            <a:solidFill>
              <a:srgbClr val="FC0AD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 стрелкой 69"/>
          <p:cNvCxnSpPr/>
          <p:nvPr/>
        </p:nvCxnSpPr>
        <p:spPr>
          <a:xfrm flipV="1">
            <a:off x="3071802" y="3571876"/>
            <a:ext cx="1357322" cy="1588"/>
          </a:xfrm>
          <a:prstGeom prst="straightConnector1">
            <a:avLst/>
          </a:prstGeom>
          <a:ln w="63500">
            <a:solidFill>
              <a:srgbClr val="FC0AD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 стрелкой 70"/>
          <p:cNvCxnSpPr/>
          <p:nvPr/>
        </p:nvCxnSpPr>
        <p:spPr>
          <a:xfrm rot="10800000">
            <a:off x="2786050" y="1928802"/>
            <a:ext cx="1428760" cy="1588"/>
          </a:xfrm>
          <a:prstGeom prst="straightConnector1">
            <a:avLst/>
          </a:prstGeom>
          <a:ln w="63500">
            <a:solidFill>
              <a:srgbClr val="FC0AD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 стрелкой 71"/>
          <p:cNvCxnSpPr/>
          <p:nvPr/>
        </p:nvCxnSpPr>
        <p:spPr>
          <a:xfrm flipV="1">
            <a:off x="4429124" y="5072074"/>
            <a:ext cx="1357322" cy="1588"/>
          </a:xfrm>
          <a:prstGeom prst="straightConnector1">
            <a:avLst/>
          </a:prstGeom>
          <a:ln w="63500">
            <a:solidFill>
              <a:srgbClr val="FC0AD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 стрелкой 72"/>
          <p:cNvCxnSpPr/>
          <p:nvPr/>
        </p:nvCxnSpPr>
        <p:spPr>
          <a:xfrm rot="10800000">
            <a:off x="1142976" y="3571876"/>
            <a:ext cx="1428760" cy="1588"/>
          </a:xfrm>
          <a:prstGeom prst="straightConnector1">
            <a:avLst/>
          </a:prstGeom>
          <a:ln w="63500">
            <a:solidFill>
              <a:srgbClr val="FC0AD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 стрелкой 73"/>
          <p:cNvCxnSpPr/>
          <p:nvPr/>
        </p:nvCxnSpPr>
        <p:spPr>
          <a:xfrm flipV="1">
            <a:off x="6000760" y="3429000"/>
            <a:ext cx="1357322" cy="1588"/>
          </a:xfrm>
          <a:prstGeom prst="straightConnector1">
            <a:avLst/>
          </a:prstGeom>
          <a:ln w="63500">
            <a:solidFill>
              <a:srgbClr val="FC0AD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Прямоугольник 74"/>
          <p:cNvSpPr/>
          <p:nvPr/>
        </p:nvSpPr>
        <p:spPr>
          <a:xfrm>
            <a:off x="3929058" y="500042"/>
            <a:ext cx="857256" cy="923330"/>
          </a:xfrm>
          <a:prstGeom prst="rect">
            <a:avLst/>
          </a:prstGeom>
          <a:solidFill>
            <a:srgbClr val="00B0F0"/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6" name="Прямоугольник 75"/>
          <p:cNvSpPr/>
          <p:nvPr/>
        </p:nvSpPr>
        <p:spPr>
          <a:xfrm>
            <a:off x="3857620" y="5572140"/>
            <a:ext cx="797432" cy="923330"/>
          </a:xfrm>
          <a:prstGeom prst="rect">
            <a:avLst/>
          </a:prstGeom>
          <a:solidFill>
            <a:srgbClr val="FFC000"/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20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" dur="20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10800000">
                                      <p:cBhvr>
                                        <p:cTn id="21" dur="6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" presetID="22" presetClass="entr" presetSubtype="2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" presetClass="exit" presetSubtype="8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" dur="20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2" presetClass="exit" presetSubtype="2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" dur="20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3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1000"/>
                            </p:stCondLst>
                            <p:childTnLst>
                              <p:par>
                                <p:cTn id="44" presetID="2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103"/>
          <p:cNvGrpSpPr/>
          <p:nvPr/>
        </p:nvGrpSpPr>
        <p:grpSpPr>
          <a:xfrm>
            <a:off x="3000364" y="1571612"/>
            <a:ext cx="2573356" cy="3786214"/>
            <a:chOff x="428596" y="1571612"/>
            <a:chExt cx="2573356" cy="3786214"/>
          </a:xfrm>
        </p:grpSpPr>
        <p:cxnSp>
          <p:nvCxnSpPr>
            <p:cNvPr id="99" name="Прямая со стрелкой 98"/>
            <p:cNvCxnSpPr/>
            <p:nvPr/>
          </p:nvCxnSpPr>
          <p:spPr>
            <a:xfrm rot="5400000">
              <a:off x="1143770" y="3499644"/>
              <a:ext cx="3714776" cy="1588"/>
            </a:xfrm>
            <a:prstGeom prst="straightConnector1">
              <a:avLst/>
            </a:prstGeom>
            <a:ln w="63500">
              <a:solidFill>
                <a:srgbClr val="FF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Прямая со стрелкой 100"/>
            <p:cNvCxnSpPr/>
            <p:nvPr/>
          </p:nvCxnSpPr>
          <p:spPr>
            <a:xfrm rot="5400000">
              <a:off x="-499304" y="3499644"/>
              <a:ext cx="3714776" cy="1588"/>
            </a:xfrm>
            <a:prstGeom prst="straightConnector1">
              <a:avLst/>
            </a:prstGeom>
            <a:ln w="63500">
              <a:solidFill>
                <a:srgbClr val="FF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Прямая со стрелкой 101"/>
            <p:cNvCxnSpPr/>
            <p:nvPr/>
          </p:nvCxnSpPr>
          <p:spPr>
            <a:xfrm rot="5400000">
              <a:off x="357952" y="3428206"/>
              <a:ext cx="3714776" cy="1588"/>
            </a:xfrm>
            <a:prstGeom prst="straightConnector1">
              <a:avLst/>
            </a:prstGeom>
            <a:ln w="63500">
              <a:solidFill>
                <a:srgbClr val="FF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Прямая со стрелкой 102"/>
            <p:cNvCxnSpPr/>
            <p:nvPr/>
          </p:nvCxnSpPr>
          <p:spPr>
            <a:xfrm rot="5400000">
              <a:off x="-1427998" y="3499644"/>
              <a:ext cx="3714776" cy="1588"/>
            </a:xfrm>
            <a:prstGeom prst="straightConnector1">
              <a:avLst/>
            </a:prstGeom>
            <a:ln w="63500">
              <a:solidFill>
                <a:srgbClr val="FF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9" name="TextBox 88"/>
          <p:cNvSpPr txBox="1"/>
          <p:nvPr/>
        </p:nvSpPr>
        <p:spPr>
          <a:xfrm>
            <a:off x="7500958" y="285728"/>
            <a:ext cx="10497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err="1" smtClean="0"/>
              <a:t>Бибиков</a:t>
            </a:r>
            <a:r>
              <a:rPr lang="ru-RU" sz="1200" dirty="0" smtClean="0"/>
              <a:t> Д.Н.</a:t>
            </a:r>
            <a:endParaRPr lang="ru-RU" sz="1200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500034" y="1142984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0" y="11525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15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78" name="Rectangle 3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80" name="Rectangle 3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83" name="Rectangle 3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86" name="Rectangle 4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89" name="Rectangle 4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92" name="Rectangle 4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94" name="Rectangle 5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96" name="Rectangle 5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98" name="Rectangle 5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0" y="11525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347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351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44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46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48" name="Rectangle 2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51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53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55" name="Rectangle 3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58" name="Rectangle 3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0" y="21621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0" y="21621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4" name="Группа 67"/>
          <p:cNvGrpSpPr/>
          <p:nvPr/>
        </p:nvGrpSpPr>
        <p:grpSpPr>
          <a:xfrm rot="10605750">
            <a:off x="2536017" y="3178967"/>
            <a:ext cx="3500462" cy="571504"/>
            <a:chOff x="2536017" y="3178967"/>
            <a:chExt cx="3500462" cy="571504"/>
          </a:xfrm>
        </p:grpSpPr>
        <p:grpSp>
          <p:nvGrpSpPr>
            <p:cNvPr id="6" name="Группа 87"/>
            <p:cNvGrpSpPr/>
            <p:nvPr/>
          </p:nvGrpSpPr>
          <p:grpSpPr>
            <a:xfrm rot="16200000">
              <a:off x="4000496" y="1714488"/>
              <a:ext cx="571504" cy="3500462"/>
              <a:chOff x="3500430" y="1714488"/>
              <a:chExt cx="571504" cy="3500462"/>
            </a:xfrm>
          </p:grpSpPr>
          <p:sp>
            <p:nvSpPr>
              <p:cNvPr id="83" name="Овал 82"/>
              <p:cNvSpPr/>
              <p:nvPr/>
            </p:nvSpPr>
            <p:spPr>
              <a:xfrm>
                <a:off x="3500430" y="1714488"/>
                <a:ext cx="571504" cy="571504"/>
              </a:xfrm>
              <a:prstGeom prst="ellipse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4" name="Овал 83"/>
              <p:cNvSpPr/>
              <p:nvPr/>
            </p:nvSpPr>
            <p:spPr>
              <a:xfrm>
                <a:off x="3500430" y="4643446"/>
                <a:ext cx="571504" cy="571504"/>
              </a:xfrm>
              <a:prstGeom prst="ellipse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86" name="Прямая соединительная линия 85"/>
              <p:cNvCxnSpPr/>
              <p:nvPr/>
            </p:nvCxnSpPr>
            <p:spPr>
              <a:xfrm rot="5400000">
                <a:off x="2357422" y="3500438"/>
                <a:ext cx="2857520" cy="1588"/>
              </a:xfrm>
              <a:prstGeom prst="line">
                <a:avLst/>
              </a:prstGeom>
              <a:ln w="6350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1" name="Умножение 90"/>
            <p:cNvSpPr/>
            <p:nvPr/>
          </p:nvSpPr>
          <p:spPr>
            <a:xfrm rot="16200000">
              <a:off x="2607455" y="3250405"/>
              <a:ext cx="500066" cy="500066"/>
            </a:xfrm>
            <a:prstGeom prst="mathMultiply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2" name="Овал 91"/>
            <p:cNvSpPr/>
            <p:nvPr/>
          </p:nvSpPr>
          <p:spPr>
            <a:xfrm rot="16200000">
              <a:off x="5679289" y="3393281"/>
              <a:ext cx="142876" cy="142876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95" name="Прямоугольник 94"/>
          <p:cNvSpPr/>
          <p:nvPr/>
        </p:nvSpPr>
        <p:spPr>
          <a:xfrm>
            <a:off x="2928926" y="142852"/>
            <a:ext cx="2714644" cy="1428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7" name="Прямоугольник 96"/>
          <p:cNvSpPr/>
          <p:nvPr/>
        </p:nvSpPr>
        <p:spPr>
          <a:xfrm>
            <a:off x="2928926" y="5429240"/>
            <a:ext cx="2714644" cy="142876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9" name="Прямая со стрелкой 68"/>
          <p:cNvCxnSpPr/>
          <p:nvPr/>
        </p:nvCxnSpPr>
        <p:spPr>
          <a:xfrm rot="10800000">
            <a:off x="4071934" y="3357562"/>
            <a:ext cx="1428760" cy="1588"/>
          </a:xfrm>
          <a:prstGeom prst="straightConnector1">
            <a:avLst/>
          </a:prstGeom>
          <a:ln w="63500">
            <a:solidFill>
              <a:srgbClr val="FC0AD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 стрелкой 69"/>
          <p:cNvCxnSpPr/>
          <p:nvPr/>
        </p:nvCxnSpPr>
        <p:spPr>
          <a:xfrm flipV="1">
            <a:off x="3071802" y="3571876"/>
            <a:ext cx="1357322" cy="1588"/>
          </a:xfrm>
          <a:prstGeom prst="straightConnector1">
            <a:avLst/>
          </a:prstGeom>
          <a:ln w="63500">
            <a:solidFill>
              <a:srgbClr val="FC0AD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 стрелкой 70"/>
          <p:cNvCxnSpPr/>
          <p:nvPr/>
        </p:nvCxnSpPr>
        <p:spPr>
          <a:xfrm rot="10800000">
            <a:off x="2786050" y="1928802"/>
            <a:ext cx="1428760" cy="1588"/>
          </a:xfrm>
          <a:prstGeom prst="straightConnector1">
            <a:avLst/>
          </a:prstGeom>
          <a:ln w="63500">
            <a:solidFill>
              <a:srgbClr val="FC0AD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 стрелкой 71"/>
          <p:cNvCxnSpPr/>
          <p:nvPr/>
        </p:nvCxnSpPr>
        <p:spPr>
          <a:xfrm flipV="1">
            <a:off x="4429124" y="5072074"/>
            <a:ext cx="1357322" cy="1588"/>
          </a:xfrm>
          <a:prstGeom prst="straightConnector1">
            <a:avLst/>
          </a:prstGeom>
          <a:ln w="63500">
            <a:solidFill>
              <a:srgbClr val="FC0AD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 стрелкой 72"/>
          <p:cNvCxnSpPr/>
          <p:nvPr/>
        </p:nvCxnSpPr>
        <p:spPr>
          <a:xfrm rot="10800000">
            <a:off x="1142976" y="3571876"/>
            <a:ext cx="1428760" cy="1588"/>
          </a:xfrm>
          <a:prstGeom prst="straightConnector1">
            <a:avLst/>
          </a:prstGeom>
          <a:ln w="63500">
            <a:solidFill>
              <a:srgbClr val="FC0AD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 стрелкой 73"/>
          <p:cNvCxnSpPr/>
          <p:nvPr/>
        </p:nvCxnSpPr>
        <p:spPr>
          <a:xfrm flipV="1">
            <a:off x="6000760" y="3429000"/>
            <a:ext cx="1357322" cy="1588"/>
          </a:xfrm>
          <a:prstGeom prst="straightConnector1">
            <a:avLst/>
          </a:prstGeom>
          <a:ln w="63500">
            <a:solidFill>
              <a:srgbClr val="FC0AD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Прямоугольник 74"/>
          <p:cNvSpPr/>
          <p:nvPr/>
        </p:nvSpPr>
        <p:spPr>
          <a:xfrm>
            <a:off x="3929058" y="500042"/>
            <a:ext cx="857256" cy="923330"/>
          </a:xfrm>
          <a:prstGeom prst="rect">
            <a:avLst/>
          </a:prstGeom>
          <a:solidFill>
            <a:srgbClr val="00B0F0"/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6" name="Прямоугольник 75"/>
          <p:cNvSpPr/>
          <p:nvPr/>
        </p:nvSpPr>
        <p:spPr>
          <a:xfrm>
            <a:off x="3857620" y="5572140"/>
            <a:ext cx="797432" cy="923330"/>
          </a:xfrm>
          <a:prstGeom prst="rect">
            <a:avLst/>
          </a:prstGeom>
          <a:solidFill>
            <a:srgbClr val="FFC000"/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20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" dur="20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10800000">
                                      <p:cBhvr>
                                        <p:cTn id="21" dur="6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" presetID="22" presetClass="entr" presetSubtype="2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" presetClass="exit" presetSubtype="8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" dur="20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2" presetClass="exit" presetSubtype="2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" dur="20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3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1000"/>
                            </p:stCondLst>
                            <p:childTnLst>
                              <p:par>
                                <p:cTn id="44" presetID="2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103"/>
          <p:cNvGrpSpPr/>
          <p:nvPr/>
        </p:nvGrpSpPr>
        <p:grpSpPr>
          <a:xfrm>
            <a:off x="3000364" y="1571612"/>
            <a:ext cx="2573356" cy="3786214"/>
            <a:chOff x="428596" y="1571612"/>
            <a:chExt cx="2573356" cy="3786214"/>
          </a:xfrm>
        </p:grpSpPr>
        <p:cxnSp>
          <p:nvCxnSpPr>
            <p:cNvPr id="99" name="Прямая со стрелкой 98"/>
            <p:cNvCxnSpPr/>
            <p:nvPr/>
          </p:nvCxnSpPr>
          <p:spPr>
            <a:xfrm rot="5400000">
              <a:off x="1143770" y="3499644"/>
              <a:ext cx="3714776" cy="1588"/>
            </a:xfrm>
            <a:prstGeom prst="straightConnector1">
              <a:avLst/>
            </a:prstGeom>
            <a:ln w="63500">
              <a:solidFill>
                <a:srgbClr val="FF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Прямая со стрелкой 100"/>
            <p:cNvCxnSpPr/>
            <p:nvPr/>
          </p:nvCxnSpPr>
          <p:spPr>
            <a:xfrm rot="5400000">
              <a:off x="-499304" y="3499644"/>
              <a:ext cx="3714776" cy="1588"/>
            </a:xfrm>
            <a:prstGeom prst="straightConnector1">
              <a:avLst/>
            </a:prstGeom>
            <a:ln w="63500">
              <a:solidFill>
                <a:srgbClr val="FF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Прямая со стрелкой 101"/>
            <p:cNvCxnSpPr/>
            <p:nvPr/>
          </p:nvCxnSpPr>
          <p:spPr>
            <a:xfrm rot="5400000">
              <a:off x="357952" y="3428206"/>
              <a:ext cx="3714776" cy="1588"/>
            </a:xfrm>
            <a:prstGeom prst="straightConnector1">
              <a:avLst/>
            </a:prstGeom>
            <a:ln w="63500">
              <a:solidFill>
                <a:srgbClr val="FF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Прямая со стрелкой 102"/>
            <p:cNvCxnSpPr/>
            <p:nvPr/>
          </p:nvCxnSpPr>
          <p:spPr>
            <a:xfrm rot="5400000">
              <a:off x="-1427998" y="3499644"/>
              <a:ext cx="3714776" cy="1588"/>
            </a:xfrm>
            <a:prstGeom prst="straightConnector1">
              <a:avLst/>
            </a:prstGeom>
            <a:ln w="63500">
              <a:solidFill>
                <a:srgbClr val="FF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9" name="TextBox 88"/>
          <p:cNvSpPr txBox="1"/>
          <p:nvPr/>
        </p:nvSpPr>
        <p:spPr>
          <a:xfrm>
            <a:off x="7500958" y="285728"/>
            <a:ext cx="10497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err="1" smtClean="0"/>
              <a:t>Бибиков</a:t>
            </a:r>
            <a:r>
              <a:rPr lang="ru-RU" sz="1200" dirty="0" smtClean="0"/>
              <a:t> Д.Н.</a:t>
            </a:r>
            <a:endParaRPr lang="ru-RU" sz="1200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500034" y="1142984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0" y="11525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15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78" name="Rectangle 3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80" name="Rectangle 3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83" name="Rectangle 3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86" name="Rectangle 4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89" name="Rectangle 4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92" name="Rectangle 4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94" name="Rectangle 5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96" name="Rectangle 5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98" name="Rectangle 5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0" y="11525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347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351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44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46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48" name="Rectangle 2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51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53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55" name="Rectangle 3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58" name="Rectangle 3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0" y="21621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0" y="21621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4" name="Группа 67"/>
          <p:cNvGrpSpPr/>
          <p:nvPr/>
        </p:nvGrpSpPr>
        <p:grpSpPr>
          <a:xfrm rot="10605750">
            <a:off x="2536017" y="3178967"/>
            <a:ext cx="3500462" cy="571504"/>
            <a:chOff x="2536017" y="3178967"/>
            <a:chExt cx="3500462" cy="571504"/>
          </a:xfrm>
        </p:grpSpPr>
        <p:grpSp>
          <p:nvGrpSpPr>
            <p:cNvPr id="6" name="Группа 87"/>
            <p:cNvGrpSpPr/>
            <p:nvPr/>
          </p:nvGrpSpPr>
          <p:grpSpPr>
            <a:xfrm rot="16200000">
              <a:off x="4000496" y="1714488"/>
              <a:ext cx="571504" cy="3500462"/>
              <a:chOff x="3500430" y="1714488"/>
              <a:chExt cx="571504" cy="3500462"/>
            </a:xfrm>
          </p:grpSpPr>
          <p:sp>
            <p:nvSpPr>
              <p:cNvPr id="83" name="Овал 82"/>
              <p:cNvSpPr/>
              <p:nvPr/>
            </p:nvSpPr>
            <p:spPr>
              <a:xfrm>
                <a:off x="3500430" y="1714488"/>
                <a:ext cx="571504" cy="571504"/>
              </a:xfrm>
              <a:prstGeom prst="ellipse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4" name="Овал 83"/>
              <p:cNvSpPr/>
              <p:nvPr/>
            </p:nvSpPr>
            <p:spPr>
              <a:xfrm>
                <a:off x="3500430" y="4643446"/>
                <a:ext cx="571504" cy="571504"/>
              </a:xfrm>
              <a:prstGeom prst="ellipse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86" name="Прямая соединительная линия 85"/>
              <p:cNvCxnSpPr/>
              <p:nvPr/>
            </p:nvCxnSpPr>
            <p:spPr>
              <a:xfrm rot="5400000">
                <a:off x="2357422" y="3500438"/>
                <a:ext cx="2857520" cy="1588"/>
              </a:xfrm>
              <a:prstGeom prst="line">
                <a:avLst/>
              </a:prstGeom>
              <a:ln w="6350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1" name="Умножение 90"/>
            <p:cNvSpPr/>
            <p:nvPr/>
          </p:nvSpPr>
          <p:spPr>
            <a:xfrm rot="16200000">
              <a:off x="2607455" y="3250405"/>
              <a:ext cx="500066" cy="500066"/>
            </a:xfrm>
            <a:prstGeom prst="mathMultiply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2" name="Овал 91"/>
            <p:cNvSpPr/>
            <p:nvPr/>
          </p:nvSpPr>
          <p:spPr>
            <a:xfrm rot="16200000">
              <a:off x="5679289" y="3393281"/>
              <a:ext cx="142876" cy="142876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95" name="Прямоугольник 94"/>
          <p:cNvSpPr/>
          <p:nvPr/>
        </p:nvSpPr>
        <p:spPr>
          <a:xfrm>
            <a:off x="2928926" y="142852"/>
            <a:ext cx="2714644" cy="1428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7" name="Прямоугольник 96"/>
          <p:cNvSpPr/>
          <p:nvPr/>
        </p:nvSpPr>
        <p:spPr>
          <a:xfrm>
            <a:off x="2928926" y="5429240"/>
            <a:ext cx="2714644" cy="142876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9" name="Прямая со стрелкой 68"/>
          <p:cNvCxnSpPr/>
          <p:nvPr/>
        </p:nvCxnSpPr>
        <p:spPr>
          <a:xfrm rot="10800000">
            <a:off x="4071934" y="3357562"/>
            <a:ext cx="1428760" cy="1588"/>
          </a:xfrm>
          <a:prstGeom prst="straightConnector1">
            <a:avLst/>
          </a:prstGeom>
          <a:ln w="63500">
            <a:solidFill>
              <a:srgbClr val="FC0AD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 стрелкой 69"/>
          <p:cNvCxnSpPr/>
          <p:nvPr/>
        </p:nvCxnSpPr>
        <p:spPr>
          <a:xfrm flipV="1">
            <a:off x="3071802" y="3571876"/>
            <a:ext cx="1357322" cy="1588"/>
          </a:xfrm>
          <a:prstGeom prst="straightConnector1">
            <a:avLst/>
          </a:prstGeom>
          <a:ln w="63500">
            <a:solidFill>
              <a:srgbClr val="FC0AD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 стрелкой 70"/>
          <p:cNvCxnSpPr/>
          <p:nvPr/>
        </p:nvCxnSpPr>
        <p:spPr>
          <a:xfrm rot="10800000">
            <a:off x="2786050" y="1928802"/>
            <a:ext cx="1428760" cy="1588"/>
          </a:xfrm>
          <a:prstGeom prst="straightConnector1">
            <a:avLst/>
          </a:prstGeom>
          <a:ln w="63500">
            <a:solidFill>
              <a:srgbClr val="FC0AD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 стрелкой 71"/>
          <p:cNvCxnSpPr/>
          <p:nvPr/>
        </p:nvCxnSpPr>
        <p:spPr>
          <a:xfrm flipV="1">
            <a:off x="4429124" y="5072074"/>
            <a:ext cx="1357322" cy="1588"/>
          </a:xfrm>
          <a:prstGeom prst="straightConnector1">
            <a:avLst/>
          </a:prstGeom>
          <a:ln w="63500">
            <a:solidFill>
              <a:srgbClr val="FC0AD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 стрелкой 72"/>
          <p:cNvCxnSpPr/>
          <p:nvPr/>
        </p:nvCxnSpPr>
        <p:spPr>
          <a:xfrm rot="10800000">
            <a:off x="1142976" y="3571876"/>
            <a:ext cx="1428760" cy="1588"/>
          </a:xfrm>
          <a:prstGeom prst="straightConnector1">
            <a:avLst/>
          </a:prstGeom>
          <a:ln w="63500">
            <a:solidFill>
              <a:srgbClr val="FC0AD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 стрелкой 73"/>
          <p:cNvCxnSpPr/>
          <p:nvPr/>
        </p:nvCxnSpPr>
        <p:spPr>
          <a:xfrm flipV="1">
            <a:off x="6000760" y="3429000"/>
            <a:ext cx="1357322" cy="1588"/>
          </a:xfrm>
          <a:prstGeom prst="straightConnector1">
            <a:avLst/>
          </a:prstGeom>
          <a:ln w="63500">
            <a:solidFill>
              <a:srgbClr val="FC0AD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Прямоугольник 74"/>
          <p:cNvSpPr/>
          <p:nvPr/>
        </p:nvSpPr>
        <p:spPr>
          <a:xfrm>
            <a:off x="3929058" y="500042"/>
            <a:ext cx="857256" cy="923330"/>
          </a:xfrm>
          <a:prstGeom prst="rect">
            <a:avLst/>
          </a:prstGeom>
          <a:solidFill>
            <a:srgbClr val="00B0F0"/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6" name="Прямоугольник 75"/>
          <p:cNvSpPr/>
          <p:nvPr/>
        </p:nvSpPr>
        <p:spPr>
          <a:xfrm>
            <a:off x="3857620" y="5572140"/>
            <a:ext cx="797432" cy="923330"/>
          </a:xfrm>
          <a:prstGeom prst="rect">
            <a:avLst/>
          </a:prstGeom>
          <a:solidFill>
            <a:srgbClr val="FFC000"/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20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" dur="20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10800000">
                                      <p:cBhvr>
                                        <p:cTn id="21" dur="6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" presetID="22" presetClass="entr" presetSubtype="2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" presetClass="exit" presetSubtype="8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" dur="20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2" presetClass="exit" presetSubtype="2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" dur="20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3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1000"/>
                            </p:stCondLst>
                            <p:childTnLst>
                              <p:par>
                                <p:cTn id="44" presetID="2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103"/>
          <p:cNvGrpSpPr/>
          <p:nvPr/>
        </p:nvGrpSpPr>
        <p:grpSpPr>
          <a:xfrm>
            <a:off x="3000364" y="1571612"/>
            <a:ext cx="2573356" cy="3786214"/>
            <a:chOff x="428596" y="1571612"/>
            <a:chExt cx="2573356" cy="3786214"/>
          </a:xfrm>
        </p:grpSpPr>
        <p:cxnSp>
          <p:nvCxnSpPr>
            <p:cNvPr id="99" name="Прямая со стрелкой 98"/>
            <p:cNvCxnSpPr/>
            <p:nvPr/>
          </p:nvCxnSpPr>
          <p:spPr>
            <a:xfrm rot="5400000">
              <a:off x="1143770" y="3499644"/>
              <a:ext cx="3714776" cy="1588"/>
            </a:xfrm>
            <a:prstGeom prst="straightConnector1">
              <a:avLst/>
            </a:prstGeom>
            <a:ln w="63500">
              <a:solidFill>
                <a:srgbClr val="FF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Прямая со стрелкой 100"/>
            <p:cNvCxnSpPr/>
            <p:nvPr/>
          </p:nvCxnSpPr>
          <p:spPr>
            <a:xfrm rot="5400000">
              <a:off x="-499304" y="3499644"/>
              <a:ext cx="3714776" cy="1588"/>
            </a:xfrm>
            <a:prstGeom prst="straightConnector1">
              <a:avLst/>
            </a:prstGeom>
            <a:ln w="63500">
              <a:solidFill>
                <a:srgbClr val="FF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Прямая со стрелкой 101"/>
            <p:cNvCxnSpPr/>
            <p:nvPr/>
          </p:nvCxnSpPr>
          <p:spPr>
            <a:xfrm rot="5400000">
              <a:off x="357952" y="3428206"/>
              <a:ext cx="3714776" cy="1588"/>
            </a:xfrm>
            <a:prstGeom prst="straightConnector1">
              <a:avLst/>
            </a:prstGeom>
            <a:ln w="63500">
              <a:solidFill>
                <a:srgbClr val="FF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Прямая со стрелкой 102"/>
            <p:cNvCxnSpPr/>
            <p:nvPr/>
          </p:nvCxnSpPr>
          <p:spPr>
            <a:xfrm rot="5400000">
              <a:off x="-1427998" y="3499644"/>
              <a:ext cx="3714776" cy="1588"/>
            </a:xfrm>
            <a:prstGeom prst="straightConnector1">
              <a:avLst/>
            </a:prstGeom>
            <a:ln w="63500">
              <a:solidFill>
                <a:srgbClr val="FF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9" name="TextBox 88"/>
          <p:cNvSpPr txBox="1"/>
          <p:nvPr/>
        </p:nvSpPr>
        <p:spPr>
          <a:xfrm>
            <a:off x="7500958" y="285728"/>
            <a:ext cx="10497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err="1" smtClean="0"/>
              <a:t>Бибиков</a:t>
            </a:r>
            <a:r>
              <a:rPr lang="ru-RU" sz="1200" dirty="0" smtClean="0"/>
              <a:t> Д.Н.</a:t>
            </a:r>
            <a:endParaRPr lang="ru-RU" sz="1200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500034" y="1142984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0" y="11525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15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78" name="Rectangle 3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80" name="Rectangle 3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83" name="Rectangle 3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86" name="Rectangle 4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89" name="Rectangle 4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92" name="Rectangle 4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94" name="Rectangle 5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96" name="Rectangle 5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98" name="Rectangle 5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0" y="11525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347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351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44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46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48" name="Rectangle 2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51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53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55" name="Rectangle 3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58" name="Rectangle 3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0" y="21621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0" y="21621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4" name="Группа 67"/>
          <p:cNvGrpSpPr/>
          <p:nvPr/>
        </p:nvGrpSpPr>
        <p:grpSpPr>
          <a:xfrm rot="10605750">
            <a:off x="2536017" y="3178967"/>
            <a:ext cx="3500462" cy="571504"/>
            <a:chOff x="2536017" y="3178967"/>
            <a:chExt cx="3500462" cy="571504"/>
          </a:xfrm>
        </p:grpSpPr>
        <p:grpSp>
          <p:nvGrpSpPr>
            <p:cNvPr id="6" name="Группа 87"/>
            <p:cNvGrpSpPr/>
            <p:nvPr/>
          </p:nvGrpSpPr>
          <p:grpSpPr>
            <a:xfrm rot="16200000">
              <a:off x="4000496" y="1714488"/>
              <a:ext cx="571504" cy="3500462"/>
              <a:chOff x="3500430" y="1714488"/>
              <a:chExt cx="571504" cy="3500462"/>
            </a:xfrm>
          </p:grpSpPr>
          <p:sp>
            <p:nvSpPr>
              <p:cNvPr id="83" name="Овал 82"/>
              <p:cNvSpPr/>
              <p:nvPr/>
            </p:nvSpPr>
            <p:spPr>
              <a:xfrm>
                <a:off x="3500430" y="1714488"/>
                <a:ext cx="571504" cy="571504"/>
              </a:xfrm>
              <a:prstGeom prst="ellipse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4" name="Овал 83"/>
              <p:cNvSpPr/>
              <p:nvPr/>
            </p:nvSpPr>
            <p:spPr>
              <a:xfrm>
                <a:off x="3500430" y="4643446"/>
                <a:ext cx="571504" cy="571504"/>
              </a:xfrm>
              <a:prstGeom prst="ellipse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86" name="Прямая соединительная линия 85"/>
              <p:cNvCxnSpPr/>
              <p:nvPr/>
            </p:nvCxnSpPr>
            <p:spPr>
              <a:xfrm rot="5400000">
                <a:off x="2357422" y="3500438"/>
                <a:ext cx="2857520" cy="1588"/>
              </a:xfrm>
              <a:prstGeom prst="line">
                <a:avLst/>
              </a:prstGeom>
              <a:ln w="6350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1" name="Умножение 90"/>
            <p:cNvSpPr/>
            <p:nvPr/>
          </p:nvSpPr>
          <p:spPr>
            <a:xfrm rot="16200000">
              <a:off x="2607455" y="3250405"/>
              <a:ext cx="500066" cy="500066"/>
            </a:xfrm>
            <a:prstGeom prst="mathMultiply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2" name="Овал 91"/>
            <p:cNvSpPr/>
            <p:nvPr/>
          </p:nvSpPr>
          <p:spPr>
            <a:xfrm rot="16200000">
              <a:off x="5679289" y="3393281"/>
              <a:ext cx="142876" cy="142876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95" name="Прямоугольник 94"/>
          <p:cNvSpPr/>
          <p:nvPr/>
        </p:nvSpPr>
        <p:spPr>
          <a:xfrm>
            <a:off x="2928926" y="142852"/>
            <a:ext cx="2714644" cy="1428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7" name="Прямоугольник 96"/>
          <p:cNvSpPr/>
          <p:nvPr/>
        </p:nvSpPr>
        <p:spPr>
          <a:xfrm>
            <a:off x="2928926" y="5429240"/>
            <a:ext cx="2714644" cy="142876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9" name="Прямая со стрелкой 68"/>
          <p:cNvCxnSpPr/>
          <p:nvPr/>
        </p:nvCxnSpPr>
        <p:spPr>
          <a:xfrm rot="10800000">
            <a:off x="4071934" y="3357562"/>
            <a:ext cx="1428760" cy="1588"/>
          </a:xfrm>
          <a:prstGeom prst="straightConnector1">
            <a:avLst/>
          </a:prstGeom>
          <a:ln w="63500">
            <a:solidFill>
              <a:srgbClr val="FC0AD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 стрелкой 69"/>
          <p:cNvCxnSpPr/>
          <p:nvPr/>
        </p:nvCxnSpPr>
        <p:spPr>
          <a:xfrm flipV="1">
            <a:off x="3071802" y="3571876"/>
            <a:ext cx="1357322" cy="1588"/>
          </a:xfrm>
          <a:prstGeom prst="straightConnector1">
            <a:avLst/>
          </a:prstGeom>
          <a:ln w="63500">
            <a:solidFill>
              <a:srgbClr val="FC0AD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 стрелкой 70"/>
          <p:cNvCxnSpPr/>
          <p:nvPr/>
        </p:nvCxnSpPr>
        <p:spPr>
          <a:xfrm rot="10800000">
            <a:off x="2786050" y="1928802"/>
            <a:ext cx="1428760" cy="1588"/>
          </a:xfrm>
          <a:prstGeom prst="straightConnector1">
            <a:avLst/>
          </a:prstGeom>
          <a:ln w="63500">
            <a:solidFill>
              <a:srgbClr val="FC0AD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 стрелкой 71"/>
          <p:cNvCxnSpPr/>
          <p:nvPr/>
        </p:nvCxnSpPr>
        <p:spPr>
          <a:xfrm flipV="1">
            <a:off x="4429124" y="5072074"/>
            <a:ext cx="1357322" cy="1588"/>
          </a:xfrm>
          <a:prstGeom prst="straightConnector1">
            <a:avLst/>
          </a:prstGeom>
          <a:ln w="63500">
            <a:solidFill>
              <a:srgbClr val="FC0AD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 стрелкой 72"/>
          <p:cNvCxnSpPr/>
          <p:nvPr/>
        </p:nvCxnSpPr>
        <p:spPr>
          <a:xfrm rot="10800000">
            <a:off x="1142976" y="3571876"/>
            <a:ext cx="1428760" cy="1588"/>
          </a:xfrm>
          <a:prstGeom prst="straightConnector1">
            <a:avLst/>
          </a:prstGeom>
          <a:ln w="63500">
            <a:solidFill>
              <a:srgbClr val="FC0AD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 стрелкой 73"/>
          <p:cNvCxnSpPr/>
          <p:nvPr/>
        </p:nvCxnSpPr>
        <p:spPr>
          <a:xfrm flipV="1">
            <a:off x="6000760" y="3429000"/>
            <a:ext cx="1357322" cy="1588"/>
          </a:xfrm>
          <a:prstGeom prst="straightConnector1">
            <a:avLst/>
          </a:prstGeom>
          <a:ln w="63500">
            <a:solidFill>
              <a:srgbClr val="FC0AD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Прямоугольник 74"/>
          <p:cNvSpPr/>
          <p:nvPr/>
        </p:nvSpPr>
        <p:spPr>
          <a:xfrm>
            <a:off x="3929058" y="500042"/>
            <a:ext cx="857256" cy="923330"/>
          </a:xfrm>
          <a:prstGeom prst="rect">
            <a:avLst/>
          </a:prstGeom>
          <a:solidFill>
            <a:srgbClr val="00B0F0"/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6" name="Прямоугольник 75"/>
          <p:cNvSpPr/>
          <p:nvPr/>
        </p:nvSpPr>
        <p:spPr>
          <a:xfrm>
            <a:off x="3857620" y="5572140"/>
            <a:ext cx="797432" cy="923330"/>
          </a:xfrm>
          <a:prstGeom prst="rect">
            <a:avLst/>
          </a:prstGeom>
          <a:solidFill>
            <a:srgbClr val="FFC000"/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20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" dur="20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10800000">
                                      <p:cBhvr>
                                        <p:cTn id="21" dur="6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" presetID="22" presetClass="entr" presetSubtype="2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" presetClass="exit" presetSubtype="8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" dur="20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2" presetClass="exit" presetSubtype="2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" dur="20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3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556</TotalTime>
  <Words>39</Words>
  <Application>Microsoft Office PowerPoint</Application>
  <PresentationFormat>Экран (4:3)</PresentationFormat>
  <Paragraphs>22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Дмитрий Николаевич</cp:lastModifiedBy>
  <cp:revision>99</cp:revision>
  <dcterms:modified xsi:type="dcterms:W3CDTF">2014-12-18T11:46:46Z</dcterms:modified>
</cp:coreProperties>
</file>