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D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000">
              <a:srgbClr val="FFFF00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Box 88"/>
          <p:cNvSpPr txBox="1"/>
          <p:nvPr/>
        </p:nvSpPr>
        <p:spPr>
          <a:xfrm>
            <a:off x="7500958" y="285728"/>
            <a:ext cx="10497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err="1" smtClean="0"/>
              <a:t>Бибиков</a:t>
            </a:r>
            <a:r>
              <a:rPr lang="ru-RU" sz="1200" dirty="0" smtClean="0"/>
              <a:t> Д.Н.</a:t>
            </a:r>
            <a:endParaRPr lang="ru-RU" sz="12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500034" y="114298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11525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78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80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83" name="Rectangle 3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84" name="Rectangle 40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86" name="Rectangle 4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87" name="Rectangle 43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89" name="Rectangle 4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90" name="Rectangle 46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92" name="Rectangle 4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94" name="Rectangle 5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96" name="Rectangle 5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98" name="Rectangle 5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99" name="Rectangle 55"/>
          <p:cNvSpPr>
            <a:spLocks noChangeArrowheads="1"/>
          </p:cNvSpPr>
          <p:nvPr/>
        </p:nvSpPr>
        <p:spPr bwMode="auto">
          <a:xfrm>
            <a:off x="-809625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201" name="Rectangle 5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202" name="Rectangle 58"/>
          <p:cNvSpPr>
            <a:spLocks noChangeArrowheads="1"/>
          </p:cNvSpPr>
          <p:nvPr/>
        </p:nvSpPr>
        <p:spPr bwMode="auto">
          <a:xfrm>
            <a:off x="-809625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9" name="Овал 38"/>
          <p:cNvSpPr/>
          <p:nvPr/>
        </p:nvSpPr>
        <p:spPr>
          <a:xfrm>
            <a:off x="3500430" y="1428736"/>
            <a:ext cx="1214446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1" name="Прямая со стрелкой 40"/>
          <p:cNvCxnSpPr/>
          <p:nvPr/>
        </p:nvCxnSpPr>
        <p:spPr>
          <a:xfrm rot="5400000">
            <a:off x="3643306" y="1357298"/>
            <a:ext cx="857256" cy="1588"/>
          </a:xfrm>
          <a:prstGeom prst="straightConnector1">
            <a:avLst/>
          </a:prstGeom>
          <a:ln w="666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2071670" y="928670"/>
            <a:ext cx="36433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10800000" flipV="1">
            <a:off x="2776526" y="776270"/>
            <a:ext cx="21431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10800000" flipV="1">
            <a:off x="2285984" y="785794"/>
            <a:ext cx="21431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10800000" flipV="1">
            <a:off x="3633782" y="776270"/>
            <a:ext cx="21431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10800000" flipV="1">
            <a:off x="3143240" y="785794"/>
            <a:ext cx="21431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10800000" flipV="1">
            <a:off x="4491038" y="776270"/>
            <a:ext cx="21431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10800000" flipV="1">
            <a:off x="4000496" y="785794"/>
            <a:ext cx="21431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10800000" flipV="1">
            <a:off x="5348294" y="776270"/>
            <a:ext cx="21431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rot="10800000" flipV="1">
            <a:off x="4857752" y="785794"/>
            <a:ext cx="21431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>
            <a:stCxn id="39" idx="2"/>
          </p:cNvCxnSpPr>
          <p:nvPr/>
        </p:nvCxnSpPr>
        <p:spPr>
          <a:xfrm rot="10800000" flipV="1">
            <a:off x="3500430" y="2000240"/>
            <a:ext cx="1588" cy="2571768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rot="16200000" flipH="1">
            <a:off x="3572660" y="3144042"/>
            <a:ext cx="2357456" cy="69851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1643042" y="3500438"/>
            <a:ext cx="88517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m</a:t>
            </a:r>
            <a:r>
              <a:rPr lang="en-US" sz="4800" baseline="-25000" dirty="0" smtClean="0"/>
              <a:t>1</a:t>
            </a:r>
            <a:endParaRPr lang="ru-RU" sz="4800" baseline="-25000" dirty="0"/>
          </a:p>
        </p:txBody>
      </p:sp>
      <p:sp>
        <p:nvSpPr>
          <p:cNvPr id="69" name="TextBox 68"/>
          <p:cNvSpPr txBox="1"/>
          <p:nvPr/>
        </p:nvSpPr>
        <p:spPr>
          <a:xfrm>
            <a:off x="5286380" y="3214686"/>
            <a:ext cx="88517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m</a:t>
            </a:r>
            <a:r>
              <a:rPr lang="en-US" sz="4800" baseline="-25000" dirty="0" smtClean="0"/>
              <a:t>2</a:t>
            </a:r>
            <a:endParaRPr lang="ru-RU" sz="4800" baseline="-250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88" name="Группа 87"/>
          <p:cNvGrpSpPr/>
          <p:nvPr/>
        </p:nvGrpSpPr>
        <p:grpSpPr>
          <a:xfrm>
            <a:off x="2643174" y="3500438"/>
            <a:ext cx="1214446" cy="3144042"/>
            <a:chOff x="2643174" y="3500438"/>
            <a:chExt cx="1214446" cy="3144042"/>
          </a:xfrm>
        </p:grpSpPr>
        <p:sp>
          <p:nvSpPr>
            <p:cNvPr id="61" name="Прямоугольник 60"/>
            <p:cNvSpPr/>
            <p:nvPr/>
          </p:nvSpPr>
          <p:spPr>
            <a:xfrm>
              <a:off x="3214678" y="4572008"/>
              <a:ext cx="642942" cy="1143008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1" name="Прямая со стрелкой 70"/>
            <p:cNvCxnSpPr/>
            <p:nvPr/>
          </p:nvCxnSpPr>
          <p:spPr>
            <a:xfrm rot="5400000">
              <a:off x="2750331" y="5893587"/>
              <a:ext cx="1500198" cy="1588"/>
            </a:xfrm>
            <a:prstGeom prst="straightConnector1">
              <a:avLst/>
            </a:prstGeom>
            <a:ln w="508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Прямая со стрелкой 71"/>
            <p:cNvCxnSpPr/>
            <p:nvPr/>
          </p:nvCxnSpPr>
          <p:spPr>
            <a:xfrm rot="16200000" flipV="1">
              <a:off x="2750331" y="4250537"/>
              <a:ext cx="1510516" cy="10318"/>
            </a:xfrm>
            <a:prstGeom prst="straightConnector1">
              <a:avLst/>
            </a:prstGeom>
            <a:ln w="508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643174" y="5857892"/>
              <a:ext cx="676275" cy="695325"/>
            </a:xfrm>
            <a:prstGeom prst="rect">
              <a:avLst/>
            </a:prstGeom>
            <a:noFill/>
          </p:spPr>
        </p:pic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928926" y="3571876"/>
              <a:ext cx="285750" cy="695325"/>
            </a:xfrm>
            <a:prstGeom prst="rect">
              <a:avLst/>
            </a:prstGeom>
            <a:noFill/>
          </p:spPr>
        </p:pic>
      </p:grp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91" name="Группа 90"/>
          <p:cNvGrpSpPr/>
          <p:nvPr/>
        </p:nvGrpSpPr>
        <p:grpSpPr>
          <a:xfrm>
            <a:off x="4500562" y="2285992"/>
            <a:ext cx="1390655" cy="3144042"/>
            <a:chOff x="4500562" y="2285992"/>
            <a:chExt cx="1390655" cy="3144042"/>
          </a:xfrm>
        </p:grpSpPr>
        <p:sp>
          <p:nvSpPr>
            <p:cNvPr id="62" name="Прямоугольник 61"/>
            <p:cNvSpPr/>
            <p:nvPr/>
          </p:nvSpPr>
          <p:spPr>
            <a:xfrm>
              <a:off x="4500562" y="3214686"/>
              <a:ext cx="642942" cy="1143008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4" name="Прямая со стрелкой 73"/>
            <p:cNvCxnSpPr/>
            <p:nvPr/>
          </p:nvCxnSpPr>
          <p:spPr>
            <a:xfrm rot="5400000">
              <a:off x="4036215" y="4679141"/>
              <a:ext cx="1500198" cy="1588"/>
            </a:xfrm>
            <a:prstGeom prst="straightConnector1">
              <a:avLst/>
            </a:prstGeom>
            <a:ln w="508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Прямая со стрелкой 74"/>
            <p:cNvCxnSpPr/>
            <p:nvPr/>
          </p:nvCxnSpPr>
          <p:spPr>
            <a:xfrm rot="16200000" flipV="1">
              <a:off x="4036215" y="3036091"/>
              <a:ext cx="1510516" cy="10318"/>
            </a:xfrm>
            <a:prstGeom prst="straightConnector1">
              <a:avLst/>
            </a:prstGeom>
            <a:ln w="508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" name="Picture 5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214942" y="4572008"/>
              <a:ext cx="676275" cy="695325"/>
            </a:xfrm>
            <a:prstGeom prst="rect">
              <a:avLst/>
            </a:prstGeom>
            <a:noFill/>
          </p:spPr>
        </p:pic>
        <p:pic>
          <p:nvPicPr>
            <p:cNvPr id="1034" name="Picture 10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000628" y="2500306"/>
              <a:ext cx="285750" cy="695325"/>
            </a:xfrm>
            <a:prstGeom prst="rect">
              <a:avLst/>
            </a:prstGeom>
            <a:noFill/>
          </p:spPr>
        </p:pic>
      </p:grp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33333E-6 L -0.00503 -0.22916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0" y="-115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0 L 0.0026 0.23148 " pathEditMode="relative" rAng="0" ptsTypes="AA">
                                      <p:cBhvr>
                                        <p:cTn id="8" dur="3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11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Box 88"/>
          <p:cNvSpPr txBox="1"/>
          <p:nvPr/>
        </p:nvSpPr>
        <p:spPr>
          <a:xfrm>
            <a:off x="7500958" y="285728"/>
            <a:ext cx="10497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err="1" smtClean="0"/>
              <a:t>Бибиков</a:t>
            </a:r>
            <a:r>
              <a:rPr lang="ru-RU" sz="1200" dirty="0" smtClean="0"/>
              <a:t> Д.Н.</a:t>
            </a:r>
            <a:endParaRPr lang="ru-RU" sz="12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500034" y="114298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11525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78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80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83" name="Rectangle 3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84" name="Rectangle 40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86" name="Rectangle 4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87" name="Rectangle 43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89" name="Rectangle 4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90" name="Rectangle 46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92" name="Rectangle 4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94" name="Rectangle 5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96" name="Rectangle 5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98" name="Rectangle 5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99" name="Rectangle 55"/>
          <p:cNvSpPr>
            <a:spLocks noChangeArrowheads="1"/>
          </p:cNvSpPr>
          <p:nvPr/>
        </p:nvSpPr>
        <p:spPr bwMode="auto">
          <a:xfrm>
            <a:off x="-809625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4338" name="Picture 2" descr="C:\Documents and Settings\Бибиков\Рабочий стол\Презентации\блок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785794"/>
            <a:ext cx="3286116" cy="2464587"/>
          </a:xfrm>
          <a:prstGeom prst="rect">
            <a:avLst/>
          </a:prstGeom>
          <a:noFill/>
        </p:spPr>
      </p:pic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11525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4342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28" y="571480"/>
            <a:ext cx="3086100" cy="695325"/>
          </a:xfrm>
          <a:prstGeom prst="rect">
            <a:avLst/>
          </a:prstGeom>
          <a:noFill/>
        </p:spPr>
      </p:pic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4344" name="Picture 8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6" y="1928802"/>
            <a:ext cx="3086100" cy="695325"/>
          </a:xfrm>
          <a:prstGeom prst="rect">
            <a:avLst/>
          </a:prstGeom>
          <a:noFill/>
        </p:spPr>
      </p:pic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4346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2643182"/>
            <a:ext cx="3695700" cy="619125"/>
          </a:xfrm>
          <a:prstGeom prst="rect">
            <a:avLst/>
          </a:prstGeom>
          <a:noFill/>
        </p:spPr>
      </p:pic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4348" name="Picture 1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1285860"/>
            <a:ext cx="3362325" cy="619125"/>
          </a:xfrm>
          <a:prstGeom prst="rect">
            <a:avLst/>
          </a:prstGeom>
          <a:noFill/>
        </p:spPr>
      </p:pic>
      <p:cxnSp>
        <p:nvCxnSpPr>
          <p:cNvPr id="76" name="Прямая со стрелкой 75"/>
          <p:cNvCxnSpPr/>
          <p:nvPr/>
        </p:nvCxnSpPr>
        <p:spPr>
          <a:xfrm rot="5400000" flipH="1" flipV="1">
            <a:off x="5107785" y="2035959"/>
            <a:ext cx="2214578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5786446" y="500042"/>
            <a:ext cx="4667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8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4286256"/>
            <a:ext cx="3695700" cy="619125"/>
          </a:xfrm>
          <a:prstGeom prst="rect">
            <a:avLst/>
          </a:prstGeom>
          <a:noFill/>
        </p:spPr>
      </p:pic>
      <p:pic>
        <p:nvPicPr>
          <p:cNvPr id="79" name="Picture 1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3643314"/>
            <a:ext cx="3362325" cy="619125"/>
          </a:xfrm>
          <a:prstGeom prst="rect">
            <a:avLst/>
          </a:prstGeom>
          <a:noFill/>
        </p:spPr>
      </p:pic>
      <p:sp>
        <p:nvSpPr>
          <p:cNvPr id="80" name="Левая фигурная скобка 79"/>
          <p:cNvSpPr/>
          <p:nvPr/>
        </p:nvSpPr>
        <p:spPr>
          <a:xfrm>
            <a:off x="642910" y="3571876"/>
            <a:ext cx="474347" cy="1357322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351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4350" name="Picture 14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5143512"/>
            <a:ext cx="3390900" cy="12192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</TotalTime>
  <Words>11</Words>
  <Application>Microsoft Office PowerPoint</Application>
  <PresentationFormat>Экран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Дмитрий Николаевич</cp:lastModifiedBy>
  <cp:revision>69</cp:revision>
  <dcterms:modified xsi:type="dcterms:W3CDTF">2014-12-22T07:51:16Z</dcterms:modified>
</cp:coreProperties>
</file>