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FFFF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Прямоугольник 62"/>
          <p:cNvSpPr/>
          <p:nvPr/>
        </p:nvSpPr>
        <p:spPr>
          <a:xfrm>
            <a:off x="1285852" y="2357430"/>
            <a:ext cx="6643734" cy="37862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1285852" y="3143248"/>
            <a:ext cx="6643734" cy="3000396"/>
          </a:xfrm>
          <a:prstGeom prst="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i="1" dirty="0" smtClean="0">
                <a:solidFill>
                  <a:schemeClr val="tx1"/>
                </a:solidFill>
              </a:rPr>
              <a:t>H</a:t>
            </a:r>
            <a:r>
              <a:rPr lang="en-US" sz="6000" i="1" baseline="-25000" dirty="0" smtClean="0">
                <a:solidFill>
                  <a:schemeClr val="tx1"/>
                </a:solidFill>
              </a:rPr>
              <a:t>2</a:t>
            </a:r>
            <a:r>
              <a:rPr lang="en-US" sz="6000" i="1" dirty="0" smtClean="0">
                <a:solidFill>
                  <a:schemeClr val="tx1"/>
                </a:solidFill>
              </a:rPr>
              <a:t>SO</a:t>
            </a:r>
            <a:r>
              <a:rPr lang="en-US" sz="6000" i="1" baseline="-25000" dirty="0" smtClean="0">
                <a:solidFill>
                  <a:schemeClr val="tx1"/>
                </a:solidFill>
              </a:rPr>
              <a:t>4</a:t>
            </a:r>
            <a:endParaRPr lang="ru-RU" sz="6000" i="1" baseline="-250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500958" y="285728"/>
            <a:ext cx="1049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Бибиков</a:t>
            </a:r>
            <a:r>
              <a:rPr lang="ru-RU" sz="1200" dirty="0" smtClean="0"/>
              <a:t> Д.Н.</a:t>
            </a:r>
            <a:endParaRPr lang="ru-RU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01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73" name="Группа 72"/>
          <p:cNvGrpSpPr/>
          <p:nvPr/>
        </p:nvGrpSpPr>
        <p:grpSpPr>
          <a:xfrm>
            <a:off x="1928794" y="1714488"/>
            <a:ext cx="785818" cy="4000528"/>
            <a:chOff x="1928794" y="1714488"/>
            <a:chExt cx="785818" cy="4000528"/>
          </a:xfrm>
          <a:blipFill dpi="0" rotWithShape="0">
            <a:blip r:embed="rId2"/>
            <a:srcRect/>
            <a:tile tx="0" ty="0" sx="100000" sy="100000" flip="y" algn="tl"/>
          </a:blipFill>
        </p:grpSpPr>
        <p:sp>
          <p:nvSpPr>
            <p:cNvPr id="67" name="Прямоугольник 66"/>
            <p:cNvSpPr/>
            <p:nvPr/>
          </p:nvSpPr>
          <p:spPr>
            <a:xfrm>
              <a:off x="1928794" y="1785926"/>
              <a:ext cx="785818" cy="385765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 prstMaterial="dkEdge"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1928794" y="1714488"/>
              <a:ext cx="785818" cy="142876"/>
            </a:xfrm>
            <a:prstGeom prst="ellipse">
              <a:avLst/>
            </a:prstGeom>
            <a:grpFill/>
            <a:scene3d>
              <a:camera prst="orthographicFront"/>
              <a:lightRig rig="threePt" dir="t"/>
            </a:scene3d>
            <a:sp3d prstMaterial="dkEdge"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1928794" y="5572140"/>
              <a:ext cx="785818" cy="142876"/>
            </a:xfrm>
            <a:prstGeom prst="ellipse">
              <a:avLst/>
            </a:prstGeom>
            <a:grpFill/>
            <a:scene3d>
              <a:camera prst="orthographicFront"/>
              <a:lightRig rig="threePt" dir="t"/>
            </a:scene3d>
            <a:sp3d prstMaterial="dkEdge"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3" name="Овал 82"/>
          <p:cNvSpPr/>
          <p:nvPr/>
        </p:nvSpPr>
        <p:spPr>
          <a:xfrm>
            <a:off x="2285984" y="2143116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1928794" y="2500306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2285984" y="2857496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1928794" y="3143248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2285984" y="3429000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1928794" y="3714752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2285984" y="4000504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1928794" y="4286256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2285984" y="4572008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1857356" y="4857760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96" name="Овал 95"/>
          <p:cNvSpPr/>
          <p:nvPr/>
        </p:nvSpPr>
        <p:spPr>
          <a:xfrm>
            <a:off x="2285984" y="5000636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1928794" y="1928802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grpSp>
        <p:nvGrpSpPr>
          <p:cNvPr id="114" name="Группа 113"/>
          <p:cNvGrpSpPr/>
          <p:nvPr/>
        </p:nvGrpSpPr>
        <p:grpSpPr>
          <a:xfrm>
            <a:off x="6715140" y="1714488"/>
            <a:ext cx="785818" cy="4000528"/>
            <a:chOff x="1928794" y="1714488"/>
            <a:chExt cx="785818" cy="4000528"/>
          </a:xfrm>
          <a:blipFill dpi="0" rotWithShape="0">
            <a:blip r:embed="rId2"/>
            <a:srcRect/>
            <a:tile tx="0" ty="0" sx="100000" sy="100000" flip="xy" algn="tl"/>
          </a:blipFill>
        </p:grpSpPr>
        <p:sp>
          <p:nvSpPr>
            <p:cNvPr id="115" name="Прямоугольник 114"/>
            <p:cNvSpPr/>
            <p:nvPr/>
          </p:nvSpPr>
          <p:spPr>
            <a:xfrm>
              <a:off x="1928794" y="1785926"/>
              <a:ext cx="785818" cy="385765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 prstMaterial="dkEdge"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Овал 115"/>
            <p:cNvSpPr/>
            <p:nvPr/>
          </p:nvSpPr>
          <p:spPr>
            <a:xfrm>
              <a:off x="1928794" y="1714488"/>
              <a:ext cx="785818" cy="142876"/>
            </a:xfrm>
            <a:prstGeom prst="ellipse">
              <a:avLst/>
            </a:prstGeom>
            <a:grpFill/>
            <a:scene3d>
              <a:camera prst="orthographicFront"/>
              <a:lightRig rig="threePt" dir="t"/>
            </a:scene3d>
            <a:sp3d prstMaterial="dkEdge"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1928794" y="5572140"/>
              <a:ext cx="785818" cy="142876"/>
            </a:xfrm>
            <a:prstGeom prst="ellipse">
              <a:avLst/>
            </a:prstGeom>
            <a:grpFill/>
            <a:scene3d>
              <a:camera prst="orthographicFront"/>
              <a:lightRig rig="threePt" dir="t"/>
            </a:scene3d>
            <a:sp3d prstMaterial="dkEdge"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8" name="Овал 117"/>
          <p:cNvSpPr/>
          <p:nvPr/>
        </p:nvSpPr>
        <p:spPr>
          <a:xfrm>
            <a:off x="7072330" y="2285992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19" name="Овал 118"/>
          <p:cNvSpPr/>
          <p:nvPr/>
        </p:nvSpPr>
        <p:spPr>
          <a:xfrm>
            <a:off x="6715140" y="2643182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20" name="Овал 119"/>
          <p:cNvSpPr/>
          <p:nvPr/>
        </p:nvSpPr>
        <p:spPr>
          <a:xfrm>
            <a:off x="7072330" y="3000372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21" name="Овал 120"/>
          <p:cNvSpPr/>
          <p:nvPr/>
        </p:nvSpPr>
        <p:spPr>
          <a:xfrm>
            <a:off x="6715140" y="3286124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7072330" y="3571876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23" name="Овал 122"/>
          <p:cNvSpPr/>
          <p:nvPr/>
        </p:nvSpPr>
        <p:spPr>
          <a:xfrm>
            <a:off x="6715140" y="3857628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24" name="Овал 123"/>
          <p:cNvSpPr/>
          <p:nvPr/>
        </p:nvSpPr>
        <p:spPr>
          <a:xfrm>
            <a:off x="7072330" y="4143380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6715140" y="4429132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26" name="Овал 125"/>
          <p:cNvSpPr/>
          <p:nvPr/>
        </p:nvSpPr>
        <p:spPr>
          <a:xfrm>
            <a:off x="7072330" y="4714884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27" name="Овал 126"/>
          <p:cNvSpPr/>
          <p:nvPr/>
        </p:nvSpPr>
        <p:spPr>
          <a:xfrm>
            <a:off x="6643702" y="5000636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28" name="Овал 127"/>
          <p:cNvSpPr/>
          <p:nvPr/>
        </p:nvSpPr>
        <p:spPr>
          <a:xfrm>
            <a:off x="7072330" y="5143512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29" name="Овал 128"/>
          <p:cNvSpPr/>
          <p:nvPr/>
        </p:nvSpPr>
        <p:spPr>
          <a:xfrm>
            <a:off x="6715140" y="2071678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286248" y="4572008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+</a:t>
            </a:r>
            <a:endParaRPr lang="ru-RU" sz="9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1500166" y="357166"/>
            <a:ext cx="9348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-2</a:t>
            </a:r>
            <a:endParaRPr lang="ru-RU" sz="72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000892" y="357166"/>
            <a:ext cx="9348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-2</a:t>
            </a:r>
            <a:endParaRPr lang="ru-RU" sz="7200" dirty="0"/>
          </a:p>
        </p:txBody>
      </p:sp>
      <p:sp>
        <p:nvSpPr>
          <p:cNvPr id="135" name="Rectangle 1"/>
          <p:cNvSpPr>
            <a:spLocks noChangeArrowheads="1"/>
          </p:cNvSpPr>
          <p:nvPr/>
        </p:nvSpPr>
        <p:spPr bwMode="auto">
          <a:xfrm>
            <a:off x="3071802" y="714356"/>
            <a:ext cx="32147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Δφ 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0" y="1071546"/>
            <a:ext cx="150233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Cu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641666" y="1071546"/>
            <a:ext cx="150233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Cu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C 0.00989 0.00069 0.04201 0.01018 0.05 -0.00648 C 0.0526 -0.02107 0.05 -0.03843 0.05972 -0.04722 C 0.06667 -0.04653 0.07396 -0.04769 0.08073 -0.04514 C 0.08229 -0.04445 0.08125 -0.04051 0.08229 -0.03866 C 0.08351 -0.03657 0.08542 -0.03542 0.08715 -0.03426 C 0.0934 -0.03009 0.10799 -0.03056 0.11128 -0.03009 C 0.11302 -0.02292 0.11441 -0.01574 0.11614 -0.00857 C 0.10833 0.00185 0.11389 0.00301 0.1033 0.00648 C 0.09722 0.02917 0.11875 0.02731 0.12899 0.03241 C 0.13472 0.03518 0.13559 0.03657 0.14028 0.04097 C 0.14687 0.03981 0.15469 0.04213 0.15972 0.03657 C 0.16111 0.03518 0.16007 0.03171 0.16128 0.03009 C 0.16406 0.02639 0.17066 0.025 0.17413 0.02384 C 0.17795 0.02454 0.18229 0.02315 0.18559 0.02593 C 0.18854 0.02847 0.18646 0.04699 0.18559 0.04745 C 0.17587 0.05185 0.1651 0.04884 0.15486 0.04954 C 0.15121 0.05116 0.14722 0.05185 0.14358 0.05393 C 0.13871 0.05671 0.13455 0.06157 0.12899 0.0625 C 0.12205 0.06366 0.1151 0.06389 0.10816 0.06458 C 0.10868 0.06736 0.10833 0.07083 0.10972 0.07315 C 0.11111 0.07523 0.12517 0.08449 0.12743 0.08611 C 0.15312 0.08426 0.17743 0.08565 0.2033 0.08403 C 0.2066 0.08241 0.20937 0.0787 0.21285 0.07755 C 0.22031 0.075 0.22812 0.075 0.23559 0.07315 C 0.24236 0.05903 0.23837 0.04213 0.24514 0.02801 C 0.24739 0.00833 0.24566 0.00926 0.25972 0.01296 C 0.26493 0.01713 0.26892 0.01944 0.27257 0.02593 C 0.28021 0.03981 0.27118 0.03032 0.28073 0.03889 C 0.28819 0.03819 0.29601 0.03935 0.3033 0.03657 C 0.31267 0.0331 0.30781 0.01898 0.31614 0.01505 C 0.32014 0.01319 0.32465 0.01366 0.32899 0.01296 C 0.33733 0.00949 0.33646 0.00579 0.33385 -0.00417 C 0.33437 -0.00926 0.33559 -0.01412 0.33559 -0.01921 C 0.33559 -0.03426 0.33003 -0.05139 0.33559 -0.06435 C 0.33958 -0.07384 0.34965 -0.07986 0.35486 -0.09028 C 0.35278 -0.09884 0.35 -0.10324 0.34514 -0.10949 C 0.34236 -0.12107 0.34496 -0.11458 0.33385 -0.12454 C 0.32118 -0.13588 0.31233 -0.13843 0.29687 -0.1419 C 0.29253 -0.1412 0.28819 -0.13935 0.28385 -0.13982 C 0.28194 -0.14005 0.28073 -0.14282 0.27899 -0.14398 C 0.27604 -0.14583 0.27257 -0.14676 0.26944 -0.14838 C 0.25573 -0.16273 0.26528 -0.15347 0.24514 -0.16991 C 0.24358 -0.1713 0.24028 -0.17407 0.24028 -0.17407 C 0.23542 -0.2007 0.23767 -0.2132 0.25642 -0.21921 C 0.27344 -0.21759 0.31858 -0.20278 0.32413 -0.2257 C 0.30746 -0.24792 0.28871 -0.25741 0.26771 -0.26875 C 0.26233 -0.26806 0.25677 -0.26875 0.25156 -0.26667 C 0.24184 -0.26296 0.24062 -0.24583 0.23229 -0.23866 C 0.23108 -0.2338 0.2316 -0.22755 0.22899 -0.22361 C 0.22535 -0.21829 0.22049 -0.21505 0.21614 -0.21065 C 0.21302 -0.20741 0.2092 -0.20579 0.20642 -0.20208 C 0.19427 -0.18588 0.20955 -0.20579 0.19514 -0.18912 C 0.18993 -0.1831 0.18802 -0.17685 0.18229 -0.17199 C 0.16875 -0.19491 0.17378 -0.18403 0.16614 -0.20417 C 0.16267 -0.22269 0.1658 -0.22245 0.1533 -0.22778 C 0.14687 -0.22708 0.13889 -0.23125 0.13385 -0.2257 C 0.13264 -0.22431 0.13785 -0.19375 0.13871 -0.18912 C 0.13663 -0.16088 0.14201 -0.15972 0.11128 -0.16991 C 0.10642 -0.17153 0.10278 -0.17708 0.09844 -0.18056 C 0.09514 -0.18333 0.08871 -0.18912 0.08871 -0.18912 C 0.08385 -0.18843 0.07882 -0.18912 0.07413 -0.18704 C 0.06528 -0.1831 0.06753 -0.16273 0.06458 -0.15486 C 0.06215 -0.14838 0.04757 -0.1463 0.04201 -0.1419 C 0.03871 -0.13935 0.03229 -0.13333 0.03229 -0.13333 C 0.03368 -0.10926 0.03351 -0.10162 0.04358 -0.0838 C 0.04583 -0.07454 0.04427 -0.07014 0.04028 -0.06227 C 0.05312 -0.05093 0.04618 -0.05301 0.06128 -0.05579 C 0.07222 -0.06042 0.07778 -0.07662 0.08871 -0.08171 C 0.0908 -0.08588 0.09792 -0.09074 0.09514 -0.09445 C 0.08924 -0.10232 0.08281 -0.10347 0.07587 -0.10949 C 0.06667 -0.12778 0.05816 -0.13588 0.05486 -0.15903 C 0.05955 -0.23449 0.04167 -0.23125 0.07101 -0.24074 C 0.07535 -0.23958 0.08212 -0.23889 0.08559 -0.23426 C 0.09132 -0.22662 0.09635 -0.21412 0.1 -0.20417 C 0.09809 -0.19421 0.09705 -0.18542 0.09358 -0.17616 C 0.0908 -0.16088 0.09045 -0.15417 0.09201 -0.1375 C 0.09028 -0.11667 0.09132 -0.10833 0.07587 -0.10093 C 0.07292 -0.09699 0.06892 -0.09445 0.06614 -0.09028 C 0.06354 -0.08634 0.06267 -0.08056 0.05972 -0.07732 C 0.05087 -0.06759 0.0434 -0.05579 0.03385 -0.04722 C 0.02656 -0.03241 0.02864 -0.03912 0.02587 -0.02778 C 0.02899 -0.00394 0.025 -0.00787 0.03559 0.0044 C 0.04045 0.00995 0.05 0.02153 0.05 0.02153 C 0.04792 0.03009 0.0441 0.05463 0.05 0.0625 C 0.05121 0.06412 0.0533 0.06389 0.05486 0.06458 C 0.07101 0.09305 0.06788 0.0794 0.10972 0.07755 C 0.1191 0.06505 0.1125 0.07616 0.11771 0.04954 C 0.11892 0.04282 0.12135 0.0368 0.12257 0.03009 C 0.12309 0.02731 0.12361 0.0243 0.12413 0.02153 C 0.12361 0.01736 0.12257 0.01319 0.12257 0.0088 C 0.12257 -0.00625 0.14531 -0.0037 0.15 -0.00417 C 0.15208 -0.00023 0.1526 0.00509 0.15486 0.0088 C 0.16024 0.01736 0.17014 0.02153 0.17743 0.02593 C 0.18524 0.03055 0.19201 0.03657 0.2 0.04097 C 0.20156 0.04305 0.20312 0.0456 0.20486 0.04745 C 0.20642 0.04907 0.20868 0.04954 0.20972 0.05162 C 0.21788 0.06921 0.20608 0.06296 0.22101 0.06667 C 0.2309 0.07338 0.24062 0.07361 0.25156 0.07546 C 0.25538 0.07477 0.25937 0.07523 0.26285 0.07315 C 0.26458 0.07199 0.26476 0.06852 0.26614 0.06667 C 0.26753 0.06481 0.26944 0.06389 0.27101 0.0625 C 0.28281 0.03819 0.26111 0.03055 0.25 0.01944 C 0.24826 0.01597 0.24097 0.00486 0.25156 0.00231 C 0.27066 -0.00232 0.29028 -0.0007 0.30972 -0.00208 C 0.31233 -0.00417 0.31545 -0.00556 0.31771 -0.00857 C 0.31892 -0.01019 0.3184 -0.0132 0.31944 -0.01505 C 0.32066 -0.0169 0.32274 -0.01736 0.32413 -0.01921 C 0.33055 -0.02778 0.33542 -0.03843 0.34201 -0.04722 C 0.34375 -0.0544 0.3467 -0.05949 0.34844 -0.06667 C 0.34618 -0.08866 0.3493 -0.07523 0.34358 -0.0882 C 0.3375 -0.10208 0.33038 -0.10857 0.32101 -0.11829 C 0.30278 -0.13704 0.28403 -0.13195 0.25972 -0.13333 C 0.25382 -0.13519 0.24792 -0.13773 0.24201 -0.13982 C 0.23628 -0.15046 0.22552 -0.15509 0.21771 -0.16343 C 0.2059 -0.17593 0.21285 -0.17083 0.20486 -0.18495 C 0.20347 -0.18727 0.20139 -0.18889 0.2 -0.1912 C 0.19826 -0.19398 0.1967 -0.19699 0.19514 -0.2 C 0.1941 -0.20417 0.19236 -0.20833 0.19201 -0.21273 C 0.19097 -0.22778 0.19219 -0.24352 0.18871 -0.25787 C 0.18646 -0.26736 0.16892 -0.27107 0.16285 -0.27315 C 0.1559 -0.27245 0.14878 -0.27292 0.14201 -0.27083 C 0.13351 -0.26829 0.13472 -0.26482 0.13073 -0.25787 C 0.12483 -0.24792 0.1184 -0.24213 0.11285 -0.23218 C 0.10989 -0.21968 0.10174 -0.20509 0.09358 -0.19769 C 0.09305 -0.19491 0.09271 -0.1919 0.09201 -0.18912 C 0.09114 -0.18542 0.08958 -0.18218 0.08871 -0.17847 C 0.08351 -0.15532 0.08229 -0.13171 0.07101 -0.11181 C 0.07049 -0.10972 0.07014 -0.10741 0.06944 -0.10532 C 0.06858 -0.10232 0.06684 -0.09977 0.06614 -0.09676 C 0.06528 -0.09329 0.0658 -0.08912 0.06458 -0.08588 C 0.06111 -0.07639 0.05052 -0.07107 0.04358 -0.06667 C 0.03837 -0.05787 0.03437 -0.05116 0.02743 -0.04514 C 0.02257 -0.03565 0.02361 -0.02755 0.01458 -0.02361 C 0.01302 -0.02222 0.01146 -0.02037 0.00972 -0.01921 C 0.00816 -0.01829 0.00486 -0.01713 0.00486 -0.01713 " pathEditMode="relative" ptsTypes="fffffffffffffffffffffffffffffffff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4.16667E-6 -1.73472E-18 C 0.01233 0.00348 0.02431 0.01088 0.03542 0.01945 C 0.0408 0.02361 0.04618 0.02801 0.05156 0.03241 C 0.05313 0.0338 0.05643 0.03658 0.05643 0.03658 C 0.0658 0.05533 0.06979 0.0757 0.0757 0.09676 C 0.07674 0.1007 0.08368 0.11736 0.08542 0.11829 C 0.09896 0.12477 0.08854 0.12037 0.11771 0.12269 C 0.12049 0.12755 0.12448 0.13357 0.1257 0.13982 C 0.12709 0.14769 0.1257 0.15672 0.12899 0.16343 C 0.13316 0.17176 0.14236 0.17593 0.14844 0.18079 C 0.16719 0.17917 0.17917 0.18264 0.19184 0.16574 C 0.19809 0.1426 0.2 0.15301 0.2257 0.15486 C 0.23177 0.15672 0.2375 0.15949 0.24358 0.16135 C 0.25243 0.16945 0.26684 0.17292 0.27743 0.17639 C 0.29358 0.17547 0.31094 0.16783 0.3257 0.17639 C 0.33004 0.17894 0.33316 0.18357 0.33698 0.18727 C 0.34028 0.19051 0.34479 0.19098 0.34844 0.19352 C 0.35955 0.20162 0.35695 0.20301 0.37257 0.20857 C 0.37795 0.21042 0.38872 0.21505 0.38872 0.21505 C 0.39202 0.21436 0.39705 0.2169 0.39844 0.21297 C 0.40226 0.20186 0.39879 0.18797 0.40156 0.17639 C 0.40018 0.1544 0.39931 0.13172 0.39184 0.11181 C 0.3908 0.0963 0.38802 0.07732 0.39358 0.0625 C 0.39757 0.05209 0.40972 0.03449 0.40972 0.03449 C 0.41163 0.02176 0.41285 0.01482 0.41285 -1.73472E-18 C 0.41285 -0.00578 0.4132 -0.01203 0.41129 -0.01713 C 0.40399 -0.03634 0.38455 -0.03426 0.37101 -0.03865 C 0.35122 -0.03611 0.35677 -0.03634 0.34184 -0.02777 C 0.33976 -0.02662 0.3375 -0.02662 0.33542 -0.02569 C 0.33212 -0.02453 0.3257 -0.02152 0.3257 -0.02152 C 0.32136 -0.02291 0.31649 -0.02222 0.31285 -0.02569 C 0.30278 -0.03541 0.29636 -0.05949 0.29028 -0.07314 C 0.28906 -0.07592 0.28872 -0.07939 0.28698 -0.08171 C 0.27865 -0.09282 0.26424 -0.09444 0.25313 -0.09676 C 0.24618 -0.09606 0.23837 -0.09907 0.23229 -0.09444 C 0.2283 -0.09143 0.22743 -0.07731 0.22743 -0.07731 C 0.22656 -0.05069 0.23629 -0.0199 0.21615 -0.01273 C 0.20417 -0.01412 0.19722 -0.01296 0.18698 -0.01921 C 0.17483 -0.02662 0.1658 -0.04328 0.15643 -0.05578 C 0.15243 -0.06111 0.14948 -0.0706 0.14514 -0.07523 C 0.14375 -0.07662 0.14184 -0.07639 0.14028 -0.07731 C 0.12952 -0.08449 0.11979 -0.08865 0.10799 -0.09236 C 0.10156 -0.09097 0.09462 -0.09189 0.08872 -0.08819 C 0.08386 -0.08518 0.07743 -0.07314 0.07743 -0.07314 C 0.07361 -0.05902 0.06754 -0.04514 0.05972 -0.03426 C 0.05521 -0.01759 0.06129 -0.03819 0.05486 -0.02152 C 0.05018 -0.00926 0.04774 0.00278 0.03872 0.01088 C 0.0257 0.0088 0.02049 0.01088 0.00799 0.01088 " pathEditMode="relative" ptsTypes="fffffffffffffffffffffffffffffffffffffffffffffffA">
                                      <p:cBhvr>
                                        <p:cTn id="8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7.22222E-6 2.96296E-6 C -0.00468 -0.00625 -0.00989 -0.01088 -0.01458 -0.01713 C -0.01857 -0.03357 -0.01857 -0.05023 -0.02256 -0.06667 C -0.02482 -0.0757 -0.03645 -0.07894 -0.04201 -0.08172 C -0.04513 -0.0801 -0.04895 -0.0801 -0.05156 -0.07732 C -0.05312 -0.0757 -0.05347 -0.07269 -0.05486 -0.07084 C -0.05937 -0.06505 -0.06579 -0.05857 -0.071 -0.05371 C -0.08472 -0.0581 -0.09756 -0.06644 -0.11128 -0.07084 C -0.12048 -0.07709 -0.12656 -0.07639 -0.13385 -0.06667 C -0.13437 -0.06389 -0.13472 -0.06088 -0.13541 -0.0581 C -0.13593 -0.05579 -0.13541 -0.05162 -0.13715 -0.05162 C -0.13888 -0.05162 -0.13767 -0.05625 -0.13871 -0.0581 C -0.13993 -0.06019 -0.14201 -0.06088 -0.14357 -0.06227 C -0.14461 -0.06435 -0.14861 -0.06875 -0.1467 -0.06875 C -0.14409 -0.06875 -0.14097 -0.06574 -0.14027 -0.06227 C -0.13958 -0.05926 -0.14253 -0.05648 -0.14357 -0.05371 C -0.14305 -0.04445 -0.14322 -0.03496 -0.14201 -0.0257 C -0.14114 -0.02014 -0.13472 -0.01551 -0.13229 -0.01273 C -0.12482 -0.0044 -0.11944 0.00115 -0.10972 0.0044 C -0.11041 0.03773 -0.10381 0.0618 -0.11614 0.08611 C -0.11909 0.09861 -0.11597 0.08842 -0.12586 0.10324 C -0.13315 0.11389 -0.13819 0.12731 -0.14357 0.13981 C -0.146 0.14537 -0.14704 0.14907 -0.14843 0.15486 C -0.14947 0.15926 -0.15156 0.16782 -0.15156 0.16782 C -0.15225 0.18565 -0.14947 0.20509 -0.15486 0.22152 C -0.15885 0.23379 -0.17673 0.24027 -0.18541 0.24097 C -0.20694 0.24282 -0.22847 0.24375 -0.24999 0.24514 C -0.25607 0.25139 -0.26128 0.25277 -0.2677 0.2581 C -0.27899 0.26736 -0.26927 0.2625 -0.27899 0.26666 C -0.29183 0.26342 -0.29427 0.25578 -0.29999 0.24097 C -0.30295 0.22453 -0.31076 0.21157 -0.31458 0.19583 C -0.31666 0.1875 -0.31683 0.17801 -0.31944 0.1699 C -0.32743 0.14514 -0.31857 0.18032 -0.32413 0.15694 C -0.32361 0.1412 -0.32552 0.125 -0.32256 0.10972 C -0.31944 0.09328 -0.30086 0.09352 -0.29201 0.09027 C -0.28489 0.08402 -0.27743 0.07615 -0.27256 0.06666 C -0.27308 0.05092 -0.27308 0.03518 -0.27413 0.01944 C -0.27638 -0.01598 -0.32083 -0.00787 -0.33385 -0.00857 C -0.35138 -0.01621 -0.35746 -0.03773 -0.36944 -0.05371 C -0.37482 -0.06852 -0.38437 -0.07963 -0.39201 -0.09236 C -0.39444 -0.0963 -0.39843 -0.10533 -0.39843 -0.10533 C -0.40486 -0.10255 -0.40729 -0.10232 -0.41128 -0.09468 C -0.40885 -0.08148 -0.40729 -0.08542 -0.39843 -0.0794 C -0.38611 -0.0801 -0.37361 -0.08033 -0.36128 -0.08172 C -0.35607 -0.08218 -0.35607 -0.08519 -0.35156 -0.0882 C -0.3467 -0.09144 -0.34062 -0.09213 -0.33541 -0.09468 C -0.33055 -0.09398 -0.32586 -0.09329 -0.321 -0.09236 C -0.3177 -0.09167 -0.31232 -0.09445 -0.31128 -0.09028 C -0.30885 -0.0801 -0.31163 -0.06875 -0.31284 -0.0581 C -0.31319 -0.05486 -0.3151 -0.05232 -0.31614 -0.04931 C -0.31874 -0.03449 -0.32395 -0.02269 -0.32743 -0.00857 C -0.31944 -0.0007 -0.31475 2.96296E-6 -0.30486 0.00231 C -0.29149 0.00162 -0.27795 0.00185 -0.26458 2.96296E-6 C -0.25572 -0.00116 -0.24183 -0.02084 -0.23385 -0.02801 C -0.22256 -0.03797 -0.21128 -0.04375 -0.19843 -0.04931 C -0.16736 -0.04769 -0.16354 -0.0551 -0.14513 -0.03658 C -0.14288 -0.02709 -0.13923 -0.02338 -0.13385 -0.01713 C -0.13038 -0.01297 -0.12413 -0.00417 -0.12413 -0.00417 C -0.12118 0.00833 -0.11718 0.02754 -0.10642 0.0324 C -0.10329 0.03379 -0.09999 0.03379 -0.0967 0.03449 C -0.08229 0.03379 -0.0677 0.03356 -0.05329 0.0324 C -0.04045 0.03148 -0.01458 0.02801 -0.01458 0.02801 C -0.0092 0.02569 -0.01145 0.02592 -0.00798 0.02592 " pathEditMode="relative" ptsTypes="ffffffffffffffffffffffffffffffffffffffffffffffffffffffffffffffA">
                                      <p:cBhvr>
                                        <p:cTn id="10" dur="5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2222 -0.17315 C 0.01337 -0.16528 0.00625 -0.16436 -0.00191 -0.15394 C -0.00434 -0.14398 -0.00903 -0.13588 -0.01163 -0.12593 C -0.01406 -0.08843 -0.0099 -0.03287 -0.01806 0.00092 C -0.01945 0.01898 -0.01667 0.02685 -0.02934 0.03102 C -0.0382 0.03703 -0.04722 0.03889 -0.05677 0.04189 C -0.06597 0.03796 -0.06823 0.0324 -0.07118 0.02037 C -0.07014 0.0125 -0.06945 0.00463 -0.06806 -0.00324 C -0.06736 -0.00764 -0.06476 -0.01621 -0.06476 -0.01621 C -0.07049 -0.02755 -0.07448 -0.0301 -0.0842 -0.03334 C -0.0941 -0.02686 -0.09531 -0.02223 -0.09705 -0.00764 C -0.09479 0.01041 -0.08924 0.02824 -0.09549 0.04606 C -0.09844 0.05463 -0.1191 0.06273 -0.12292 0.06551 C -0.1316 0.07176 -0.13629 0.0824 -0.14063 0.09352 C -0.14358 0.10949 -0.15313 0.10856 -0.16476 0.11504 C -0.18281 0.125 -0.20017 0.13657 -0.21962 0.14074 C -0.25469 0.13935 -0.28316 0.13634 -0.31649 0.13009 C -0.32448 0.11898 -0.33247 0.11064 -0.33906 0.09768 C -0.34271 0.08287 -0.34913 0.07037 -0.35191 0.05486 C -0.35365 0.02222 -0.36997 -0.0382 -0.34375 -0.05486 C -0.33837 -0.06204 -0.3276 -0.07361 -0.32292 -0.08287 C -0.32188 -0.08496 -0.32153 -0.08843 -0.31962 -0.08936 C -0.30799 -0.09491 -0.29479 -0.09236 -0.28247 -0.09352 C -0.24097 -0.09074 -0.24583 -0.09005 -0.19375 -0.09352 C -0.18108 -0.09445 -0.16927 -0.10625 -0.15677 -0.10857 C -0.15504 -0.10973 -0.14705 -0.11482 -0.14549 -0.11736 C -0.14323 -0.12107 -0.14254 -0.12616 -0.14063 -0.1301 C -0.14149 -0.13797 -0.14063 -0.14584 -0.14549 -0.15162 C -0.14844 -0.1551 -0.15521 -0.16019 -0.15521 -0.16019 C -0.15625 -0.16227 -0.15677 -0.16528 -0.15833 -0.16667 C -0.16528 -0.17246 -0.1776 -0.17523 -0.18576 -0.17755 C -0.2125 -0.17547 -0.24583 -0.18681 -0.2632 -0.15394 C -0.26528 -0.14491 -0.26892 -0.13565 -0.27292 -0.12801 C -0.27379 -0.12153 -0.27639 -0.11528 -0.27604 -0.10857 C -0.27517 -0.08681 -0.27361 -0.07014 -0.26476 -0.05278 C -0.2592 -0.02963 -0.25226 -0.01667 -0.23906 0.00092 C -0.23316 0.00879 -0.22969 0.02014 -0.22292 0.02685 C -0.21823 0.03148 -0.21372 0.03657 -0.20833 0.03981 C -0.20521 0.04166 -0.19861 0.04398 -0.19861 0.04398 C -0.18993 0.05185 -0.17986 0.05439 -0.16962 0.05694 C -0.16007 0.06527 -0.14965 0.06736 -0.13906 0.07199 C -0.12031 0.07083 -0.10781 0.06921 -0.09063 0.06551 C -0.0783 0.05578 -0.08524 0.06088 -0.06962 0.05046 C -0.06545 0.04768 -0.0632 0.04189 -0.0599 0.0375 C -0.04757 0.02083 -0.04063 -0.00139 -0.0309 -0.02061 C -0.02691 -0.05324 -0.0184 -0.08496 -0.00833 -0.11505 C -0.00486 -0.12547 0.00017 -0.13519 0.00451 -0.14514 C 0.00555 -0.14746 0.00746 -0.14908 0.00781 -0.15162 C 0.00851 -0.15648 0.00781 -0.16158 0.00781 -0.16667 " pathEditMode="relative" ptsTypes="ffffffffffffffffffffffffffffffffffffffffffffffffA">
                                      <p:cBhvr>
                                        <p:cTn id="12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6" grpId="0" animBg="1"/>
      <p:bldP spid="123" grpId="0" animBg="1"/>
      <p:bldP spid="127" grpId="0" animBg="1"/>
      <p:bldP spid="130" grpId="0"/>
      <p:bldP spid="132" grpId="0"/>
      <p:bldP spid="133" grpId="0"/>
      <p:bldP spid="1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Прямоугольник 62"/>
          <p:cNvSpPr/>
          <p:nvPr/>
        </p:nvSpPr>
        <p:spPr>
          <a:xfrm>
            <a:off x="1285852" y="2357430"/>
            <a:ext cx="6643734" cy="37862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1285852" y="3143248"/>
            <a:ext cx="6643734" cy="3000396"/>
          </a:xfrm>
          <a:prstGeom prst="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i="1" dirty="0" smtClean="0">
                <a:solidFill>
                  <a:schemeClr val="tx1"/>
                </a:solidFill>
              </a:rPr>
              <a:t>H</a:t>
            </a:r>
            <a:r>
              <a:rPr lang="en-US" sz="6000" i="1" baseline="-25000" dirty="0" smtClean="0">
                <a:solidFill>
                  <a:schemeClr val="tx1"/>
                </a:solidFill>
              </a:rPr>
              <a:t>2</a:t>
            </a:r>
            <a:r>
              <a:rPr lang="en-US" sz="6000" i="1" dirty="0" smtClean="0">
                <a:solidFill>
                  <a:schemeClr val="tx1"/>
                </a:solidFill>
              </a:rPr>
              <a:t>SO</a:t>
            </a:r>
            <a:r>
              <a:rPr lang="en-US" sz="6000" i="1" baseline="-25000" dirty="0" smtClean="0">
                <a:solidFill>
                  <a:schemeClr val="tx1"/>
                </a:solidFill>
              </a:rPr>
              <a:t>4</a:t>
            </a:r>
            <a:endParaRPr lang="ru-RU" sz="6000" i="1" baseline="-250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500958" y="285728"/>
            <a:ext cx="1049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Бибиков</a:t>
            </a:r>
            <a:r>
              <a:rPr lang="ru-RU" sz="1200" dirty="0" smtClean="0"/>
              <a:t> Д.Н.</a:t>
            </a:r>
            <a:endParaRPr lang="ru-RU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01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Группа 72"/>
          <p:cNvGrpSpPr/>
          <p:nvPr/>
        </p:nvGrpSpPr>
        <p:grpSpPr>
          <a:xfrm>
            <a:off x="1928794" y="1714488"/>
            <a:ext cx="785818" cy="4000528"/>
            <a:chOff x="1928794" y="1714488"/>
            <a:chExt cx="785818" cy="4000528"/>
          </a:xfrm>
          <a:blipFill dpi="0" rotWithShape="0">
            <a:blip r:embed="rId2"/>
            <a:srcRect/>
            <a:tile tx="0" ty="0" sx="100000" sy="100000" flip="y" algn="tl"/>
          </a:blipFill>
        </p:grpSpPr>
        <p:sp>
          <p:nvSpPr>
            <p:cNvPr id="67" name="Прямоугольник 66"/>
            <p:cNvSpPr/>
            <p:nvPr/>
          </p:nvSpPr>
          <p:spPr>
            <a:xfrm>
              <a:off x="1928794" y="1785926"/>
              <a:ext cx="785818" cy="385765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 prstMaterial="dkEdge"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1928794" y="1714488"/>
              <a:ext cx="785818" cy="142876"/>
            </a:xfrm>
            <a:prstGeom prst="ellipse">
              <a:avLst/>
            </a:prstGeom>
            <a:grpFill/>
            <a:scene3d>
              <a:camera prst="orthographicFront"/>
              <a:lightRig rig="threePt" dir="t"/>
            </a:scene3d>
            <a:sp3d prstMaterial="dkEdge"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1928794" y="5572140"/>
              <a:ext cx="785818" cy="142876"/>
            </a:xfrm>
            <a:prstGeom prst="ellipse">
              <a:avLst/>
            </a:prstGeom>
            <a:grpFill/>
            <a:scene3d>
              <a:camera prst="orthographicFront"/>
              <a:lightRig rig="threePt" dir="t"/>
            </a:scene3d>
            <a:sp3d prstMaterial="dkEdge"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3" name="Овал 82"/>
          <p:cNvSpPr/>
          <p:nvPr/>
        </p:nvSpPr>
        <p:spPr>
          <a:xfrm>
            <a:off x="2285984" y="2143116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1928794" y="2500306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2285984" y="2857496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1928794" y="3143248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2285984" y="3429000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1928794" y="3714752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2285984" y="4000504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1928794" y="4286256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2285984" y="4572008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1857356" y="4857760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96" name="Овал 95"/>
          <p:cNvSpPr/>
          <p:nvPr/>
        </p:nvSpPr>
        <p:spPr>
          <a:xfrm>
            <a:off x="2285984" y="5000636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1928794" y="1928802"/>
            <a:ext cx="428628" cy="428628"/>
          </a:xfrm>
          <a:prstGeom prst="ellipse">
            <a:avLst/>
          </a:prstGeom>
          <a:blipFill>
            <a:blip r:embed="rId2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grpSp>
        <p:nvGrpSpPr>
          <p:cNvPr id="4" name="Группа 113"/>
          <p:cNvGrpSpPr/>
          <p:nvPr/>
        </p:nvGrpSpPr>
        <p:grpSpPr>
          <a:xfrm>
            <a:off x="6715140" y="1714488"/>
            <a:ext cx="785818" cy="4000528"/>
            <a:chOff x="1928794" y="1714488"/>
            <a:chExt cx="785818" cy="4000528"/>
          </a:xfrm>
          <a:blipFill dpi="0" rotWithShape="0">
            <a:blip r:embed="rId3"/>
            <a:srcRect/>
            <a:tile tx="0" ty="0" sx="100000" sy="100000" flip="xy" algn="tl"/>
          </a:blipFill>
        </p:grpSpPr>
        <p:sp>
          <p:nvSpPr>
            <p:cNvPr id="115" name="Прямоугольник 114"/>
            <p:cNvSpPr/>
            <p:nvPr/>
          </p:nvSpPr>
          <p:spPr>
            <a:xfrm>
              <a:off x="1928794" y="1785926"/>
              <a:ext cx="785818" cy="385765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 prstMaterial="dkEdge"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Овал 115"/>
            <p:cNvSpPr/>
            <p:nvPr/>
          </p:nvSpPr>
          <p:spPr>
            <a:xfrm>
              <a:off x="1928794" y="1714488"/>
              <a:ext cx="785818" cy="142876"/>
            </a:xfrm>
            <a:prstGeom prst="ellipse">
              <a:avLst/>
            </a:prstGeom>
            <a:grpFill/>
            <a:scene3d>
              <a:camera prst="orthographicFront"/>
              <a:lightRig rig="threePt" dir="t"/>
            </a:scene3d>
            <a:sp3d prstMaterial="dkEdge"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1928794" y="5572140"/>
              <a:ext cx="785818" cy="142876"/>
            </a:xfrm>
            <a:prstGeom prst="ellipse">
              <a:avLst/>
            </a:prstGeom>
            <a:grpFill/>
            <a:scene3d>
              <a:camera prst="orthographicFront"/>
              <a:lightRig rig="threePt" dir="t"/>
            </a:scene3d>
            <a:sp3d prstMaterial="dkEdge"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8" name="Овал 117"/>
          <p:cNvSpPr/>
          <p:nvPr/>
        </p:nvSpPr>
        <p:spPr>
          <a:xfrm>
            <a:off x="7072330" y="2285992"/>
            <a:ext cx="428628" cy="428628"/>
          </a:xfrm>
          <a:prstGeom prst="ellipse">
            <a:avLst/>
          </a:prstGeom>
          <a:blipFill>
            <a:blip r:embed="rId3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19" name="Овал 118"/>
          <p:cNvSpPr/>
          <p:nvPr/>
        </p:nvSpPr>
        <p:spPr>
          <a:xfrm>
            <a:off x="6715140" y="2643182"/>
            <a:ext cx="428628" cy="428628"/>
          </a:xfrm>
          <a:prstGeom prst="ellipse">
            <a:avLst/>
          </a:prstGeom>
          <a:blipFill>
            <a:blip r:embed="rId3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20" name="Овал 119"/>
          <p:cNvSpPr/>
          <p:nvPr/>
        </p:nvSpPr>
        <p:spPr>
          <a:xfrm>
            <a:off x="7072330" y="3000372"/>
            <a:ext cx="428628" cy="428628"/>
          </a:xfrm>
          <a:prstGeom prst="ellipse">
            <a:avLst/>
          </a:prstGeom>
          <a:blipFill>
            <a:blip r:embed="rId3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21" name="Овал 120"/>
          <p:cNvSpPr/>
          <p:nvPr/>
        </p:nvSpPr>
        <p:spPr>
          <a:xfrm>
            <a:off x="6715140" y="3286124"/>
            <a:ext cx="428628" cy="428628"/>
          </a:xfrm>
          <a:prstGeom prst="ellipse">
            <a:avLst/>
          </a:prstGeom>
          <a:blipFill>
            <a:blip r:embed="rId3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7072330" y="3571876"/>
            <a:ext cx="428628" cy="428628"/>
          </a:xfrm>
          <a:prstGeom prst="ellipse">
            <a:avLst/>
          </a:prstGeom>
          <a:blipFill>
            <a:blip r:embed="rId3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23" name="Овал 122"/>
          <p:cNvSpPr/>
          <p:nvPr/>
        </p:nvSpPr>
        <p:spPr>
          <a:xfrm>
            <a:off x="6715140" y="3857628"/>
            <a:ext cx="428628" cy="428628"/>
          </a:xfrm>
          <a:prstGeom prst="ellipse">
            <a:avLst/>
          </a:prstGeom>
          <a:blipFill>
            <a:blip r:embed="rId3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24" name="Овал 123"/>
          <p:cNvSpPr/>
          <p:nvPr/>
        </p:nvSpPr>
        <p:spPr>
          <a:xfrm>
            <a:off x="7072330" y="4143380"/>
            <a:ext cx="428628" cy="428628"/>
          </a:xfrm>
          <a:prstGeom prst="ellipse">
            <a:avLst/>
          </a:prstGeom>
          <a:blipFill>
            <a:blip r:embed="rId3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6715140" y="4429132"/>
            <a:ext cx="428628" cy="428628"/>
          </a:xfrm>
          <a:prstGeom prst="ellipse">
            <a:avLst/>
          </a:prstGeom>
          <a:blipFill>
            <a:blip r:embed="rId3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26" name="Овал 125"/>
          <p:cNvSpPr/>
          <p:nvPr/>
        </p:nvSpPr>
        <p:spPr>
          <a:xfrm>
            <a:off x="7072330" y="4714884"/>
            <a:ext cx="428628" cy="428628"/>
          </a:xfrm>
          <a:prstGeom prst="ellipse">
            <a:avLst/>
          </a:prstGeom>
          <a:blipFill>
            <a:blip r:embed="rId3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27" name="Овал 126"/>
          <p:cNvSpPr/>
          <p:nvPr/>
        </p:nvSpPr>
        <p:spPr>
          <a:xfrm>
            <a:off x="6643702" y="5000636"/>
            <a:ext cx="428628" cy="428628"/>
          </a:xfrm>
          <a:prstGeom prst="ellipse">
            <a:avLst/>
          </a:prstGeom>
          <a:blipFill>
            <a:blip r:embed="rId3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28" name="Овал 127"/>
          <p:cNvSpPr/>
          <p:nvPr/>
        </p:nvSpPr>
        <p:spPr>
          <a:xfrm>
            <a:off x="7072330" y="5143512"/>
            <a:ext cx="428628" cy="428628"/>
          </a:xfrm>
          <a:prstGeom prst="ellipse">
            <a:avLst/>
          </a:prstGeom>
          <a:blipFill>
            <a:blip r:embed="rId3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29" name="Овал 128"/>
          <p:cNvSpPr/>
          <p:nvPr/>
        </p:nvSpPr>
        <p:spPr>
          <a:xfrm>
            <a:off x="6715140" y="2071678"/>
            <a:ext cx="428628" cy="428628"/>
          </a:xfrm>
          <a:prstGeom prst="ellipse">
            <a:avLst/>
          </a:prstGeom>
          <a:blipFill>
            <a:blip r:embed="rId3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286248" y="4572008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+</a:t>
            </a:r>
            <a:endParaRPr lang="ru-RU" sz="9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1500166" y="357166"/>
            <a:ext cx="9348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-2</a:t>
            </a:r>
            <a:endParaRPr lang="ru-RU" sz="72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000892" y="357166"/>
            <a:ext cx="9348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-</a:t>
            </a:r>
            <a:r>
              <a:rPr lang="ru-RU" sz="7200" dirty="0" smtClean="0"/>
              <a:t>6</a:t>
            </a:r>
            <a:endParaRPr lang="ru-RU" sz="7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71802" y="642918"/>
            <a:ext cx="32861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Δφ 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≠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0" y="1071546"/>
            <a:ext cx="150233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Cu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641666" y="1142984"/>
            <a:ext cx="143821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Zn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C 0.00989 0.00069 0.04201 0.01018 0.05 -0.00648 C 0.0526 -0.02107 0.05 -0.03843 0.05972 -0.04722 C 0.06667 -0.04653 0.07396 -0.04769 0.08073 -0.04514 C 0.08229 -0.04445 0.08125 -0.04051 0.08229 -0.03866 C 0.08351 -0.03657 0.08542 -0.03542 0.08715 -0.03426 C 0.0934 -0.03009 0.10799 -0.03056 0.11128 -0.03009 C 0.11302 -0.02292 0.11441 -0.01574 0.11614 -0.00857 C 0.10833 0.00185 0.11389 0.00301 0.1033 0.00648 C 0.09722 0.02917 0.11875 0.02731 0.12899 0.03241 C 0.13472 0.03518 0.13559 0.03657 0.14028 0.04097 C 0.14687 0.03981 0.15469 0.04213 0.15972 0.03657 C 0.16111 0.03518 0.16007 0.03171 0.16128 0.03009 C 0.16406 0.02639 0.17066 0.025 0.17413 0.02384 C 0.17795 0.02454 0.18229 0.02315 0.18559 0.02593 C 0.18854 0.02847 0.18646 0.04699 0.18559 0.04745 C 0.17587 0.05185 0.1651 0.04884 0.15486 0.04954 C 0.15121 0.05116 0.14722 0.05185 0.14358 0.05393 C 0.13871 0.05671 0.13455 0.06157 0.12899 0.0625 C 0.12205 0.06366 0.1151 0.06389 0.10816 0.06458 C 0.10868 0.06736 0.10833 0.07083 0.10972 0.07315 C 0.11111 0.07523 0.12517 0.08449 0.12743 0.08611 C 0.15312 0.08426 0.17743 0.08565 0.2033 0.08403 C 0.2066 0.08241 0.20937 0.0787 0.21285 0.07755 C 0.22031 0.075 0.22812 0.075 0.23559 0.07315 C 0.24236 0.05903 0.23837 0.04213 0.24514 0.02801 C 0.24739 0.00833 0.24566 0.00926 0.25972 0.01296 C 0.26493 0.01713 0.26892 0.01944 0.27257 0.02593 C 0.28021 0.03981 0.27118 0.03032 0.28073 0.03889 C 0.28819 0.03819 0.29601 0.03935 0.3033 0.03657 C 0.31267 0.0331 0.30781 0.01898 0.31614 0.01505 C 0.32014 0.01319 0.32465 0.01366 0.32899 0.01296 C 0.33733 0.00949 0.33646 0.00579 0.33385 -0.00417 C 0.33437 -0.00926 0.33559 -0.01412 0.33559 -0.01921 C 0.33559 -0.03426 0.33003 -0.05139 0.33559 -0.06435 C 0.33958 -0.07384 0.34965 -0.07986 0.35486 -0.09028 C 0.35278 -0.09884 0.35 -0.10324 0.34514 -0.10949 C 0.34236 -0.12107 0.34496 -0.11458 0.33385 -0.12454 C 0.32118 -0.13588 0.31233 -0.13843 0.29687 -0.1419 C 0.29253 -0.1412 0.28819 -0.13935 0.28385 -0.13982 C 0.28194 -0.14005 0.28073 -0.14282 0.27899 -0.14398 C 0.27604 -0.14583 0.27257 -0.14676 0.26944 -0.14838 C 0.25573 -0.16273 0.26528 -0.15347 0.24514 -0.16991 C 0.24358 -0.1713 0.24028 -0.17407 0.24028 -0.17407 C 0.23542 -0.2007 0.23767 -0.2132 0.25642 -0.21921 C 0.27344 -0.21759 0.31858 -0.20278 0.32413 -0.2257 C 0.30746 -0.24792 0.28871 -0.25741 0.26771 -0.26875 C 0.26233 -0.26806 0.25677 -0.26875 0.25156 -0.26667 C 0.24184 -0.26296 0.24062 -0.24583 0.23229 -0.23866 C 0.23108 -0.2338 0.2316 -0.22755 0.22899 -0.22361 C 0.22535 -0.21829 0.22049 -0.21505 0.21614 -0.21065 C 0.21302 -0.20741 0.2092 -0.20579 0.20642 -0.20208 C 0.19427 -0.18588 0.20955 -0.20579 0.19514 -0.18912 C 0.18993 -0.1831 0.18802 -0.17685 0.18229 -0.17199 C 0.16875 -0.19491 0.17378 -0.18403 0.16614 -0.20417 C 0.16267 -0.22269 0.1658 -0.22245 0.1533 -0.22778 C 0.14687 -0.22708 0.13889 -0.23125 0.13385 -0.2257 C 0.13264 -0.22431 0.13785 -0.19375 0.13871 -0.18912 C 0.13663 -0.16088 0.14201 -0.15972 0.11128 -0.16991 C 0.10642 -0.17153 0.10278 -0.17708 0.09844 -0.18056 C 0.09514 -0.18333 0.08871 -0.18912 0.08871 -0.18912 C 0.08385 -0.18843 0.07882 -0.18912 0.07413 -0.18704 C 0.06528 -0.1831 0.06753 -0.16273 0.06458 -0.15486 C 0.06215 -0.14838 0.04757 -0.1463 0.04201 -0.1419 C 0.03871 -0.13935 0.03229 -0.13333 0.03229 -0.13333 C 0.03368 -0.10926 0.03351 -0.10162 0.04358 -0.0838 C 0.04583 -0.07454 0.04427 -0.07014 0.04028 -0.06227 C 0.05312 -0.05093 0.04618 -0.05301 0.06128 -0.05579 C 0.07222 -0.06042 0.07778 -0.07662 0.08871 -0.08171 C 0.0908 -0.08588 0.09792 -0.09074 0.09514 -0.09445 C 0.08924 -0.10232 0.08281 -0.10347 0.07587 -0.10949 C 0.06667 -0.12778 0.05816 -0.13588 0.05486 -0.15903 C 0.05955 -0.23449 0.04167 -0.23125 0.07101 -0.24074 C 0.07535 -0.23958 0.08212 -0.23889 0.08559 -0.23426 C 0.09132 -0.22662 0.09635 -0.21412 0.1 -0.20417 C 0.09809 -0.19421 0.09705 -0.18542 0.09358 -0.17616 C 0.0908 -0.16088 0.09045 -0.15417 0.09201 -0.1375 C 0.09028 -0.11667 0.09132 -0.10833 0.07587 -0.10093 C 0.07292 -0.09699 0.06892 -0.09445 0.06614 -0.09028 C 0.06354 -0.08634 0.06267 -0.08056 0.05972 -0.07732 C 0.05087 -0.06759 0.0434 -0.05579 0.03385 -0.04722 C 0.02656 -0.03241 0.02864 -0.03912 0.02587 -0.02778 C 0.02899 -0.00394 0.025 -0.00787 0.03559 0.0044 C 0.04045 0.00995 0.05 0.02153 0.05 0.02153 C 0.04792 0.03009 0.0441 0.05463 0.05 0.0625 C 0.05121 0.06412 0.0533 0.06389 0.05486 0.06458 C 0.07101 0.09305 0.06788 0.0794 0.10972 0.07755 C 0.1191 0.06505 0.1125 0.07616 0.11771 0.04954 C 0.11892 0.04282 0.12135 0.0368 0.12257 0.03009 C 0.12309 0.02731 0.12361 0.0243 0.12413 0.02153 C 0.12361 0.01736 0.12257 0.01319 0.12257 0.0088 C 0.12257 -0.00625 0.14531 -0.0037 0.15 -0.00417 C 0.15208 -0.00023 0.1526 0.00509 0.15486 0.0088 C 0.16024 0.01736 0.17014 0.02153 0.17743 0.02593 C 0.18524 0.03055 0.19201 0.03657 0.2 0.04097 C 0.20156 0.04305 0.20312 0.0456 0.20486 0.04745 C 0.20642 0.04907 0.20868 0.04954 0.20972 0.05162 C 0.21788 0.06921 0.20608 0.06296 0.22101 0.06667 C 0.2309 0.07338 0.24062 0.07361 0.25156 0.07546 C 0.25538 0.07477 0.25937 0.07523 0.26285 0.07315 C 0.26458 0.07199 0.26476 0.06852 0.26614 0.06667 C 0.26753 0.06481 0.26944 0.06389 0.27101 0.0625 C 0.28281 0.03819 0.26111 0.03055 0.25 0.01944 C 0.24826 0.01597 0.24097 0.00486 0.25156 0.00231 C 0.27066 -0.00232 0.29028 -0.0007 0.30972 -0.00208 C 0.31233 -0.00417 0.31545 -0.00556 0.31771 -0.00857 C 0.31892 -0.01019 0.3184 -0.0132 0.31944 -0.01505 C 0.32066 -0.0169 0.32274 -0.01736 0.32413 -0.01921 C 0.33055 -0.02778 0.33542 -0.03843 0.34201 -0.04722 C 0.34375 -0.0544 0.3467 -0.05949 0.34844 -0.06667 C 0.34618 -0.08866 0.3493 -0.07523 0.34358 -0.0882 C 0.3375 -0.10208 0.33038 -0.10857 0.32101 -0.11829 C 0.30278 -0.13704 0.28403 -0.13195 0.25972 -0.13333 C 0.25382 -0.13519 0.24792 -0.13773 0.24201 -0.13982 C 0.23628 -0.15046 0.22552 -0.15509 0.21771 -0.16343 C 0.2059 -0.17593 0.21285 -0.17083 0.20486 -0.18495 C 0.20347 -0.18727 0.20139 -0.18889 0.2 -0.1912 C 0.19826 -0.19398 0.1967 -0.19699 0.19514 -0.2 C 0.1941 -0.20417 0.19236 -0.20833 0.19201 -0.21273 C 0.19097 -0.22778 0.19219 -0.24352 0.18871 -0.25787 C 0.18646 -0.26736 0.16892 -0.27107 0.16285 -0.27315 C 0.1559 -0.27245 0.14878 -0.27292 0.14201 -0.27083 C 0.13351 -0.26829 0.13472 -0.26482 0.13073 -0.25787 C 0.12483 -0.24792 0.1184 -0.24213 0.11285 -0.23218 C 0.10989 -0.21968 0.10174 -0.20509 0.09358 -0.19769 C 0.09305 -0.19491 0.09271 -0.1919 0.09201 -0.18912 C 0.09114 -0.18542 0.08958 -0.18218 0.08871 -0.17847 C 0.08351 -0.15532 0.08229 -0.13171 0.07101 -0.11181 C 0.07049 -0.10972 0.07014 -0.10741 0.06944 -0.10532 C 0.06858 -0.10232 0.06684 -0.09977 0.06614 -0.09676 C 0.06528 -0.09329 0.0658 -0.08912 0.06458 -0.08588 C 0.06111 -0.07639 0.05052 -0.07107 0.04358 -0.06667 C 0.03837 -0.05787 0.03437 -0.05116 0.02743 -0.04514 C 0.02257 -0.03565 0.02361 -0.02755 0.01458 -0.02361 C 0.01302 -0.02222 0.01146 -0.02037 0.00972 -0.01921 C 0.00816 -0.01829 0.00486 -0.01713 0.00486 -0.01713 " pathEditMode="relative" ptsTypes="fffffffffffffffffffffffffffffffff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4.16667E-6 -1.73472E-18 C 0.01233 0.00348 0.02431 0.01088 0.03542 0.01945 C 0.0408 0.02361 0.04618 0.02801 0.05156 0.03241 C 0.05313 0.0338 0.05643 0.03658 0.05643 0.03658 C 0.0658 0.05533 0.06979 0.0757 0.0757 0.09676 C 0.07674 0.1007 0.08368 0.11736 0.08542 0.11829 C 0.09896 0.12477 0.08854 0.12037 0.11771 0.12269 C 0.12049 0.12755 0.12448 0.13357 0.1257 0.13982 C 0.12709 0.14769 0.1257 0.15672 0.12899 0.16343 C 0.13316 0.17176 0.14236 0.17593 0.14844 0.18079 C 0.16719 0.17917 0.17917 0.18264 0.19184 0.16574 C 0.19809 0.1426 0.2 0.15301 0.2257 0.15486 C 0.23177 0.15672 0.2375 0.15949 0.24358 0.16135 C 0.25243 0.16945 0.26684 0.17292 0.27743 0.17639 C 0.29358 0.17547 0.31094 0.16783 0.3257 0.17639 C 0.33004 0.17894 0.33316 0.18357 0.33698 0.18727 C 0.34028 0.19051 0.34479 0.19098 0.34844 0.19352 C 0.35955 0.20162 0.35695 0.20301 0.37257 0.20857 C 0.37795 0.21042 0.38872 0.21505 0.38872 0.21505 C 0.39202 0.21436 0.39705 0.2169 0.39844 0.21297 C 0.40226 0.20186 0.39879 0.18797 0.40156 0.17639 C 0.40018 0.1544 0.39931 0.13172 0.39184 0.11181 C 0.3908 0.0963 0.38802 0.07732 0.39358 0.0625 C 0.39757 0.05209 0.40972 0.03449 0.40972 0.03449 C 0.41163 0.02176 0.41285 0.01482 0.41285 -1.73472E-18 C 0.41285 -0.00578 0.4132 -0.01203 0.41129 -0.01713 C 0.40399 -0.03634 0.38455 -0.03426 0.37101 -0.03865 C 0.35122 -0.03611 0.35677 -0.03634 0.34184 -0.02777 C 0.33976 -0.02662 0.3375 -0.02662 0.33542 -0.02569 C 0.33212 -0.02453 0.3257 -0.02152 0.3257 -0.02152 C 0.32136 -0.02291 0.31649 -0.02222 0.31285 -0.02569 C 0.30278 -0.03541 0.29636 -0.05949 0.29028 -0.07314 C 0.28906 -0.07592 0.28872 -0.07939 0.28698 -0.08171 C 0.27865 -0.09282 0.26424 -0.09444 0.25313 -0.09676 C 0.24618 -0.09606 0.23837 -0.09907 0.23229 -0.09444 C 0.2283 -0.09143 0.22743 -0.07731 0.22743 -0.07731 C 0.22656 -0.05069 0.23629 -0.0199 0.21615 -0.01273 C 0.20417 -0.01412 0.19722 -0.01296 0.18698 -0.01921 C 0.17483 -0.02662 0.1658 -0.04328 0.15643 -0.05578 C 0.15243 -0.06111 0.14948 -0.0706 0.14514 -0.07523 C 0.14375 -0.07662 0.14184 -0.07639 0.14028 -0.07731 C 0.12952 -0.08449 0.11979 -0.08865 0.10799 -0.09236 C 0.10156 -0.09097 0.09462 -0.09189 0.08872 -0.08819 C 0.08386 -0.08518 0.07743 -0.07314 0.07743 -0.07314 C 0.07361 -0.05902 0.06754 -0.04514 0.05972 -0.03426 C 0.05521 -0.01759 0.06129 -0.03819 0.05486 -0.02152 C 0.05018 -0.00926 0.04774 0.00278 0.03872 0.01088 C 0.0257 0.0088 0.02049 0.01088 0.00799 0.01088 " pathEditMode="relative" ptsTypes="fffffffffffffffffffffffffffffffffffffffffffffffA">
                                      <p:cBhvr>
                                        <p:cTn id="8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7.22222E-6 2.96296E-6 C -0.00468 -0.00625 -0.00989 -0.01088 -0.01458 -0.01713 C -0.01857 -0.03357 -0.01857 -0.05023 -0.02256 -0.06667 C -0.02482 -0.0757 -0.03645 -0.07894 -0.04201 -0.08172 C -0.04513 -0.0801 -0.04895 -0.0801 -0.05156 -0.07732 C -0.05312 -0.0757 -0.05347 -0.07269 -0.05486 -0.07084 C -0.05937 -0.06505 -0.06579 -0.05857 -0.071 -0.05371 C -0.08472 -0.0581 -0.09756 -0.06644 -0.11128 -0.07084 C -0.12048 -0.07709 -0.12656 -0.07639 -0.13385 -0.06667 C -0.13437 -0.06389 -0.13472 -0.06088 -0.13541 -0.0581 C -0.13593 -0.05579 -0.13541 -0.05162 -0.13715 -0.05162 C -0.13888 -0.05162 -0.13767 -0.05625 -0.13871 -0.0581 C -0.13993 -0.06019 -0.14201 -0.06088 -0.14357 -0.06227 C -0.14461 -0.06435 -0.14861 -0.06875 -0.1467 -0.06875 C -0.14409 -0.06875 -0.14097 -0.06574 -0.14027 -0.06227 C -0.13958 -0.05926 -0.14253 -0.05648 -0.14357 -0.05371 C -0.14305 -0.04445 -0.14322 -0.03496 -0.14201 -0.0257 C -0.14114 -0.02014 -0.13472 -0.01551 -0.13229 -0.01273 C -0.12482 -0.0044 -0.11944 0.00115 -0.10972 0.0044 C -0.11041 0.03773 -0.10381 0.0618 -0.11614 0.08611 C -0.11909 0.09861 -0.11597 0.08842 -0.12586 0.10324 C -0.13315 0.11389 -0.13819 0.12731 -0.14357 0.13981 C -0.146 0.14537 -0.14704 0.14907 -0.14843 0.15486 C -0.14947 0.15926 -0.15156 0.16782 -0.15156 0.16782 C -0.15225 0.18565 -0.14947 0.20509 -0.15486 0.22152 C -0.15885 0.23379 -0.17673 0.24027 -0.18541 0.24097 C -0.20694 0.24282 -0.22847 0.24375 -0.24999 0.24514 C -0.25607 0.25139 -0.26128 0.25277 -0.2677 0.2581 C -0.27899 0.26736 -0.26927 0.2625 -0.27899 0.26666 C -0.29183 0.26342 -0.29427 0.25578 -0.29999 0.24097 C -0.30295 0.22453 -0.31076 0.21157 -0.31458 0.19583 C -0.31666 0.1875 -0.31683 0.17801 -0.31944 0.1699 C -0.32743 0.14514 -0.31857 0.18032 -0.32413 0.15694 C -0.32361 0.1412 -0.32552 0.125 -0.32256 0.10972 C -0.31944 0.09328 -0.30086 0.09352 -0.29201 0.09027 C -0.28489 0.08402 -0.27743 0.07615 -0.27256 0.06666 C -0.27308 0.05092 -0.27308 0.03518 -0.27413 0.01944 C -0.27638 -0.01598 -0.32083 -0.00787 -0.33385 -0.00857 C -0.35138 -0.01621 -0.35746 -0.03773 -0.36944 -0.05371 C -0.37482 -0.06852 -0.38437 -0.07963 -0.39201 -0.09236 C -0.39444 -0.0963 -0.39843 -0.10533 -0.39843 -0.10533 C -0.40486 -0.10255 -0.40729 -0.10232 -0.41128 -0.09468 C -0.40885 -0.08148 -0.40729 -0.08542 -0.39843 -0.0794 C -0.38611 -0.0801 -0.37361 -0.08033 -0.36128 -0.08172 C -0.35607 -0.08218 -0.35607 -0.08519 -0.35156 -0.0882 C -0.3467 -0.09144 -0.34062 -0.09213 -0.33541 -0.09468 C -0.33055 -0.09398 -0.32586 -0.09329 -0.321 -0.09236 C -0.3177 -0.09167 -0.31232 -0.09445 -0.31128 -0.09028 C -0.30885 -0.0801 -0.31163 -0.06875 -0.31284 -0.0581 C -0.31319 -0.05486 -0.3151 -0.05232 -0.31614 -0.04931 C -0.31874 -0.03449 -0.32395 -0.02269 -0.32743 -0.00857 C -0.31944 -0.0007 -0.31475 2.96296E-6 -0.30486 0.00231 C -0.29149 0.00162 -0.27795 0.00185 -0.26458 2.96296E-6 C -0.25572 -0.00116 -0.24183 -0.02084 -0.23385 -0.02801 C -0.22256 -0.03797 -0.21128 -0.04375 -0.19843 -0.04931 C -0.16736 -0.04769 -0.16354 -0.0551 -0.14513 -0.03658 C -0.14288 -0.02709 -0.13923 -0.02338 -0.13385 -0.01713 C -0.13038 -0.01297 -0.12413 -0.00417 -0.12413 -0.00417 C -0.12118 0.00833 -0.11718 0.02754 -0.10642 0.0324 C -0.10329 0.03379 -0.09999 0.03379 -0.0967 0.03449 C -0.08229 0.03379 -0.0677 0.03356 -0.05329 0.0324 C -0.04045 0.03148 -0.01458 0.02801 -0.01458 0.02801 C -0.0092 0.02569 -0.01145 0.02592 -0.00798 0.02592 " pathEditMode="relative" ptsTypes="ffffffffffffffffffffffffffffffffffffffffffffffffffffffffffffffA">
                                      <p:cBhvr>
                                        <p:cTn id="10" dur="3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2222 -0.17315 C 0.01337 -0.16528 0.00625 -0.16436 -0.00191 -0.15394 C -0.00434 -0.14398 -0.00903 -0.13588 -0.01163 -0.12593 C -0.01406 -0.08843 -0.0099 -0.03287 -0.01806 0.00092 C -0.01945 0.01898 -0.01667 0.02685 -0.02934 0.03102 C -0.0382 0.03703 -0.04722 0.03889 -0.05677 0.04189 C -0.06597 0.03796 -0.06823 0.0324 -0.07118 0.02037 C -0.07014 0.0125 -0.06945 0.00463 -0.06806 -0.00324 C -0.06736 -0.00764 -0.06476 -0.01621 -0.06476 -0.01621 C -0.07049 -0.02755 -0.07448 -0.0301 -0.0842 -0.03334 C -0.0941 -0.02686 -0.09531 -0.02223 -0.09705 -0.00764 C -0.09479 0.01041 -0.08924 0.02824 -0.09549 0.04606 C -0.09844 0.05463 -0.1191 0.06273 -0.12292 0.06551 C -0.1316 0.07176 -0.13629 0.0824 -0.14063 0.09352 C -0.14358 0.10949 -0.15313 0.10856 -0.16476 0.11504 C -0.18281 0.125 -0.20017 0.13657 -0.21962 0.14074 C -0.25469 0.13935 -0.28316 0.13634 -0.31649 0.13009 C -0.32448 0.11898 -0.33247 0.11064 -0.33906 0.09768 C -0.34271 0.08287 -0.34913 0.07037 -0.35191 0.05486 C -0.35365 0.02222 -0.36997 -0.0382 -0.34375 -0.05486 C -0.33837 -0.06204 -0.3276 -0.07361 -0.32292 -0.08287 C -0.32188 -0.08496 -0.32153 -0.08843 -0.31962 -0.08936 C -0.30799 -0.09491 -0.29479 -0.09236 -0.28247 -0.09352 C -0.24097 -0.09074 -0.24583 -0.09005 -0.19375 -0.09352 C -0.18108 -0.09445 -0.16927 -0.10625 -0.15677 -0.10857 C -0.15504 -0.10973 -0.14705 -0.11482 -0.14549 -0.11736 C -0.14323 -0.12107 -0.14254 -0.12616 -0.14063 -0.1301 C -0.14149 -0.13797 -0.14063 -0.14584 -0.14549 -0.15162 C -0.14844 -0.1551 -0.15521 -0.16019 -0.15521 -0.16019 C -0.15625 -0.16227 -0.15677 -0.16528 -0.15833 -0.16667 C -0.16528 -0.17246 -0.1776 -0.17523 -0.18576 -0.17755 C -0.2125 -0.17547 -0.24583 -0.18681 -0.2632 -0.15394 C -0.26528 -0.14491 -0.26892 -0.13565 -0.27292 -0.12801 C -0.27379 -0.12153 -0.27639 -0.11528 -0.27604 -0.10857 C -0.27517 -0.08681 -0.27361 -0.07014 -0.26476 -0.05278 C -0.2592 -0.02963 -0.25226 -0.01667 -0.23906 0.00092 C -0.23316 0.00879 -0.22969 0.02014 -0.22292 0.02685 C -0.21823 0.03148 -0.21372 0.03657 -0.20833 0.03981 C -0.20521 0.04166 -0.19861 0.04398 -0.19861 0.04398 C -0.18993 0.05185 -0.17986 0.05439 -0.16962 0.05694 C -0.16007 0.06527 -0.14965 0.06736 -0.13906 0.07199 C -0.12031 0.07083 -0.10781 0.06921 -0.09063 0.06551 C -0.0783 0.05578 -0.08524 0.06088 -0.06962 0.05046 C -0.06545 0.04768 -0.0632 0.04189 -0.0599 0.0375 C -0.04757 0.02083 -0.04063 -0.00139 -0.0309 -0.02061 C -0.02691 -0.05324 -0.0184 -0.08496 -0.00833 -0.11505 C -0.00486 -0.12547 0.00017 -0.13519 0.00451 -0.14514 C 0.00555 -0.14746 0.00746 -0.14908 0.00781 -0.15162 C 0.00851 -0.15648 0.00781 -0.16158 0.00781 -0.16667 " pathEditMode="relative" ptsTypes="ffffffffffffffffffffffffffffffffffffffffffffffffA">
                                      <p:cBhvr>
                                        <p:cTn id="12" dur="5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E-6 -7.40741E-6 C -0.05695 -0.00139 -0.11406 -0.00209 -0.17101 -0.00417 C -0.17726 -0.0044 -0.1849 -0.01482 -0.19202 -0.01714 C -0.1941 -0.01852 -0.19601 -0.0213 -0.19844 -0.02153 C -0.20886 -0.02292 -0.20781 -0.01135 -0.21129 -0.00209 C -0.21337 0.01064 -0.21771 0.0243 -0.22587 0.0324 C -0.22934 0.03587 -0.23351 0.03773 -0.23716 0.04097 C -0.23837 0.03611 -0.23889 0.03171 -0.24202 0.028 C -0.24549 0.02384 -0.2533 0.01736 -0.2533 0.01736 C -0.26198 0.01805 -0.27066 0.01782 -0.27917 0.01944 C -0.29202 0.02198 -0.29688 0.04536 -0.30486 0.05601 C -0.3125 0.06597 -0.32795 0.0618 -0.33559 0.06249 C -0.34358 0.06597 -0.35243 0.06759 -0.35972 0.07314 C -0.38368 0.09143 -0.40104 0.11597 -0.41615 0.14629 C -0.41771 0.15879 -0.42014 0.17013 -0.41459 0.18286 C -0.41181 0.18911 -0.40608 0.19143 -0.40174 0.19583 C -0.39375 0.20393 -0.38959 0.22083 -0.38073 0.228 C -0.33542 0.26411 -0.29601 0.26134 -0.24202 0.26458 C -0.22761 0.27453 -0.21302 0.28356 -0.2 0.29675 C -0.17743 0.31944 -0.20643 0.2905 -0.18872 0.30763 C -0.18438 0.3118 -0.17587 0.32036 -0.17587 0.32036 C -0.16476 0.31064 -0.15486 0.2993 -0.14358 0.29027 C -0.1349 0.27499 -0.13334 0.27615 -0.13559 0.25601 C -0.13629 0.23495 -0.13438 0.19282 -0.14045 0.1699 C -0.14306 0.1405 -0.15591 0.10208 -0.17587 0.08611 C -0.21198 0.05694 -0.19306 0.07268 -0.21945 0.06249 C -0.23768 0.05532 -0.25538 0.04861 -0.27431 0.04513 C -0.28073 0.04652 -0.28733 0.04675 -0.29358 0.04953 C -0.30643 0.05532 -0.31702 0.07546 -0.32743 0.08611 C -0.35052 0.10972 -0.36285 0.13425 -0.37431 0.1699 C -0.37986 0.20856 -0.37205 0.228 -0.35643 0.25601 C -0.35209 0.26365 -0.35313 0.26782 -0.34688 0.27314 C -0.33247 0.2574 -0.33316 0.25486 -0.31945 0.24745 C -0.31632 0.24583 -0.30972 0.24305 -0.30972 0.24305 C -0.30712 0.23958 -0.30486 0.23518 -0.30174 0.2324 C -0.28733 0.21967 -0.29202 0.23402 -0.28872 0.21736 C -0.28768 0.20161 -0.28802 0.18541 -0.28559 0.1699 C -0.28542 0.16898 -0.27656 0.16273 -0.27431 0.16134 C -0.26476 0.15578 -0.25608 0.14814 -0.24688 0.14189 C -0.24896 0.15902 -0.24879 0.17708 -0.2533 0.19351 C -0.26997 0.25462 -0.30209 0.32407 -0.34688 0.35486 C -0.34861 0.35601 -0.34375 0.35185 -0.34202 0.35069 C -0.33785 0.34768 -0.33316 0.34536 -0.32917 0.34189 C -0.31129 0.32592 -0.31285 0.32453 -0.3 0.30115 C -0.2875 0.25323 -0.2717 0.20347 -0.24045 0.17198 C -0.22743 0.19768 -0.24844 0.25694 -0.22587 0.26666 C -0.22049 0.26458 -0.21441 0.26435 -0.20972 0.26018 C -0.1941 0.24675 -0.17136 0.18773 -0.16302 0.1699 C -0.15938 0.14953 -0.15886 0.08958 -0.13716 0.07106 C -0.13889 0.08518 -0.14462 0.12939 -0.14202 0.13981 C -0.14097 0.14374 -0.13663 0.13541 -0.13386 0.13333 C -0.12865 0.09791 -0.13195 0.12453 -0.12917 0.08171 C -0.12761 0.0581 -0.13247 0.06226 -0.12257 0.0581 C -0.12761 0.11365 -0.12622 0.16967 -0.14844 0.21944 C -0.14722 0.20509 -0.14236 0.19073 -0.14358 0.17638 C -0.14462 0.16435 -0.14861 0.15323 -0.15174 0.14189 C -0.16163 0.10509 -0.17101 0.05694 -0.20174 0.04305 C -0.2092 0.04583 -0.21823 0.04513 -0.22431 0.05161 C -0.26042 0.0905 -0.28021 0.15185 -0.31771 0.19351 C -0.3217 0.17893 -0.31597 0.16273 -0.31302 0.14837 C -0.31875 0.12708 -0.32448 0.10717 -0.33386 0.08819 C -0.33663 0.09097 -0.34028 0.09282 -0.34202 0.09675 C -0.35 0.11481 -0.36025 0.14698 -0.36615 0.16782 C -0.36719 0.16504 -0.36893 0.16249 -0.36945 0.15925 C -0.3717 0.14583 -0.37101 0.13148 -0.37431 0.11828 C -0.37604 0.11157 -0.38073 0.10694 -0.38386 0.10115 C -0.38629 0.12847 -0.40313 0.20069 -0.37917 0.20856 C -0.3691 0.20578 -0.34913 0.20092 -0.33872 0.19583 C -0.32986 0.19143 -0.32153 0.18611 -0.31302 0.18078 C -0.30434 0.17523 -0.29618 0.16805 -0.28716 0.16342 C -0.27188 0.15578 -0.25347 0.15231 -0.23716 0.14837 C -0.22726 0.153 -0.22917 0.16411 -0.22587 0.17638 C -0.22205 0.19027 -0.21823 0.19953 -0.20972 0.20856 C -0.17518 0.19745 -0.15677 0.14722 -0.14045 0.10972 C -0.13854 0.09421 -0.13959 0.06087 -0.12431 0.0537 C -0.11979 0.08217 -0.12136 0.11157 -0.11615 0.13981 C -0.10695 0.13703 -0.0974 0.13634 -0.08872 0.13124 C -0.07466 0.12314 -0.07188 0.09189 -0.06771 0.07523 C -0.06615 0.06157 -0.06528 0.04791 -0.06302 0.03448 C -0.06129 0.0243 -0.04497 0.02314 -0.03872 0.02152 C -0.02066 0.01249 -0.0224 0.01296 -0.00174 0.01296 " pathEditMode="relative" ptsTypes="ffffffffffffffffffffffffffffffffffffffffffffffffffffffffffffffffffffffffffffffffA">
                                      <p:cBhvr>
                                        <p:cTn id="14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72222E-6 3.7037E-6 C -0.00486 -0.01343 -0.01823 -0.02894 -0.0257 -0.04097 C -0.0309 -0.06065 -0.02153 -0.02685 -0.03386 -0.06019 C -0.03785 -0.07083 -0.03959 -0.0838 -0.04358 -0.09468 C -0.04531 -0.09931 -0.04809 -0.10301 -0.05 -0.10764 C -0.05191 -0.1125 -0.05295 -0.11782 -0.05486 -0.12269 C -0.05677 -0.12732 -0.05938 -0.13102 -0.06129 -0.13565 C -0.06424 -0.14306 -0.06337 -0.14699 -0.06771 -0.15278 C -0.07136 -0.15764 -0.07813 -0.1625 -0.08229 -0.16574 C -0.08715 -0.16505 -0.09202 -0.16505 -0.0967 -0.16343 C -0.10243 -0.16157 -0.10608 -0.14306 -0.10799 -0.13565 C -0.10851 -0.10671 -0.09549 -0.05833 -0.11615 -0.04954 C -0.12483 -0.06111 -0.1283 -0.07384 -0.13386 -0.08819 C -0.13837 -0.11273 -0.14254 -0.1375 -0.16285 -0.1463 C -0.16875 -0.14421 -0.17518 -0.14375 -0.18056 -0.13982 C -0.18351 -0.13773 -0.18472 -0.13264 -0.18698 -0.12917 C -0.19653 -0.11505 -0.19167 -0.12639 -0.2 -0.10764 C -0.20365 -0.09954 -0.20729 -0.09074 -0.20955 -0.08171 C -0.21025 -0.07894 -0.20972 -0.07523 -0.21129 -0.07315 C -0.21285 -0.07107 -0.21563 -0.07176 -0.21771 -0.07107 C -0.22031 -0.07384 -0.22275 -0.07732 -0.2257 -0.07963 C -0.2309 -0.0838 -0.24184 -0.09028 -0.24184 -0.09028 C -0.2441 -0.09329 -0.24809 -0.09954 -0.25156 -0.10116 C -0.25573 -0.10324 -0.26441 -0.10532 -0.26441 -0.10532 C -0.29306 -0.12431 -0.32049 -0.11111 -0.34358 -0.09028 C -0.34566 -0.08449 -0.34792 -0.07894 -0.35 -0.07315 C -0.35851 -0.05023 -0.33854 -0.02407 -0.32413 -0.01944 C -0.31754 -0.01505 -0.31233 -0.01042 -0.30643 -0.0044 C -0.254 -0.01065 -0.20556 -0.0125 -0.15313 -0.00857 C -0.13438 -0.00046 -0.11459 0.00185 -0.09514 0.00417 C -0.08768 0.00694 -0.07952 0.0081 -0.07257 0.01273 C -0.05764 0.02292 -0.06424 0.01991 -0.05313 0.02361 C -0.04861 0.0331 -0.0467 0.0338 -0.05156 0.04931 C -0.05261 0.05255 -0.0559 0.05347 -0.05799 0.05579 C -0.06615 0.06505 -0.07344 0.07593 -0.08229 0.0838 C -0.08334 0.08588 -0.08455 0.08796 -0.08542 0.09028 C -0.08611 0.09236 -0.08577 0.09514 -0.08698 0.09676 C -0.08941 0.1 -0.09688 0.10208 -0.1 0.10324 C -0.12084 0.09884 -0.13525 0.08958 -0.15313 0.07523 C -0.15729 0.0669 -0.16302 0.06366 -0.16771 0.05579 C -0.16962 0.05255 -0.17049 0.04838 -0.17257 0.04514 C -0.18525 0.025 -0.18038 0.03588 -0.19184 0.02153 C -0.20018 0.01111 -0.21198 -0.0081 -0.22413 -0.01296 C -0.23368 -0.0169 -0.24497 -0.01829 -0.25486 -0.02153 C -0.26337 -0.02083 -0.27205 -0.0206 -0.28056 -0.01944 C -0.28785 -0.01852 -0.29427 -0.01273 -0.30156 -0.01088 C -0.31459 -0.00185 -0.32952 0.00671 -0.34358 0.01273 C -0.34792 0.02292 -0.35295 0.03171 -0.35486 0.04306 C -0.35538 0.04653 -0.35799 0.05069 -0.35643 0.0537 C -0.35538 0.05579 -0.35347 0.05023 -0.35156 0.04931 C -0.34879 0.04792 -0.33386 0.04537 -0.33229 0.04514 C -0.32952 0.04375 -0.32691 0.04213 -0.32413 0.04074 C -0.32257 0.04005 -0.32049 0.04028 -0.31927 0.03866 C -0.3165 0.03495 -0.31285 0.02569 -0.31285 0.02569 C -0.30955 0.03356 -0.30504 0.04074 -0.30313 0.04931 C -0.30122 0.05741 -0.3033 0.08079 -0.29827 0.09028 C -0.27604 0.13171 -0.22465 0.14213 -0.19028 0.14838 C -0.16476 0.14514 -0.13924 0.14468 -0.11615 0.12893 C -0.11198 0.12222 -0.10573 0.11759 -0.10313 0.10972 C -0.09948 0.09884 -0.09913 0.08657 -0.0967 0.07523 C -0.09722 0.0588 -0.09549 0.0419 -0.09827 0.02569 C -0.09879 0.02222 -0.1125 0.0125 -0.11441 0.01065 C -0.13959 -0.01435 -0.16962 -0.04907 -0.20156 -0.05602 C -0.21389 -0.05532 -0.22639 -0.05602 -0.23872 -0.05394 C -0.2441 -0.05301 -0.25955 -0.04028 -0.26285 -0.03657 C -0.27761 -0.01991 -0.29584 0.00208 -0.30643 0.02361 C -0.30747 0.02917 -0.31025 0.04005 -0.30643 0.04514 C -0.30417 0.04815 -0.3 0.04653 -0.2967 0.04722 C -0.2757 0.05116 -0.25504 0.05231 -0.23386 0.0537 C -0.21233 0.05162 -0.1908 0.05 -0.16927 0.04722 C -0.16285 0.0463 -0.1559 0.04653 -0.15 0.04306 C -0.14688 0.0412 -0.14566 0.03588 -0.14358 0.03218 C -0.14097 0.01829 -0.13872 0.01042 -0.13872 -0.0044 C -0.13872 -0.01829 -0.14115 -0.06551 -0.14358 -0.07963 C -0.14618 -0.09398 -0.15747 -0.1044 -0.16771 -0.10972 C -0.20365 -0.12801 -0.22969 -0.13495 -0.26771 -0.13982 C -0.27275 -0.13819 -0.28663 -0.13403 -0.29184 -0.13125 C -0.32188 -0.11574 -0.28924 -0.13009 -0.30643 -0.12269 C -0.31667 -0.11227 -0.32778 -0.10694 -0.33698 -0.09468 C -0.34063 -0.07685 -0.32986 -0.06829 -0.32101 -0.0581 C -0.31823 -0.05486 -0.30851 -0.04375 -0.30486 -0.04306 C -0.29358 -0.0412 -0.28229 -0.04167 -0.27101 -0.04097 C -0.25087 -0.03403 -0.25174 -0.03357 -0.21615 -0.03657 C -0.21424 -0.03681 -0.21476 -0.04213 -0.21285 -0.04306 C -0.20816 -0.04537 -0.20313 -0.04444 -0.19827 -0.04514 C -0.18993 -0.04931 -0.18264 -0.05324 -0.17413 -0.05602 C -0.15886 -0.05532 -0.13368 -0.05532 -0.11615 -0.05162 C -0.10868 -0.05 -0.10122 -0.04676 -0.09358 -0.04514 C -0.08646 -0.03889 -0.0809 -0.03935 -0.07257 -0.03657 C -0.06025 -0.03264 -0.04809 -0.0287 -0.03542 -0.02593 C -0.02743 -0.0206 -0.02153 -0.01366 -0.01285 -0.01088 C -0.00816 -0.00671 -0.00382 -0.00532 4.72222E-6 3.7037E-6 Z " pathEditMode="relative" ptsTypes="ffffffffffffffffffffffffffffffffffffffffffffffffffffffffffffffffffffffffffffffffffffffffffff">
                                      <p:cBhvr>
                                        <p:cTn id="16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5E-6 -7.40741E-6 C -0.01406 -0.00602 -0.02935 -0.00255 -0.04358 -0.00857 C -0.05017 -0.01436 -0.05348 -0.01482 -0.05643 -0.02362 C -0.05781 -0.02778 -0.05972 -0.03658 -0.05972 -0.03658 C -0.06024 -0.04815 -0.06043 -0.0595 -0.06128 -0.07107 C -0.06302 -0.09329 -0.07812 -0.09538 -0.09028 -0.10116 C -0.09635 -0.10024 -0.10713 -0.10116 -0.11286 -0.09468 C -0.11494 -0.09237 -0.11598 -0.08866 -0.11772 -0.08612 C -0.12084 -0.08149 -0.12536 -0.07848 -0.12744 -0.07315 C -0.13161 -0.06227 -0.13629 -0.04839 -0.13873 -0.03658 C -0.14185 -0.02177 -0.14168 -0.00255 -0.15157 0.00648 C -0.15973 -0.00093 -0.16077 -0.01112 -0.16616 -0.02153 C -0.16824 -0.03033 -0.17744 -0.04514 -0.17744 -0.04514 C -0.18091 -0.05927 -0.18647 -0.06852 -0.19359 -0.07964 C -0.1948 -0.08149 -0.19567 -0.08403 -0.19671 -0.08612 C -0.19827 -0.08913 -0.19984 -0.0919 -0.20157 -0.09468 C -0.21199 -0.11042 -0.22223 -0.11667 -0.23716 -0.12038 C -0.24949 -0.11968 -0.26199 -0.12107 -0.27414 -0.11829 C -0.28004 -0.1169 -0.28438 -0.1095 -0.29029 -0.10764 C -0.30001 -0.09468 -0.30418 -0.0845 -0.31129 -0.06876 C -0.31494 -0.05209 -0.32119 -0.02732 -0.3323 -0.01714 C -0.34758 -0.03079 -0.33925 -0.06158 -0.36129 -0.06876 C -0.36685 -0.07246 -0.37154 -0.07709 -0.37744 -0.07964 C -0.39168 -0.07477 -0.39029 -0.07686 -0.40001 -0.06667 C -0.40366 -0.06274 -0.41129 -0.05602 -0.41129 -0.05602 C -0.429 -0.0213 -0.42588 0.03356 -0.40001 0.05578 C -0.39706 0.06782 -0.40313 0.06805 -0.40973 0.07523 C -0.42258 0.08911 -0.42761 0.08981 -0.44202 0.09884 C -0.43195 0.12569 -0.42102 0.15092 -0.40331 0.1699 C -0.3915 0.20069 -0.36876 0.19629 -0.34515 0.19791 C -0.33508 0.20208 -0.32657 0.20115 -0.31928 0.19143 C -0.31442 0.17823 -0.30834 0.16458 -0.30487 0.15046 C -0.28994 0.15323 -0.28925 0.15416 -0.279 0.16782 C -0.27518 0.18842 -0.26477 0.19722 -0.25001 0.20208 C -0.24463 0.20115 -0.23838 0.20231 -0.23386 0.19791 C -0.23143 0.1956 -0.22987 0.19166 -0.22744 0.18911 C -0.22501 0.18657 -0.22206 0.18495 -0.21928 0.18286 C -0.21477 0.17337 -0.21511 0.16573 -0.21286 0.15486 C -0.21216 0.15115 -0.2106 0.14768 -0.20973 0.14398 C -0.20904 0.1412 -0.20852 0.13819 -0.208 0.13541 C -0.20852 0.13101 -0.20817 0.12638 -0.20973 0.12245 C -0.21129 0.11828 -0.21859 0.11712 -0.22102 0.1162 C -0.23178 0.1118 -0.24237 0.10671 -0.25331 0.10323 C -0.26303 0.09444 -0.27258 0.08726 -0.28386 0.08171 C -0.29862 0.07453 -0.30557 0.0743 -0.31616 0.06018 C -0.31563 0.04004 -0.31702 0.0199 -0.31459 -7.40741E-6 C -0.31425 -0.00255 -0.29636 -0.01274 -0.29359 -0.01297 C -0.27484 -0.01413 -0.25591 -0.01436 -0.23716 -0.01505 C -0.23126 -0.02038 -0.22605 -0.02339 -0.22102 -0.0301 C -0.22015 -0.03357 -0.21772 -0.04167 -0.21772 -0.04514 C -0.21772 -0.08959 -0.26025 -0.09746 -0.28543 -0.10116 C -0.29133 -0.09977 -0.29758 -0.09954 -0.30331 -0.09677 C -0.30991 -0.09352 -0.31824 -0.06528 -0.31928 -0.06227 C -0.32414 -0.04931 -0.33057 -0.04075 -0.34029 -0.03658 C -0.35157 -0.03913 -0.35886 -0.04584 -0.36928 -0.05163 C -0.37588 -0.06019 -0.38456 -0.06667 -0.38873 -0.07755 C -0.39324 -0.08936 -0.39063 -0.08357 -0.39671 -0.09468 C -0.39914 -0.10348 -0.40209 -0.1088 -0.408 -0.11389 C -0.41998 -0.10996 -0.41963 -0.11343 -0.42588 -0.10325 C -0.42987 -0.097 -0.43716 -0.0838 -0.43716 -0.0838 C -0.4382 -0.07778 -0.44202 -0.07269 -0.44202 -0.06667 C -0.44202 -0.04283 -0.4415 -0.01899 -0.43873 0.00439 C -0.43803 0.00948 -0.4264 0.01782 -0.42414 0.01944 C -0.40782 0.03124 -0.38959 0.03773 -0.37414 0.05161 C -0.37067 0.06597 -0.36945 0.06342 -0.37588 0.07731 C -0.379 0.09513 -0.39237 0.10254 -0.40331 0.1118 C -0.40869 0.11643 -0.41164 0.12198 -0.41772 0.12476 C -0.42414 0.13124 -0.43074 0.13541 -0.43716 0.14189 C -0.43803 0.14444 -0.44272 0.15555 -0.44202 0.15902 C -0.44011 0.16967 -0.43473 0.16782 -0.429 0.17198 C -0.42119 0.17777 -0.41338 0.18472 -0.40487 0.18911 C -0.39515 0.19421 -0.38404 0.19583 -0.37414 0.19999 C -0.37032 0.1993 -0.36581 0.20115 -0.36286 0.19791 C -0.35904 0.19374 -0.35643 0.18055 -0.35643 0.18055 C -0.35557 0.17546 -0.35331 0.1706 -0.35331 0.1655 C -0.35331 0.15416 -0.354 0.14259 -0.35487 0.13124 C -0.35661 0.10856 -0.38126 0.09398 -0.39202 0.08171 C -0.41164 0.05948 -0.3922 0.07615 -0.40973 0.06226 C -0.41442 0.04953 -0.41616 0.03611 -0.42102 0.02361 C -0.42362 0.00902 -0.42692 -0.00487 -0.429 -0.01945 C -0.42848 -0.03172 -0.42866 -0.04399 -0.42744 -0.05602 C -0.42709 -0.05927 -0.42536 -0.06181 -0.42414 -0.06459 C -0.41859 -0.07755 -0.41286 -0.08612 -0.40487 -0.09677 C -0.40018 -0.10302 -0.39272 -0.10464 -0.38716 -0.10973 C -0.38126 -0.10764 -0.37484 -0.10695 -0.36928 -0.10325 C -0.36598 -0.10093 -0.36425 -0.09561 -0.36129 -0.0926 C -0.34393 -0.07477 -0.32327 -0.06459 -0.31129 -0.03866 C -0.30817 -0.03195 -0.30695 -0.02339 -0.30331 -0.01714 C -0.29862 -0.00903 -0.29116 -0.00672 -0.28543 0.00439 C -0.28473 0.00856 -0.28213 0.02337 -0.28074 0.02569 C -0.27831 0.02986 -0.27432 0.03148 -0.27102 0.03448 C -0.26772 0.03726 -0.26459 0.04027 -0.26129 0.04305 C -0.25869 0.04536 -0.25748 0.04953 -0.25487 0.05161 C -0.2448 0.05925 -0.24046 0.05972 -0.23074 0.06226 C -0.2264 0.06087 -0.22084 0.06226 -0.21772 0.0581 C -0.21494 0.05462 -0.2172 0.04791 -0.21616 0.04305 C -0.21459 0.03587 -0.21251 0.03634 -0.208 0.03448 C -0.19862 0.02499 -0.19688 0.02499 -0.18543 0.03009 C -0.18074 0.03958 -0.17761 0.04907 -0.17258 0.0581 C -0.16859 0.07453 -0.17449 0.05486 -0.16616 0.06874 C -0.16511 0.0706 -0.16546 0.07337 -0.16459 0.07523 C -0.16216 0.08009 -0.154 0.09259 -0.15001 0.09467 C -0.14584 0.09675 -0.13716 0.09884 -0.13716 0.09884 C -0.13282 0.09745 -0.12813 0.09745 -0.12414 0.09467 C -0.12258 0.09351 -0.12275 0.0905 -0.12258 0.08819 C -0.11668 -0.00996 -0.12414 0.07823 -0.11928 0.02361 C -0.12241 -0.00672 -0.12015 -0.0051 -0.13074 -0.02362 C -0.13716 -0.02223 -0.14376 -0.02223 -0.15001 -0.01945 C -0.15227 -0.01852 -0.15296 -0.01482 -0.15487 -0.01297 C -0.16112 -0.00672 -0.16164 -0.00695 -0.16772 -0.0044 C -0.17102 -0.00139 -0.17518 0.00277 -0.179 0.00439 C -0.18317 0.00624 -0.19202 0.00856 -0.19202 0.00856 C -0.20418 0.00624 -0.21529 0.00092 -0.22744 -0.00209 C -0.23491 -0.00394 -0.25001 -0.00649 -0.25001 -0.00649 C -0.25487 -0.00857 -0.25973 -0.01089 -0.26459 -0.01297 C -0.2672 -0.01413 -0.26859 -0.02778 -0.26928 -0.0301 C -0.27119 -0.03612 -0.27727 -0.04746 -0.28074 -0.05163 C -0.28577 -0.05764 -0.30175 -0.07524 -0.308 -0.07755 C -0.31633 -0.08079 -0.32518 -0.0801 -0.33386 -0.08172 C -0.36182 -0.07778 -0.3922 -0.07663 -0.41928 -0.06459 C -0.42171 -0.0382 -0.42657 -0.02223 -0.43716 -7.40741E-6 C -0.43873 0.00879 -0.44272 0.02754 -0.44202 0.03657 C -0.44011 0.0618 -0.42588 0.07291 -0.41616 0.09236 C -0.41459 0.10486 -0.4139 0.1118 -0.41928 0.12245 C -0.43195 0.11689 -0.42605 0.1206 -0.43716 0.1118 C -0.43925 0.10833 -0.44185 0.10509 -0.44359 0.10115 C -0.44775 0.09143 -0.45487 0.07106 -0.45487 0.07106 C -0.45435 0.0618 -0.45487 0.05208 -0.45331 0.04305 C -0.45192 0.03448 -0.44723 0.02754 -0.44515 0.01944 C -0.44463 0.01504 -0.44376 0.01087 -0.44359 0.00648 C -0.44272 -0.01227 -0.44393 -0.03102 -0.44202 -0.04954 C -0.44168 -0.05302 -0.43195 -0.06482 -0.43074 -0.06667 C -0.42466 -0.07593 -0.41841 -0.08496 -0.41286 -0.09468 C -0.40991 -0.10695 -0.41147 -0.11922 -0.41459 -0.13126 C -0.41355 -0.13635 -0.41511 -0.14514 -0.41129 -0.1463 C -0.39532 -0.15163 -0.38317 -0.14677 -0.36928 -0.1419 C -0.3606 -0.13427 -0.36563 -0.14028 -0.35973 -0.12038 C -0.35869 -0.1169 -0.35643 -0.10973 -0.35643 -0.10973 C -0.35313 -0.08218 -0.358 -0.11251 -0.34845 -0.08172 C -0.33612 -0.0419 -0.35018 -0.07454 -0.33873 -0.04954 C -0.34081 -0.03195 -0.34029 -0.03658 -0.34671 -0.02362 C -0.35366 -0.00973 -0.35869 0.00578 -0.36616 0.01944 C -0.36772 0.02569 -0.36945 0.03171 -0.36928 0.03865 C -0.36893 0.04953 -0.36789 0.06041 -0.36616 0.07106 C -0.36511 0.07685 -0.35643 0.08448 -0.35331 0.08819 C -0.333 0.11203 -0.3014 0.12036 -0.27744 0.13541 C -0.27032 0.13981 -0.25713 0.15532 -0.24845 0.15902 C -0.2455 0.15648 -0.24046 0.15277 -0.23873 0.14837 C -0.23334 0.13425 -0.23647 0.12916 -0.229 0.1162 C -0.2172 0.06388 -0.233 0.04374 -0.25643 0.00439 C -0.26477 -0.00973 -0.28074 -0.03866 -0.28074 -0.03866 C -0.28352 -0.04862 -0.28734 -0.05672 -0.29029 -0.06667 C -0.28768 -0.08774 -0.28977 -0.09839 -0.27414 -0.10325 C -0.24949 -0.10163 -0.24029 -0.10903 -0.229 -0.0838 C -0.22536 -0.04862 -0.22796 -0.06343 -0.22258 -0.03866 C -0.22136 -0.02639 -0.21945 -0.01436 -0.21772 -0.00209 C -0.21876 0.02106 -0.21911 0.03888 -0.22414 0.06018 C -0.21945 0.08055 -0.22345 0.08055 -0.21129 0.08819 C -0.20713 0.09073 -0.19845 0.09467 -0.19845 0.09467 C -0.19029 0.09398 -0.18213 0.09421 -0.17414 0.09236 C -0.16789 0.09097 -0.16685 0.08078 -0.15973 0.07731 C -0.1573 0.07083 -0.15383 0.06481 -0.15157 0.0581 C -0.14914 0.05069 -0.14949 0.04166 -0.14671 0.03448 C -0.14376 0.02661 -0.13803 0.02152 -0.13386 0.01504 C -0.13213 0.01226 -0.13126 0.00856 -0.129 0.00648 C -0.12727 0.00486 -0.12466 0.00509 -0.12258 0.00439 C -0.09653 -0.01922 -0.02518 -0.00209 -0.02101 -0.00209 " pathEditMode="relative" ptsTypes="ffffffffffffffffffffffffffffffffffffffffffffffffffffffffffffffffffffffffffffffffffffffffffffffffffffffffffffffffffffffffffffffffffffffffffffffffffffffffffffffffffffffA">
                                      <p:cBhvr>
                                        <p:cTn id="18" dur="5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8.88889E-6 1.11111E-6 C -0.00208 -0.01019 -0.00486 -0.01991 -0.0066 -0.03009 C -0.00834 -0.04028 -0.00886 -0.05116 -0.01302 -0.06019 C -0.01476 -0.06412 -0.01736 -0.06736 -0.01945 -0.07107 C -0.02361 -0.07847 -0.02552 -0.0831 -0.03229 -0.08611 C -0.03507 -0.08542 -0.03784 -0.08542 -0.04046 -0.08403 C -0.04739 -0.08056 -0.0493 -0.06597 -0.05329 -0.0581 C -0.05503 -0.04306 -0.05954 -0.02616 -0.06788 -0.01505 C -0.06944 -0.01574 -0.07257 -0.01505 -0.07274 -0.01736 C -0.07449 -0.03727 -0.07013 -0.05255 -0.06788 -0.07107 C -0.0684 -0.08403 -0.06302 -0.12639 -0.07916 -0.13333 C -0.08454 -0.13264 -0.0901 -0.13333 -0.09549 -0.13125 C -0.10001 -0.1294 -0.10817 -0.09514 -0.10817 -0.09468 C -0.11546 -0.05486 -0.12362 -0.01551 -0.13716 0.02153 C -0.13855 0.03148 -0.14028 0.03819 -0.14358 0.04722 C -0.14688 0.04653 -0.15035 0.04699 -0.1533 0.04514 C -0.15851 0.04213 -0.16008 0.03148 -0.16303 0.02569 C -0.16355 -0.0044 -0.16372 -0.03449 -0.16459 -0.06458 C -0.16494 -0.07824 -0.16737 -0.08843 -0.16945 -0.10116 C -0.17223 -0.11852 -0.17292 -0.15787 -0.18872 -0.16574 C -0.1974 -0.15718 -0.19549 -0.15648 -0.20001 -0.14421 C -0.20678 -0.10139 -0.20487 -0.0588 -0.22101 -0.01945 C -0.22553 -0.00857 -0.22952 0.01088 -0.23872 0.01505 C -0.25035 0.00486 -0.25903 -0.00347 -0.26615 -0.01945 C -0.26459 -0.03773 -0.26355 -0.03866 -0.25973 -0.0537 C -0.26146 -0.07639 -0.26164 -0.1044 -0.26945 -0.12477 C -0.27223 -0.14375 -0.27796 -0.1713 -0.29358 -0.17639 C -0.29567 -0.17847 -0.2974 -0.18287 -0.30001 -0.18287 C -0.31251 -0.18287 -0.31164 -0.16667 -0.31615 -0.15695 C -0.31737 -0.1544 -0.31945 -0.15278 -0.32101 -0.1507 C -0.32275 -0.13982 -0.32553 -0.12917 -0.32744 -0.11829 C -0.32778 -0.09468 -0.31754 -0.02037 -0.3356 0.01505 C -0.34949 0.00555 -0.35869 0.00069 -0.36789 -0.01736 C -0.36928 -0.02292 -0.36945 -0.02894 -0.37101 -0.03449 C -0.37171 -0.03704 -0.37344 -0.03866 -0.37431 -0.04097 C -0.37605 -0.04583 -0.37952 -0.06019 -0.38074 -0.06458 C -0.37935 -0.10463 -0.38004 -0.1044 -0.37101 -0.13333 C -0.36997 -0.1463 -0.36928 -0.15602 -0.36615 -0.16783 C -0.36754 -0.18889 -0.36494 -0.21412 -0.3823 -0.22153 C -0.38716 -0.22083 -0.39271 -0.22292 -0.39688 -0.21945 C -0.40261 -0.21458 -0.40973 -0.19792 -0.40973 -0.19792 C -0.41112 -0.1919 -0.41494 -0.18704 -0.41615 -0.18079 C -0.41754 -0.17384 -0.41737 -0.16644 -0.41789 -0.15926 C -0.41737 -0.12894 -0.40834 -0.0757 -0.42101 -0.04097 C -0.42153 -0.03519 -0.42153 -0.02917 -0.42275 -0.02361 C -0.42327 -0.0213 -0.42553 -0.01482 -0.42587 -0.01736 C -0.42778 -0.03009 -0.42692 -0.04306 -0.42744 -0.05602 C -0.42692 -0.07454 -0.42778 -0.09329 -0.42587 -0.11181 C -0.42535 -0.1169 -0.41528 -0.13102 -0.41303 -0.13542 C -0.40365 -0.15417 -0.40209 -0.15 -0.39046 -0.15926 C -0.38091 -0.1669 -0.37362 -0.1757 -0.36303 -0.18079 C -0.35851 -0.16597 -0.35365 -0.16551 -0.34688 -0.15278 C -0.34115 -0.1419 -0.33785 -0.12917 -0.3323 -0.11829 C -0.32639 -0.09421 -0.33039 -0.07546 -0.32744 -0.04745 C -0.32657 -0.03889 -0.31146 -0.03241 -0.3066 -0.03009 C -0.29914 -0.03681 -0.29271 -0.04144 -0.28403 -0.04514 C -0.27205 -0.05579 -0.27657 -0.04954 -0.26945 -0.0625 C -0.26615 -0.08982 -0.26546 -0.09375 -0.26459 -0.13125 C -0.26251 -0.21852 -0.27483 -0.1919 -0.25973 -0.22153 C -0.24705 -0.2132 -0.23317 -0.2088 -0.21945 -0.2044 C -0.21615 -0.20509 -0.21268 -0.20486 -0.20973 -0.20648 C -0.20608 -0.20833 -0.20001 -0.21505 -0.20001 -0.21505 C -0.19289 -0.22986 -0.20504 -0.22824 -0.21303 -0.23009 C -0.22761 -0.23333 -0.24185 -0.23634 -0.2566 -0.23866 C -0.26997 -0.23426 -0.27605 -0.23218 -0.2856 -0.21945 C -0.28664 -0.2125 -0.28976 -0.18866 -0.29202 -0.18079 C -0.29827 -0.15926 -0.30244 -0.15 -0.30487 -0.12685 C -0.3033 -0.1169 -0.30365 -0.10579 -0.30001 -0.09676 C -0.29792 -0.09144 -0.29254 -0.08958 -0.28872 -0.08611 C -0.27466 -0.07361 -0.2599 -0.06667 -0.24532 -0.05602 C -0.21337 -0.03264 -0.23369 -0.03935 -0.21459 -0.03449 C -0.19914 -0.01898 -0.20417 -0.02338 -0.17744 -0.02801 C -0.16181 -0.03843 -0.15851 -0.04028 -0.14358 -0.04514 C -0.13525 -0.05625 -0.12969 -0.07014 -0.12101 -0.08171 C -0.11876 -0.08958 -0.11199 -0.1081 -0.11806 -0.1162 C -0.12171 -0.1213 -0.13455 -0.12269 -0.14046 -0.12477 C -0.15487 -0.12963 -0.16928 -0.13426 -0.18403 -0.13773 C -0.18889 -0.13495 -0.19445 -0.1338 -0.19844 -0.12917 C -0.21633 -0.10833 -0.23264 -0.07801 -0.24844 -0.0537 C -0.25747 -0.03982 -0.2566 -0.01875 -0.26789 -0.00857 C -0.27379 -0.00926 -0.28004 -0.0081 -0.2856 -0.01088 C -0.29324 -0.01458 -0.2941 -0.0382 -0.29688 -0.04514 C -0.30209 -0.05787 -0.30869 -0.06968 -0.31459 -0.08171 C -0.31771 -0.0882 -0.32431 -0.10116 -0.32431 -0.10116 C -0.3257 -0.1081 -0.32883 -0.12153 -0.32917 -0.12917 C -0.33021 -0.15787 -0.31737 -0.22408 -0.35001 -0.23866 C -0.36858 -0.23287 -0.38039 -0.21181 -0.39046 -0.19144 C -0.39306 -0.17685 -0.39896 -0.16204 -0.4033 -0.14838 C -0.40747 -0.13542 -0.41615 -0.10972 -0.41615 -0.10972 C -0.41858 -0.0882 -0.42014 -0.08333 -0.41459 -0.05602 C -0.41372 -0.05208 -0.40973 -0.05093 -0.40817 -0.04745 C -0.40487 -0.04074 -0.4033 -0.03264 -0.40001 -0.02593 C -0.39896 -0.02384 -0.39549 -0.01759 -0.39688 -0.01945 C -0.40521 -0.03056 -0.40435 -0.03056 -0.40817 -0.04306 C -0.40938 -0.06042 -0.41164 -0.07384 -0.41459 -0.09028 C -0.41615 -0.12153 -0.42188 -0.15232 -0.42744 -0.18287 C -0.42796 -0.19722 -0.42657 -0.21204 -0.42917 -0.22593 C -0.42969 -0.22894 -0.43264 -0.22176 -0.43403 -0.21945 C -0.43803 -0.2132 -0.44289 -0.20764 -0.44532 -0.2 C -0.45087 -0.18195 -0.45851 -0.16574 -0.46129 -0.1463 C -0.45869 -0.06597 -0.4757 -0.04954 -0.4323 -0.02801 C -0.42396 -0.01968 -0.41667 -0.01806 -0.4066 -0.01505 C -0.4007 -0.01713 -0.39445 -0.01667 -0.38872 -0.01945 C -0.37692 -0.025 -0.36667 -0.03796 -0.35817 -0.04954 C -0.34549 -0.09398 -0.35139 -0.13426 -0.3533 -0.18495 C -0.35365 -0.19306 -0.3566 -0.20857 -0.3566 -0.20857 C -0.34445 -0.21945 -0.32136 -0.20625 -0.30817 -0.20208 C -0.29723 -0.18796 -0.29949 -0.17616 -0.29844 -0.15486 C -0.2974 -0.09815 -0.30903 -0.08866 -0.28872 -0.0625 C -0.26598 -0.07269 -0.23594 -0.10671 -0.21945 -0.13125 C -0.20886 -0.14722 -0.20139 -0.16528 -0.18872 -0.17847 C -0.1823 -0.17778 -0.17553 -0.17894 -0.16945 -0.17639 C -0.16442 -0.17431 -0.15643 -0.15046 -0.1533 -0.14421 C -0.15174 -0.1294 -0.14983 -0.11551 -0.14688 -0.10116 C -0.14445 -0.075 -0.14497 -0.06783 -0.13716 -0.04745 C -0.13317 -0.025 -0.11806 -0.00301 -0.10001 1.11111E-6 C -0.08715 0.00208 -0.06128 0.00648 -0.06128 0.00648 C -0.05 0.01134 -0.03854 0.01435 -0.02744 0.01921 C -0.01962 0.02662 -0.02466 0.02361 -0.01129 0.02361 " pathEditMode="relative" ptsTypes="ffffffffffffffffffffffffffffffffffffffffffffffffffffffffffffffffffffffffffffffffffffffffffffffffffffffffffffffffffffffA">
                                      <p:cBhvr>
                                        <p:cTn id="20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3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6" grpId="0" animBg="1"/>
      <p:bldP spid="121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30" grpId="0"/>
      <p:bldP spid="132" grpId="0"/>
      <p:bldP spid="133" grpId="0"/>
      <p:bldP spid="102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76</Words>
  <Application>Microsoft Office PowerPoint</Application>
  <PresentationFormat>Экран (4:3)</PresentationFormat>
  <Paragraphs>64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Дмитрий Николаевич</cp:lastModifiedBy>
  <cp:revision>90</cp:revision>
  <dcterms:modified xsi:type="dcterms:W3CDTF">2014-12-22T07:53:09Z</dcterms:modified>
</cp:coreProperties>
</file>