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FFFF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Прямоугольник 62"/>
          <p:cNvSpPr/>
          <p:nvPr/>
        </p:nvSpPr>
        <p:spPr>
          <a:xfrm>
            <a:off x="1285852" y="2357430"/>
            <a:ext cx="6643734" cy="37862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1285852" y="3143248"/>
            <a:ext cx="6643734" cy="3000396"/>
          </a:xfrm>
          <a:prstGeom prst="rect">
            <a:avLst/>
          </a:prstGeom>
          <a:blipFill>
            <a:blip r:embed="rId2"/>
            <a:tile tx="0" ty="0" sx="100000" sy="100000" flip="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i="1" dirty="0" smtClean="0">
                <a:solidFill>
                  <a:schemeClr val="tx1"/>
                </a:solidFill>
              </a:rPr>
              <a:t>Cu</a:t>
            </a:r>
            <a:r>
              <a:rPr lang="en-US" sz="6000" i="1" baseline="-25000" dirty="0" smtClean="0">
                <a:solidFill>
                  <a:schemeClr val="tx1"/>
                </a:solidFill>
              </a:rPr>
              <a:t>2</a:t>
            </a:r>
            <a:r>
              <a:rPr lang="en-US" sz="6000" i="1" dirty="0" smtClean="0">
                <a:solidFill>
                  <a:schemeClr val="tx1"/>
                </a:solidFill>
              </a:rPr>
              <a:t>SO</a:t>
            </a:r>
            <a:r>
              <a:rPr lang="en-US" sz="6000" i="1" baseline="-25000" dirty="0" smtClean="0">
                <a:solidFill>
                  <a:schemeClr val="tx1"/>
                </a:solidFill>
              </a:rPr>
              <a:t>4</a:t>
            </a:r>
            <a:endParaRPr lang="ru-RU" sz="6000" i="1" baseline="-250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01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Группа 72"/>
          <p:cNvGrpSpPr/>
          <p:nvPr/>
        </p:nvGrpSpPr>
        <p:grpSpPr>
          <a:xfrm>
            <a:off x="1928794" y="1714488"/>
            <a:ext cx="785818" cy="4000528"/>
            <a:chOff x="1928794" y="1714488"/>
            <a:chExt cx="785818" cy="4000528"/>
          </a:xfrm>
          <a:blipFill dpi="0" rotWithShape="0">
            <a:blip r:embed="rId3"/>
            <a:srcRect/>
            <a:tile tx="0" ty="0" sx="100000" sy="100000" flip="y" algn="tl"/>
          </a:blipFill>
        </p:grpSpPr>
        <p:sp>
          <p:nvSpPr>
            <p:cNvPr id="67" name="Прямоугольник 66"/>
            <p:cNvSpPr/>
            <p:nvPr/>
          </p:nvSpPr>
          <p:spPr>
            <a:xfrm>
              <a:off x="1928794" y="1785926"/>
              <a:ext cx="785818" cy="385765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1928794" y="1714488"/>
              <a:ext cx="785818" cy="142876"/>
            </a:xfrm>
            <a:prstGeom prst="ellipse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1928794" y="5572140"/>
              <a:ext cx="785818" cy="142876"/>
            </a:xfrm>
            <a:prstGeom prst="ellipse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7429520" y="4214818"/>
            <a:ext cx="150233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Cu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8" name="Группа 72"/>
          <p:cNvGrpSpPr/>
          <p:nvPr/>
        </p:nvGrpSpPr>
        <p:grpSpPr>
          <a:xfrm>
            <a:off x="6429388" y="1714488"/>
            <a:ext cx="785818" cy="4000528"/>
            <a:chOff x="1928794" y="1714488"/>
            <a:chExt cx="785818" cy="4000528"/>
          </a:xfrm>
          <a:blipFill dpi="0" rotWithShape="0">
            <a:blip r:embed="rId3"/>
            <a:srcRect/>
            <a:tile tx="0" ty="0" sx="100000" sy="100000" flip="y" algn="tl"/>
          </a:blipFill>
        </p:grpSpPr>
        <p:sp>
          <p:nvSpPr>
            <p:cNvPr id="69" name="Прямоугольник 68"/>
            <p:cNvSpPr/>
            <p:nvPr/>
          </p:nvSpPr>
          <p:spPr>
            <a:xfrm>
              <a:off x="1928794" y="1785926"/>
              <a:ext cx="785818" cy="385765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1928794" y="1714488"/>
              <a:ext cx="785818" cy="142876"/>
            </a:xfrm>
            <a:prstGeom prst="ellipse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1928794" y="5572140"/>
              <a:ext cx="785818" cy="142876"/>
            </a:xfrm>
            <a:prstGeom prst="ellipse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4" name="Прямая соединительная линия 73"/>
          <p:cNvCxnSpPr/>
          <p:nvPr/>
        </p:nvCxnSpPr>
        <p:spPr>
          <a:xfrm rot="5400000">
            <a:off x="1750993" y="1177909"/>
            <a:ext cx="107157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6251587" y="1177909"/>
            <a:ext cx="107157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285984" y="642918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3786988" y="713550"/>
            <a:ext cx="1000108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6201" idx="2"/>
          </p:cNvCxnSpPr>
          <p:nvPr/>
        </p:nvCxnSpPr>
        <p:spPr>
          <a:xfrm rot="5400000">
            <a:off x="4336265" y="692935"/>
            <a:ext cx="471470" cy="1588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4572000" y="642918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Овал 99"/>
          <p:cNvSpPr/>
          <p:nvPr/>
        </p:nvSpPr>
        <p:spPr>
          <a:xfrm>
            <a:off x="3500430" y="3429000"/>
            <a:ext cx="428628" cy="428628"/>
          </a:xfrm>
          <a:prstGeom prst="ellipse">
            <a:avLst/>
          </a:prstGeom>
          <a:blipFill>
            <a:blip r:embed="rId4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3786182" y="3429000"/>
            <a:ext cx="428628" cy="428628"/>
          </a:xfrm>
          <a:prstGeom prst="ellipse">
            <a:avLst/>
          </a:prstGeom>
          <a:blipFill>
            <a:blip r:embed="rId5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-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4143372" y="3857628"/>
            <a:ext cx="428628" cy="428628"/>
          </a:xfrm>
          <a:prstGeom prst="ellipse">
            <a:avLst/>
          </a:prstGeom>
          <a:blipFill>
            <a:blip r:embed="rId4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3071802" y="4714884"/>
            <a:ext cx="428628" cy="428628"/>
          </a:xfrm>
          <a:prstGeom prst="ellipse">
            <a:avLst/>
          </a:prstGeom>
          <a:blipFill>
            <a:blip r:embed="rId4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04" name="Овал 103"/>
          <p:cNvSpPr/>
          <p:nvPr/>
        </p:nvSpPr>
        <p:spPr>
          <a:xfrm>
            <a:off x="5429256" y="3571876"/>
            <a:ext cx="428628" cy="428628"/>
          </a:xfrm>
          <a:prstGeom prst="ellipse">
            <a:avLst/>
          </a:prstGeom>
          <a:blipFill>
            <a:blip r:embed="rId4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05" name="Овал 104"/>
          <p:cNvSpPr/>
          <p:nvPr/>
        </p:nvSpPr>
        <p:spPr>
          <a:xfrm>
            <a:off x="4929190" y="5286388"/>
            <a:ext cx="428628" cy="428628"/>
          </a:xfrm>
          <a:prstGeom prst="ellipse">
            <a:avLst/>
          </a:prstGeom>
          <a:blipFill>
            <a:blip r:embed="rId4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06" name="Овал 105"/>
          <p:cNvSpPr/>
          <p:nvPr/>
        </p:nvSpPr>
        <p:spPr>
          <a:xfrm>
            <a:off x="3357554" y="4000504"/>
            <a:ext cx="428628" cy="428628"/>
          </a:xfrm>
          <a:prstGeom prst="ellipse">
            <a:avLst/>
          </a:prstGeom>
          <a:blipFill>
            <a:blip r:embed="rId4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07" name="Овал 106"/>
          <p:cNvSpPr/>
          <p:nvPr/>
        </p:nvSpPr>
        <p:spPr>
          <a:xfrm>
            <a:off x="4786314" y="3429000"/>
            <a:ext cx="428628" cy="428628"/>
          </a:xfrm>
          <a:prstGeom prst="ellipse">
            <a:avLst/>
          </a:prstGeom>
          <a:blipFill>
            <a:blip r:embed="rId4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08" name="Овал 107"/>
          <p:cNvSpPr/>
          <p:nvPr/>
        </p:nvSpPr>
        <p:spPr>
          <a:xfrm>
            <a:off x="3643306" y="5357826"/>
            <a:ext cx="428628" cy="428628"/>
          </a:xfrm>
          <a:prstGeom prst="ellipse">
            <a:avLst/>
          </a:prstGeom>
          <a:blipFill>
            <a:blip r:embed="rId4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09" name="Овал 108"/>
          <p:cNvSpPr/>
          <p:nvPr/>
        </p:nvSpPr>
        <p:spPr>
          <a:xfrm>
            <a:off x="4500562" y="5000636"/>
            <a:ext cx="428628" cy="428628"/>
          </a:xfrm>
          <a:prstGeom prst="ellipse">
            <a:avLst/>
          </a:prstGeom>
          <a:blipFill>
            <a:blip r:embed="rId4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10" name="Овал 109"/>
          <p:cNvSpPr/>
          <p:nvPr/>
        </p:nvSpPr>
        <p:spPr>
          <a:xfrm>
            <a:off x="5715008" y="5072074"/>
            <a:ext cx="428628" cy="428628"/>
          </a:xfrm>
          <a:prstGeom prst="ellipse">
            <a:avLst/>
          </a:prstGeom>
          <a:blipFill>
            <a:blip r:embed="rId4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11" name="Овал 110"/>
          <p:cNvSpPr/>
          <p:nvPr/>
        </p:nvSpPr>
        <p:spPr>
          <a:xfrm>
            <a:off x="5072066" y="4071942"/>
            <a:ext cx="428628" cy="428628"/>
          </a:xfrm>
          <a:prstGeom prst="ellipse">
            <a:avLst/>
          </a:prstGeom>
          <a:blipFill>
            <a:blip r:embed="rId4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+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5000628" y="3214686"/>
            <a:ext cx="428628" cy="428628"/>
          </a:xfrm>
          <a:prstGeom prst="ellipse">
            <a:avLst/>
          </a:prstGeom>
          <a:blipFill>
            <a:blip r:embed="rId5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-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113" name="Овал 112"/>
          <p:cNvSpPr/>
          <p:nvPr/>
        </p:nvSpPr>
        <p:spPr>
          <a:xfrm>
            <a:off x="3643306" y="4000504"/>
            <a:ext cx="428628" cy="428628"/>
          </a:xfrm>
          <a:prstGeom prst="ellipse">
            <a:avLst/>
          </a:prstGeom>
          <a:blipFill>
            <a:blip r:embed="rId5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-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4429124" y="4000504"/>
            <a:ext cx="428628" cy="428628"/>
          </a:xfrm>
          <a:prstGeom prst="ellipse">
            <a:avLst/>
          </a:prstGeom>
          <a:blipFill>
            <a:blip r:embed="rId5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-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2928926" y="5000636"/>
            <a:ext cx="428628" cy="428628"/>
          </a:xfrm>
          <a:prstGeom prst="ellipse">
            <a:avLst/>
          </a:prstGeom>
          <a:blipFill>
            <a:blip r:embed="rId5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-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3428992" y="5429264"/>
            <a:ext cx="428628" cy="428628"/>
          </a:xfrm>
          <a:prstGeom prst="ellipse">
            <a:avLst/>
          </a:prstGeom>
          <a:blipFill>
            <a:blip r:embed="rId5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-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5357818" y="4214818"/>
            <a:ext cx="428628" cy="428628"/>
          </a:xfrm>
          <a:prstGeom prst="ellipse">
            <a:avLst/>
          </a:prstGeom>
          <a:blipFill>
            <a:blip r:embed="rId5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-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136" name="Овал 135"/>
          <p:cNvSpPr/>
          <p:nvPr/>
        </p:nvSpPr>
        <p:spPr>
          <a:xfrm>
            <a:off x="4286248" y="5000636"/>
            <a:ext cx="428628" cy="428628"/>
          </a:xfrm>
          <a:prstGeom prst="ellipse">
            <a:avLst/>
          </a:prstGeom>
          <a:blipFill>
            <a:blip r:embed="rId5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-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137" name="Овал 136"/>
          <p:cNvSpPr/>
          <p:nvPr/>
        </p:nvSpPr>
        <p:spPr>
          <a:xfrm>
            <a:off x="4786314" y="5572140"/>
            <a:ext cx="428628" cy="428628"/>
          </a:xfrm>
          <a:prstGeom prst="ellipse">
            <a:avLst/>
          </a:prstGeom>
          <a:blipFill>
            <a:blip r:embed="rId5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-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138" name="Овал 137"/>
          <p:cNvSpPr/>
          <p:nvPr/>
        </p:nvSpPr>
        <p:spPr>
          <a:xfrm>
            <a:off x="5715008" y="5357826"/>
            <a:ext cx="428628" cy="428628"/>
          </a:xfrm>
          <a:prstGeom prst="ellipse">
            <a:avLst/>
          </a:prstGeom>
          <a:blipFill>
            <a:blip r:embed="rId5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-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3938582" y="3581400"/>
            <a:ext cx="428628" cy="428628"/>
          </a:xfrm>
          <a:prstGeom prst="ellipse">
            <a:avLst/>
          </a:prstGeom>
          <a:blipFill>
            <a:blip r:embed="rId5"/>
            <a:tile tx="0" ty="0" sx="100000" sy="100000" flip="xy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-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714876" y="-500090"/>
            <a:ext cx="5613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-</a:t>
            </a:r>
            <a:endParaRPr lang="ru-RU" sz="9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3500430" y="-357214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+</a:t>
            </a:r>
            <a:endParaRPr lang="ru-RU" sz="8000" dirty="0"/>
          </a:p>
        </p:txBody>
      </p:sp>
      <p:grpSp>
        <p:nvGrpSpPr>
          <p:cNvPr id="142" name="Группа 72"/>
          <p:cNvGrpSpPr/>
          <p:nvPr/>
        </p:nvGrpSpPr>
        <p:grpSpPr>
          <a:xfrm>
            <a:off x="6429388" y="3143248"/>
            <a:ext cx="785818" cy="2571768"/>
            <a:chOff x="1928794" y="1714488"/>
            <a:chExt cx="785818" cy="4000528"/>
          </a:xfrm>
          <a:blipFill dpi="0" rotWithShape="0">
            <a:blip r:embed="rId6"/>
            <a:srcRect/>
            <a:tile tx="0" ty="0" sx="100000" sy="100000" flip="y" algn="tl"/>
          </a:blipFill>
        </p:grpSpPr>
        <p:sp>
          <p:nvSpPr>
            <p:cNvPr id="143" name="Прямоугольник 142"/>
            <p:cNvSpPr/>
            <p:nvPr/>
          </p:nvSpPr>
          <p:spPr>
            <a:xfrm>
              <a:off x="1928794" y="1785926"/>
              <a:ext cx="785818" cy="385765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1928794" y="1714488"/>
              <a:ext cx="785818" cy="142876"/>
            </a:xfrm>
            <a:prstGeom prst="ellipse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1928794" y="5572140"/>
              <a:ext cx="785818" cy="142876"/>
            </a:xfrm>
            <a:prstGeom prst="ellipse">
              <a:avLst/>
            </a:prstGeom>
            <a:grpFill/>
            <a:scene3d>
              <a:camera prst="orthographicFront"/>
              <a:lightRig rig="threePt" dir="t"/>
            </a:scene3d>
            <a:sp3d prstMaterial="dkEdge"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C 0.00364 -0.0037 0.00798 -0.00625 0.01128 -0.01065 C 0.01875 -0.02037 0.00989 -0.01505 0.01944 -0.01921 C 0.02587 -0.01852 0.03246 -0.01944 0.03871 -0.01713 C 0.04253 -0.01574 0.04843 -0.00856 0.04843 -0.00856 C 0.0559 0.00625 0.05399 0.02569 0.06944 0.03241 C 0.071 0.0331 0.07274 0.0338 0.0743 0.03449 C 0.08177 0.0338 0.08941 0.03357 0.09687 0.03241 C 0.10555 0.03102 0.11007 0.01343 0.11458 0.0044 C 0.11614 0.00139 0.12153 -0.00486 0.1243 -0.00648 C 0.12743 -0.00833 0.13385 -0.01065 0.13385 -0.01065 C 0.15191 -0.00949 0.16736 -0.01273 0.18229 -3.7037E-7 C 0.18333 0.00208 0.1842 0.00463 0.18559 0.00648 C 0.18698 0.00833 0.18923 0.00903 0.19045 0.01088 C 0.19531 0.01829 0.19913 0.02847 0.2033 0.03657 C 0.20677 0.04352 0.221 0.04514 0.221 0.04514 C 0.23472 0.04444 0.25173 0.04583 0.26614 0.04097 C 0.27621 0.0375 0.2842 0.02824 0.29357 0.02361 C 0.30156 0.01968 0.31962 0.02153 0.3243 0.02153 " pathEditMode="relative" ptsTypes="ffffffffffffffffffA">
                                      <p:cBhvr>
                                        <p:cTn id="6" dur="5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4444E-6 C -0.00816 -0.00695 -0.01684 -0.01065 -0.02587 -0.01505 C -0.04219 -0.01343 -0.04896 -0.01227 -0.06285 -0.00857 C -0.06615 -0.00648 -0.06962 -0.00509 -0.07257 -0.00209 C -0.08646 0.01203 -0.06997 0.00301 -0.0823 0.00879 C -0.09289 0.02245 -0.1007 0.03634 -0.11285 0.04745 C -0.12292 0.04305 -0.12431 0.03171 -0.13073 0.02153 C -0.1375 0.01088 -0.14254 0.00486 -0.15157 -0.00417 C -0.15313 -0.00579 -0.1533 -0.00926 -0.15487 -0.01065 C -0.15678 -0.01227 -0.15921 -0.01204 -0.16129 -0.01273 C -0.17188 -0.01991 -0.17848 -0.01898 -0.19028 -0.01713 C -0.19931 -0.0132 -0.20539 -0.0007 -0.21129 0.00879 C -0.2125 0.01088 -0.21303 0.01366 -0.21459 0.01528 C -0.21598 0.01666 -0.21789 0.01643 -0.21945 0.01736 C -0.22726 0.02268 -0.23178 0.02963 -0.24028 0.03241 C -0.24671 0.02662 -0.24931 0.01828 -0.25487 0.01088 C -0.25521 0.00995 -0.25973 -0.00162 -0.25973 -0.00417 C -0.25973 -0.01505 -0.25035 -0.02199 -0.24514 -0.02778 C -0.22952 -0.04491 -0.2257 -0.04491 -0.2033 -0.04722 C -0.18577 -0.05463 -0.19844 -0.05509 -0.17257 -0.04931 C -0.16198 -0.04213 -0.15382 -0.03727 -0.14202 -0.03426 C -0.13421 -0.03773 -0.12622 -0.03889 -0.11945 -0.04514 C -0.11789 -0.04445 -0.1158 -0.04468 -0.11459 -0.04283 C -0.11285 -0.03912 -0.11129 -0.03009 -0.11129 -0.03009 C -0.11337 0.02222 -0.10851 0.04375 -0.12257 0.08194 C -0.125 0.08889 -0.12362 0.10116 -0.129 0.10555 C -0.1382 0.11319 -0.15226 0.11643 -0.16285 0.11828 C -0.17726 0.12477 -0.1691 0.12315 -0.18716 0.1206 C -0.20955 0.1118 -0.22761 0.10602 -0.25157 0.10116 C -0.2533 0.09953 -0.26164 0.09143 -0.26285 0.08819 C -0.26546 0.08055 -0.26702 0.06319 -0.26945 0.05393 C -0.26997 0.04606 -0.27014 0.03819 -0.27101 0.03032 C -0.27119 0.02801 -0.27275 0.02616 -0.27257 0.02384 C -0.27171 0.01389 -0.26702 0.00393 -0.26285 -0.00417 C -0.26233 -0.00787 -0.2625 -0.01181 -0.26129 -0.01505 C -0.25816 -0.02338 -0.24914 -0.04121 -0.24358 -0.04722 C -0.24046 -0.0507 -0.23768 -0.05232 -0.23386 -0.05371 C -0.22969 -0.05533 -0.22101 -0.05787 -0.22101 -0.05787 C -0.21233 -0.05718 -0.20365 -0.05741 -0.19514 -0.05579 C -0.18976 -0.05463 -0.18369 -0.04722 -0.17587 -0.04514 C -0.16059 -0.04676 -0.14601 -0.04931 -0.13073 -0.05139 C -0.12744 -0.0507 -0.12362 -0.05185 -0.12101 -0.04931 C -0.11928 -0.04769 -0.12049 -0.04329 -0.11945 -0.04074 C -0.11823 -0.0382 -0.11615 -0.03634 -0.11459 -0.03426 C -0.11337 -0.02986 -0.11007 -0.01759 -0.1099 -0.01505 C -0.10921 -0.01065 -0.10921 -0.00625 -0.10816 -0.00209 C -0.10556 0.00602 -0.09879 0.01227 -0.09514 0.01944 C -0.09619 0.04791 -0.09688 0.07916 -0.10643 0.10555 C -0.11146 0.13958 -0.13473 0.15625 -0.1533 0.17639 C -0.16285 0.18657 -0.17205 0.19328 -0.1823 0.20231 C -0.19428 0.21296 -0.18056 0.20602 -0.19202 0.21088 C -0.19948 0.20879 -0.2073 0.2081 -0.21459 0.2044 C -0.23195 0.19583 -0.21042 0.20347 -0.22744 0.19791 C -0.23073 0.19143 -0.23178 0.18217 -0.23542 0.17639 C -0.24514 0.16111 -0.25573 0.1493 -0.26771 0.13773 C -0.27917 0.11504 -0.26841 0.1044 -0.27587 0.06898 C -0.27778 0.06018 -0.28438 0.05463 -0.28872 0.04745 C -0.29063 0.04444 -0.29098 0.04028 -0.29202 0.03657 C -0.2915 0.03078 -0.29132 0.025 -0.29028 0.01944 C -0.28976 0.01643 -0.28768 0.01389 -0.28716 0.01088 C -0.28282 -0.01389 -0.28803 -0.02454 -0.27414 -0.03634 C -0.26754 -0.03472 -0.26129 -0.03218 -0.25487 -0.03009 C -0.24844 -0.01736 -0.2415 -0.00695 -0.2323 0.00231 C -0.23178 0.01366 -0.23316 0.02569 -0.23073 0.03657 C -0.22969 0.04097 -0.22518 0.04236 -0.22257 0.04537 C -0.22084 0.04722 -0.2198 0.05046 -0.21771 0.05162 C -0.21164 0.05486 -0.20469 0.05393 -0.19844 0.05602 C -0.17882 0.0625 -0.18473 0.06412 -0.15973 0.06666 C -0.15191 0.07083 -0.14705 0.07546 -0.13872 0.07754 C -0.13664 0.07893 -0.13473 0.08078 -0.1323 0.08194 C -0.12917 0.08356 -0.12257 0.08611 -0.12257 0.08611 C -0.10816 0.08379 -0.11007 0.08287 -0.09862 0.07546 C -0.09289 0.06412 -0.09566 0.07083 -0.09028 0.05162 C -0.08994 0.04953 -0.08872 0.04537 -0.08872 0.04537 C -0.08924 0.03958 -0.08837 0.0331 -0.09028 0.02801 C -0.09202 0.0243 -0.09584 0.02384 -0.09862 0.02153 C -0.10539 0.01504 -0.11025 0.00949 -0.11771 0.0044 C -0.11875 -0.0007 -0.12101 -0.00533 -0.12101 -0.01065 C -0.12101 -0.025 -0.11858 -0.03611 -0.11615 -0.04931 C -0.11667 -0.0544 -0.11598 -0.05972 -0.11771 -0.06435 C -0.12084 -0.07269 -0.13282 -0.0757 -0.13872 -0.07732 C -0.14671 -0.07662 -0.15487 -0.07685 -0.16285 -0.07523 C -0.16667 -0.07454 -0.17379 -0.06852 -0.17744 -0.06667 C -0.18976 -0.06019 -0.20209 -0.05255 -0.21459 -0.04722 C -0.23976 -0.02176 -0.2625 0.01389 -0.26945 0.05602 C -0.26893 0.07754 -0.2691 0.09907 -0.26771 0.1206 C -0.26737 0.125 -0.26459 0.13333 -0.26459 0.13333 C -0.26494 0.13495 -0.26684 0.14699 -0.27101 0.14421 C -0.27292 0.14282 -0.27205 0.13842 -0.27257 0.13565 C -0.27362 0.03611 -0.27136 0.02569 -0.28073 -0.04283 C -0.27848 -0.06528 -0.2816 -0.05996 -0.26771 -0.06435 C -0.26441 -0.06366 -0.26077 -0.06435 -0.25799 -0.06227 C -0.25643 -0.06111 -0.25799 -0.05648 -0.25643 -0.05579 C -0.25191 -0.05394 -0.24688 -0.05579 -0.24202 -0.05579 " pathEditMode="relative" ptsTypes="ffffffffffffffffffffffffffffffffffffffffffff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1.48148E-6 C 0.01146 -0.00509 0.00677 -0.00162 0.01441 -0.00857 C 0.02153 -0.00625 0.0283 -0.0044 0.03542 -0.00208 C 0.03871 -0.00093 0.04514 0.00208 0.04514 0.00208 C 0.05 0.00139 0.05486 0.00162 0.05955 1.48148E-6 C 0.06771 -0.00278 0.06215 -0.00417 0.06597 -0.01065 C 0.06719 -0.01273 0.06927 -0.01366 0.07083 -0.01505 C 0.07396 -0.02662 0.0717 -0.02639 0.08055 -0.03218 C 0.09062 -0.02894 0.09201 -0.02222 0.09514 -0.01065 C 0.0941 0.00741 0.09566 0.02037 0.08854 0.03449 C 0.08733 0.04097 0.08403 0.04699 0.08385 0.0537 C 0.08281 0.08171 0.09236 0.11736 0.11441 0.12685 C 0.12778 0.12546 0.13507 0.12963 0.14184 0.1162 C 0.1408 0.11412 0.14028 0.11111 0.13854 0.10972 C 0.13576 0.10741 0.12899 0.10532 0.12899 0.10532 C 0.11771 0.10602 0.0783 0.11018 0.06441 0.10532 C 0.06198 0.1044 0.05885 0.08704 0.05799 0.08379 C 0.05937 0.05972 0.05781 0.05069 0.07569 0.04305 C 0.08594 0.03379 0.10451 0.04167 0.11597 0.04745 C 0.1401 0.0456 0.14653 0.04514 0.16597 0.03657 C 0.17187 0.03727 0.17795 0.03704 0.18385 0.03866 C 0.18924 0.04028 0.19531 0.05231 0.2 0.05602 C 0.20555 0.06042 0.21163 0.06204 0.21771 0.06458 C 0.22795 0.06389 0.23802 0.06366 0.24826 0.0625 C 0.25104 0.06227 0.25382 0.06111 0.25642 0.06018 C 0.25972 0.05903 0.26597 0.05602 0.26597 0.05602 C 0.27274 0.04977 0.28003 0.05023 0.28698 0.04514 " pathEditMode="relative" ptsTypes="ffffffffffffffffffffffffffA">
                                      <p:cBhvr>
                                        <p:cTn id="10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C -0.00434 0.02338 -0.00451 0.04768 -0.00972 0.07083 C -0.01128 0.07731 -0.01181 0.08449 -0.01458 0.09028 C -0.01667 0.09468 -0.02101 0.10324 -0.02101 0.10324 C -0.0217 0.10602 -0.02413 0.11736 -0.02587 0.11829 C -0.0276 0.11921 -0.03507 0.10764 -0.03542 0.10741 C -0.0401 0.10324 -0.05139 0.10116 -0.05642 0.09884 C -0.05799 0.09815 -0.06128 0.09676 -0.06128 0.09676 C -0.07986 0.10278 -0.07691 0.12222 -0.08229 0.1419 C -0.08819 0.16366 -0.09184 0.18704 -0.09844 0.20856 C -0.10035 0.22153 -0.10139 0.22893 -0.10972 0.23657 C -0.11892 0.23218 -0.1217 0.22523 -0.12743 0.21505 C -0.12847 0.21065 -0.12969 0.20648 -0.13073 0.20208 C -0.13316 0.19282 -0.14392 0.19213 -0.15 0.18912 C -0.1533 0.18981 -0.15677 0.18958 -0.15972 0.19143 C -0.16389 0.19398 -0.17101 0.20208 -0.17101 0.20208 C -0.17257 0.20139 -0.17431 0.20093 -0.17587 0.2 C -0.1776 0.19884 -0.17899 0.19653 -0.18073 0.1956 C -0.18437 0.19352 -0.18837 0.19305 -0.19201 0.19143 C -0.19913 0.18472 -0.20816 0.18264 -0.21458 0.17407 C -0.22135 0.16505 -0.22986 0.15255 -0.24028 0.15255 " pathEditMode="relative" ptsTypes="ffffffffffffffffffffA">
                                      <p:cBhvr>
                                        <p:cTn id="12" dur="5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22222E-6 0 C 0.01059 -0.00509 0.0217 -0.00255 0.03212 0.00208 C 0.03629 0.01042 0.03646 0.00949 0.03872 0.02153 C 0.03924 0.02431 0.03924 0.02755 0.04028 0.03009 C 0.0415 0.03264 0.04358 0.03449 0.04514 0.03657 C 0.04705 0.04699 0.04966 0.05 0.05643 0.05579 C 0.07691 0.05347 0.07205 0.0581 0.08212 0.04306 C 0.08525 0.03843 0.08976 0.03542 0.09184 0.03009 C 0.09288 0.02731 0.09427 0.02454 0.09514 0.02153 C 0.09636 0.01736 0.09827 0.00856 0.09827 0.00856 C 0.11059 0.01181 0.1132 0.01551 0.12257 0.02778 C 0.12413 0.02986 0.12587 0.03218 0.12743 0.03426 C 0.129 0.03634 0.13212 0.04074 0.13212 0.04074 C 0.13629 0.06157 0.12952 0.0713 0.14184 0.08819 C 0.16979 0.08565 0.19427 0.07894 0.21927 0.06227 " pathEditMode="relative" ptsTypes="ffffffffffffffA">
                                      <p:cBhvr>
                                        <p:cTn id="14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2.59259E-6 C -0.01215 -0.00532 0.0033 0.00209 -0.00954 -0.00648 C -0.01475 -0.00995 -0.02517 -0.01018 -0.02899 -0.01065 C -0.03055 -0.01203 -0.03211 -0.01389 -0.03385 -0.01504 C -0.03697 -0.0169 -0.0434 -0.01921 -0.0434 -0.01921 C -0.05399 -0.0169 -0.05555 -0.01551 -0.06128 -0.00416 C -0.06232 0.02315 -0.06093 0.03843 -0.07083 0.06019 C -0.07638 0.09537 -0.0684 0.04977 -0.07569 0.07963 C -0.0776 0.0875 -0.07656 0.09167 -0.07899 0.09908 C -0.08194 0.10834 -0.08715 0.11713 -0.09183 0.12477 C -0.09322 0.13287 -0.09531 0.14028 -0.0967 0.14838 C -0.096 0.16922 -0.09097 0.19144 -0.0967 0.21088 C -0.09756 0.21366 -0.10468 0.21644 -0.10642 0.21736 C -0.10659 0.21736 -0.11979 0.21551 -0.12256 0.21297 C -0.12447 0.21135 -0.12534 0.2081 -0.12725 0.20648 C -0.1302 0.20371 -0.13402 0.20278 -0.13697 0.2 C -0.14253 0.19514 -0.14843 0.18704 -0.15312 0.18079 C -0.15572 0.16621 -0.16388 0.15741 -0.17083 0.1463 C -0.17465 0.14028 -0.17795 0.13241 -0.18211 0.12685 C -0.19461 0.11019 -0.21492 0.09908 -0.23211 0.09468 C -0.23541 0.09537 -0.2394 0.09398 -0.24183 0.09676 C -0.24392 0.09908 -0.2434 0.10394 -0.2434 0.10764 C -0.2434 0.11482 -0.24235 0.12199 -0.24183 0.12917 C -0.24288 0.15695 -0.24218 0.1838 -0.25156 0.2088 C -0.25433 0.22732 -0.26267 0.23866 -0.27083 0.25394 C -0.27534 0.2625 -0.2743 0.26783 -0.28211 0.27107 C -0.28784 0.28241 -0.29409 0.27986 -0.30312 0.28403 C -0.3118 0.2956 -0.30399 0.28727 -0.31926 0.29468 C -0.32586 0.29792 -0.33003 0.30301 -0.33697 0.30556 C -0.34409 0.31158 -0.35485 0.31922 -0.36284 0.32269 C -0.3802 0.32014 -0.37638 0.31852 -0.39027 0.31181 C -0.39409 0.29676 -0.4059 0.27014 -0.38871 0.2625 C -0.38715 0.26459 -0.38576 0.26736 -0.38385 0.26898 C -0.38246 0.27014 -0.3802 0.26945 -0.37899 0.27107 C -0.37777 0.27269 -0.37812 0.2757 -0.37725 0.27755 C -0.37499 0.28218 -0.3717 0.28588 -0.36926 0.29051 C -0.36076 0.32477 -0.38281 0.34861 -0.39027 0.37847 C -0.38593 0.3926 -0.38593 0.39097 -0.37569 0.39584 C -0.36267 0.39375 -0.35451 0.38889 -0.34183 0.38496 C -0.32742 0.38056 -0.31249 0.37963 -0.29826 0.37431 C -0.29149 0.37176 -0.28697 0.36667 -0.28055 0.36343 C -0.27065 0.35834 -0.26041 0.35834 -0.24999 0.35718 C -0.24097 0.35324 -0.23506 0.34838 -0.22569 0.3463 C -0.22413 0.34699 -0.22152 0.3463 -0.22083 0.34838 C -0.22013 0.35047 -0.22222 0.35255 -0.22256 0.35486 C -0.22326 0.35834 -0.2236 0.36204 -0.22413 0.36574 C -0.24409 0.36459 -0.26579 0.3588 -0.28541 0.36135 C -0.30138 0.35834 -0.31857 0.36389 -0.33385 0.35718 C -0.33749 0.35556 -0.33402 0.34676 -0.33541 0.34213 C -0.3368 0.33727 -0.33923 0.3331 -0.34183 0.32917 C -0.35416 0.31019 -0.36683 0.2963 -0.37725 0.27547 C -0.38124 0.2456 -0.38124 0.2169 -0.37725 0.18727 C -0.37777 0.18519 -0.37777 0.18241 -0.37899 0.18079 C -0.38506 0.17338 -0.39895 0.16088 -0.40642 0.15486 C -0.40694 0.15209 -0.40954 0.14838 -0.40798 0.1463 C -0.40555 0.14329 -0.40138 0.1456 -0.39826 0.14422 C -0.39479 0.1426 -0.39218 0.13935 -0.38871 0.13773 C -0.3776 0.12801 -0.38263 0.13102 -0.37413 0.12685 C -0.37187 0.11783 -0.36909 0.11297 -0.3677 0.10324 C -0.36788 0.10185 -0.36909 0.0875 -0.37083 0.08403 C -0.37534 0.07477 -0.38211 0.0669 -0.38697 0.0581 C -0.39461 0.04422 -0.38558 0.05371 -0.39513 0.04514 C -0.39461 0.03218 -0.39426 0.01945 -0.3934 0.00648 C -0.3901 -0.03958 -0.31666 -0.0125 -0.30642 -0.01273 C -0.29756 -0.01597 -0.29045 -0.02199 -0.28211 -0.02569 C -0.28159 -0.04074 -0.28315 -0.05625 -0.28055 -0.07083 C -0.27847 -0.08217 -0.28194 -0.04467 -0.27569 -0.03657 C -0.26475 -0.02245 -0.2361 -0.02615 -0.22725 -0.02569 C -0.21979 -0.02176 -0.21527 -0.02106 -0.21284 -0.01065 C -0.21336 -0.00486 -0.21284 0.00116 -0.2144 0.00648 C -0.21614 0.01227 -0.22673 0.01343 -0.23055 0.01505 C -0.23402 0.02199 -0.23576 0.02917 -0.23871 0.03658 C -0.23992 0.04537 -0.24114 0.07014 -0.2467 0.07755 C -0.25051 0.08241 -0.26128 0.08611 -0.26128 0.08611 C -0.26874 0.08542 -0.27638 0.08565 -0.28385 0.08403 C -0.28715 0.08334 -0.2934 0.07963 -0.2934 0.07963 C -0.30624 0.0882 -0.30538 0.09097 -0.31284 0.10556 C -0.31614 0.11898 -0.31597 0.13357 -0.30642 0.14213 C -0.30242 0.14584 -0.2934 0.1507 -0.2934 0.1507 C -0.28003 0.14908 -0.27204 0.14537 -0.26128 0.15486 C -0.25312 0.18519 -0.30069 0.17801 -0.30642 0.17847 C -0.31336 0.18102 -0.32031 0.18264 -0.32725 0.18496 C -0.3361 0.19352 -0.34305 0.20185 -0.35156 0.21088 C -0.35295 0.21806 -0.35538 0.22732 -0.35156 0.23449 C -0.3486 0.24028 -0.32569 0.24838 -0.32083 0.24954 C -0.30642 0.26273 -0.28663 0.25047 -0.26926 0.25394 C -0.26649 0.26898 -0.26735 0.2831 -0.27256 0.29676 C -0.27951 0.29607 -0.28645 0.29607 -0.2934 0.29468 C -0.30156 0.29306 -0.30937 0.28797 -0.3177 0.28611 C -0.33159 0.2882 -0.34183 0.28935 -0.34999 0.30556 C -0.34513 0.32963 -0.35086 0.31227 -0.31284 0.31621 C -0.30694 0.3169 -0.30104 0.31945 -0.29513 0.3206 C -0.28055 0.31412 -0.28558 0.31736 -0.27083 0.32477 C -0.26701 0.32986 -0.26336 0.33472 -0.25954 0.33982 C -0.25711 0.34306 -0.25312 0.34283 -0.24999 0.34422 C -0.24843 0.34491 -0.24513 0.3463 -0.24513 0.3463 C -0.24305 0.34838 -0.24027 0.35579 -0.23871 0.35278 C -0.2368 0.34908 -0.24183 0.33982 -0.24183 0.33982 " pathEditMode="relative" ptsTypes="fffffffffffffffffffffffffffffffffffffffffffffffffffffffffffffffffffffffffffffffffffffffffffffffffA">
                                      <p:cBhvr>
                                        <p:cTn id="16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11111E-6 -3.33333E-6 C -0.00104 -0.00416 -0.00226 -0.00856 -0.0033 -0.01273 C -0.00382 -0.01481 -0.00486 -0.01921 -0.00486 -0.01921 C -0.00365 -0.04421 -0.00833 -0.05277 0.00469 -0.06435 C 0.01094 -0.07685 0.00399 -0.0662 0.01441 -0.07314 C 0.01788 -0.07546 0.02413 -0.08171 0.02413 -0.08171 C 0.02812 -0.08958 0.03229 -0.09467 0.03542 -0.10324 C 0.03264 -0.13333 0.02917 -0.12245 0.00156 -0.12037 C -0.00538 -0.11111 -0.01111 -0.10139 -0.01788 -0.09236 C -0.0217 -0.08217 -0.02587 -0.07176 -0.03073 -0.06227 C -0.03351 -0.04745 -0.04028 -0.03009 -0.05 -0.02152 C -0.06042 -0.02291 -0.06198 -0.02199 -0.06945 -0.02569 C -0.07483 -0.02847 -0.08559 -0.03426 -0.08559 -0.03426 C -0.09097 -0.04537 -0.09514 -0.0625 -0.1033 -0.07083 C -0.10747 -0.075 -0.11458 -0.07615 -0.11945 -0.07731 C -0.12379 -0.07592 -0.12813 -0.07523 -0.13229 -0.07314 C -0.1408 -0.06898 -0.1467 -0.05694 -0.15486 -0.05162 C -0.17153 -0.02939 -0.18142 -0.00301 -0.19358 0.02361 C -0.19462 0.02894 -0.19757 0.03357 -0.19844 0.03889 C -0.2007 0.05348 -0.19618 0.06806 -0.20816 0.07315 C -0.21146 0.07037 -0.21493 0.06806 -0.21788 0.06459 C -0.23264 0.04699 -0.2342 0.01898 -0.24045 -0.00416 C -0.24375 -0.03194 -0.25139 -0.07592 -0.27431 -0.08588 C -0.28177 -0.10254 -0.29236 -0.11157 -0.3066 -0.11597 C -0.31511 -0.11527 -0.32396 -0.11666 -0.33229 -0.11389 C -0.33663 -0.1125 -0.34705 -0.10139 -0.35174 -0.09676 C -0.35538 -0.08935 -0.3599 -0.08564 -0.36458 -0.07939 C -0.37118 -0.08402 -0.37622 -0.08634 -0.38229 -0.09236 C -0.38542 -0.10439 -0.38715 -0.11689 -0.39045 -0.12893 C -0.39097 -0.13333 -0.39167 -0.1375 -0.39202 -0.14189 C -0.39271 -0.14838 -0.38993 -0.15694 -0.39358 -0.16111 C -0.39688 -0.16504 -0.40226 -0.15972 -0.4066 -0.15902 C -0.43004 -0.15139 -0.45226 -0.1368 -0.46945 -0.11389 C -0.475 -0.10648 -0.48108 -0.09699 -0.48559 -0.08819 C -0.48785 -0.08402 -0.49202 -0.07523 -0.49202 -0.07523 C -0.49497 -0.06273 -0.49757 -0.04699 -0.49358 -0.03426 C -0.4934 -0.03356 -0.47899 -0.01921 -0.47743 -0.01713 C -0.47483 -0.00301 -0.47986 0.00371 -0.48229 0.01736 C -0.49392 0.00186 -0.48924 0.00926 -0.49688 -0.00416 C -0.49965 -0.01967 -0.50122 -0.02314 -0.49531 -0.03865 C -0.49462 -0.04074 -0.49479 -0.04352 -0.49358 -0.04514 C -0.4908 -0.04884 -0.48403 -0.0537 -0.48403 -0.0537 C -0.47431 -0.03449 -0.47986 0.00533 -0.48073 0.02593 C -0.47934 0.04653 -0.48212 0.05348 -0.46788 0.05811 C -0.46146 0.05648 -0.45608 0.0544 -0.45 0.05162 C -0.44045 0.0544 -0.44392 0.05139 -0.43872 0.05811 " pathEditMode="relative" ptsTypes="fffffffffffffffffffffffffffffffffffffffffffffA">
                                      <p:cBhvr>
                                        <p:cTn id="18" dur="5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6.11111E-6 7.40741E-7 C 0.0052 -0.00995 0.01041 -0.01921 0.01458 -0.03009 C 0.01718 -0.04421 0.01892 -0.05879 0.021 -0.07315 C 0.03367 -0.06782 0.04479 -0.06088 0.05815 -0.0581 C 0.06197 -0.05301 0.06562 -0.04815 0.06944 -0.04305 C 0.0717 -0.04004 0.07742 -0.03657 0.07742 -0.03657 " pathEditMode="relative" ptsTypes="fffffA">
                                      <p:cBhvr>
                                        <p:cTn id="20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2.77778E-6 8.14815E-6 C 0.01493 -0.00648 0.02534 -0.02523 0.04045 -0.0324 C 0.04236 -0.04004 0.05173 -0.05162 0.05173 -0.05162 C 0.05764 -0.06805 0.06528 -0.08356 0.07257 -0.09907 C 0.07465 -0.10347 0.07604 -0.10902 0.07916 -0.1118 C 0.08229 -0.11458 0.08871 -0.12037 0.08871 -0.12037 C 0.09739 -0.11967 0.10607 -0.1206 0.11458 -0.11828 C 0.11944 -0.11689 0.12205 -0.10254 0.12257 -0.09907 C 0.12517 -0.07939 0.12899 -0.05995 0.14201 -0.04745 C 0.14896 -0.04074 0.17066 -0.02916 0.17916 -0.028 C 0.19479 -0.02569 0.18923 -0.02893 0.19687 -0.02361 " pathEditMode="relative" ptsTypes="ffffffffffA">
                                      <p:cBhvr>
                                        <p:cTn id="22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-1.85185E-6 C -0.02813 -0.00139 -0.05937 -0.00116 -0.08699 -0.01296 C -0.09515 -0.02384 -0.10018 -0.0368 -0.10313 -0.05162 C -0.10504 -0.07523 -0.10608 -0.09028 -0.12397 -0.09907 C -0.12883 -0.09699 -0.13386 -0.09514 -0.13855 -0.09259 C -0.14636 -0.08819 -0.15036 -0.07454 -0.15626 -0.06666 C -0.16355 -0.0912 -0.16008 -0.08125 -0.16598 -0.09676 C -0.16477 -0.12685 -0.16702 -0.13009 -0.15956 -0.15046 C -0.16095 -0.16829 -0.16042 -0.17731 -0.1724 -0.18704 C -0.17483 -0.18912 -0.17779 -0.19004 -0.18056 -0.19143 C -0.18386 -0.19305 -0.19029 -0.19583 -0.19029 -0.19583 C -0.19411 -0.19514 -0.19792 -0.19537 -0.2014 -0.19352 C -0.21181 -0.18819 -0.2132 -0.1787 -0.22084 -0.16991 C -0.22292 -0.16759 -0.22917 -0.16481 -0.23213 -0.16342 C -0.24792 -0.16597 -0.2606 -0.17199 -0.2757 -0.17847 C -0.27727 -0.17986 -0.27883 -0.18194 -0.28056 -0.18287 C -0.28265 -0.18403 -0.28508 -0.18333 -0.28699 -0.18495 C -0.28855 -0.18634 -0.2889 -0.18935 -0.29011 -0.19143 C -0.2915 -0.19375 -0.29341 -0.1956 -0.29497 -0.19791 C -0.30713 -0.2162 -0.31806 -0.23426 -0.3224 -0.2581 C -0.3224 -0.25856 -0.32049 -0.27315 -0.31928 -0.27523 C -0.31563 -0.28148 -0.30678 -0.28449 -0.3014 -0.28611 C -0.28265 -0.2919 -0.26233 -0.29143 -0.24341 -0.29259 C -0.23352 -0.29514 -0.22588 -0.29491 -0.21754 -0.30324 C -0.20695 -0.325 -0.22865 -0.33634 -0.24185 -0.33981 C -0.24983 -0.3419 -0.26598 -0.34421 -0.26598 -0.34421 C -0.28108 -0.34352 -0.29619 -0.34514 -0.31112 -0.3419 C -0.31199 -0.34166 -0.32015 -0.32616 -0.32397 -0.32268 C -0.32848 -0.30787 -0.33699 -0.29722 -0.34341 -0.28379 C -0.34532 -0.27986 -0.34619 -0.275 -0.34827 -0.27106 C -0.35452 -0.25926 -0.35904 -0.25579 -0.36268 -0.24097 C -0.36216 -0.22801 -0.36424 -0.21435 -0.36112 -0.20208 C -0.35504 -0.1787 -0.33803 -0.17291 -0.32397 -0.16342 C -0.31025 -0.15416 -0.29706 -0.14097 -0.28213 -0.13773 C -0.25904 -0.12731 -0.23855 -0.13032 -0.21286 -0.12916 C -0.20435 -0.12338 -0.20088 -0.11736 -0.19497 -0.10764 C -0.19063 -0.08981 -0.19115 -0.07546 -0.19983 -0.06018 C -0.20227 -0.05 -0.20626 -0.04514 -0.21286 -0.03866 C -0.22015 -0.02245 -0.2257 -0.02153 -0.23855 -0.01296 C -0.24063 -0.01157 -0.24497 -0.00856 -0.24497 -0.00856 C -0.25417 -0.00926 -0.26338 -0.00972 -0.2724 -0.01088 C -0.27796 -0.01157 -0.28786 -0.02176 -0.29011 -0.02361 C -0.29688 -0.02916 -0.30522 -0.03472 -0.31268 -0.03866 C -0.32015 -0.05231 -0.32049 -0.05208 -0.33369 -0.04954 C -0.34098 -0.04444 -0.34758 -0.04236 -0.3547 -0.03657 C -0.34983 -0.00347 -0.3198 0.01759 -0.29654 0.02361 C -0.27536 0.02246 -0.2573 0.02246 -0.23699 0.01921 C -0.2257 0.01736 -0.20313 0.01296 -0.20313 0.01296 C -0.19671 0.00996 -0.19029 0.00718 -0.18386 0.00417 C -0.18213 0.00347 -0.17883 0.00209 -0.17883 0.00209 C -0.16997 0.00394 -0.16181 0.00787 -0.15313 0.01065 C -0.14063 0.0088 -0.13595 0.01111 -0.13213 -0.0044 C -0.13595 -0.02315 -0.14063 -0.02754 -0.14827 -0.04305 C -0.15209 -0.05069 -0.15626 -0.06875 -0.15626 -0.06875 C -0.15608 -0.06944 -0.15157 -0.09861 -0.14827 -0.10532 C -0.14341 -0.11504 -0.1323 -0.12616 -0.1257 -0.13333 C -0.12275 -0.13657 -0.11876 -0.13819 -0.11598 -0.1419 C -0.11216 -0.14699 -0.10626 -0.15926 -0.10626 -0.15926 C -0.10348 -0.17477 -0.1007 -0.18125 -0.1047 -0.2 C -0.10574 -0.20486 -0.12397 -0.21643 -0.1257 -0.21713 C -0.14584 -0.22592 -0.16893 -0.2294 -0.19029 -0.23241 C -0.19879 -0.23102 -0.20817 -0.2331 -0.21598 -0.22801 C -0.22206 -0.22384 -0.22466 -0.21366 -0.22883 -0.20648 C -0.23508 -0.19583 -0.24063 -0.18495 -0.24654 -0.1743 C -0.254 -0.16088 -0.25331 -0.16389 -0.26268 -0.15046 C -0.28213 -0.12222 -0.3007 -0.09398 -0.32883 -0.08379 C -0.33317 -0.08449 -0.33768 -0.08426 -0.34185 -0.08611 C -0.35105 -0.09028 -0.35435 -0.12222 -0.35956 -0.13333 C -0.3665 -0.14791 -0.37414 -0.1581 -0.37883 -0.1743 C -0.37935 -0.19444 -0.38056 -0.21435 -0.38056 -0.23449 C -0.38056 -0.24977 -0.37362 -0.26481 -0.37084 -0.27963 C -0.37154 -0.28935 -0.37171 -0.32014 -0.3757 -0.32916 C -0.37674 -0.33148 -0.379 -0.33194 -0.38056 -0.33333 C -0.39497 -0.32685 -0.38091 -0.30903 -0.38525 -0.29676 " pathEditMode="relative" ptsTypes="fffffffffffffffffffffffffffffffffffffffffffffffffffffffffffffffffffffffffA">
                                      <p:cBhvr>
                                        <p:cTn id="24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8.33333E-6 -3.33333E-6 C 0.00244 -0.03009 0.00539 -0.06111 0.01945 -0.08588 C 0.02379 -0.10416 0.03976 -0.11805 0.05331 -0.12245 C 0.05817 -0.12106 0.06372 -0.12176 0.06789 -0.11828 C 0.07119 -0.11551 0.07431 -0.10532 0.07431 -0.10532 C 0.07674 -0.08564 0.08247 -0.05231 0.09532 -0.04074 C 0.10313 -0.025 0.10817 -0.00208 0.11789 0.01088 C 0.1264 0.02223 0.13577 0.02709 0.14688 0.03241 C 0.15331 0.03172 0.15973 0.03125 0.16615 0.0301 C 0.17153 0.02917 0.17553 0.02385 0.18074 0.02153 C 0.18299 0.0125 0.18733 0.01181 0.19202 0.0044 C 0.20487 -0.0162 0.18438 0.01297 0.20001 -0.00856 C 0.20313 -0.02014 0.2066 -0.03009 0.21129 -0.04074 C 0.21407 -0.06435 0.22397 -0.10069 0.23716 -0.11828 C 0.24115 -0.13449 0.24949 -0.13889 0.26129 -0.14189 C 0.27258 -0.14051 0.28403 -0.13935 0.29532 -0.1375 C 0.30157 -0.13657 0.30678 -0.12986 0.31303 -0.12893 C 0.31997 -0.12777 0.32935 -0.13379 0.33386 -0.12685 C 0.33872 -0.11921 0.33386 -0.10671 0.33386 -0.09676 " pathEditMode="relative" ptsTypes="ffffffffffffffffffA">
                                      <p:cBhvr>
                                        <p:cTn id="26" dur="5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-7.77778E-6 C -0.00955 -0.0169 -0.01337 -0.01042 -0.0323 -0.00857 C -0.04306 -0.00325 -0.04844 -0.00186 -0.05487 0.01087 C -0.05782 0.02337 -0.06164 0.03425 -0.07257 0.03888 C -0.07587 0.04027 -0.0823 0.04305 -0.0823 0.04305 C -0.09757 0.04097 -0.10261 0.04166 -0.11285 0.028 C -0.11737 0.01087 -0.13125 0.00324 -0.14358 -0.00209 C -0.14514 -0.00163 -0.15417 0.00023 -0.15643 0.00231 C -0.16303 0.00856 -0.16615 0.01597 -0.17414 0.01944 C -0.1816 0.0162 -0.18282 0.00763 -0.19028 0.00439 C -0.19132 0.00231 -0.19219 -0.00024 -0.19358 -0.00209 C -0.19601 -0.00533 -0.19931 -0.00718 -0.20157 -0.01065 C -0.20608 -0.0176 -0.20556 -0.03056 -0.20973 -0.03866 C -0.20921 -0.04723 -0.20903 -0.05579 -0.20799 -0.06436 C -0.2066 -0.07547 -0.20191 -0.08565 -0.2 -0.09676 C -0.20157 -0.12362 -0.20174 -0.11806 -0.20643 -0.13751 C -0.2033 -0.15973 -0.19896 -0.15255 -0.18073 -0.15047 C -0.16216 -0.14468 -0.14323 -0.14746 -0.12587 -0.15695 C -0.12049 -0.16413 -0.11719 -0.17431 -0.12744 -0.17848 C -0.13924 -0.18334 -0.15244 -0.18357 -0.16459 -0.18473 C -0.17223 -0.18889 -0.17761 -0.19075 -0.1823 -0.20001 C -0.17865 -0.24399 -0.16563 -0.22801 -0.12744 -0.2301 C -0.1198 -0.23519 -0.1165 -0.23797 -0.11129 -0.24723 C -0.1073 -0.26343 -0.11962 -0.26922 -0.129 -0.27292 C -0.15348 -0.28288 -0.14462 -0.28033 -0.16285 -0.2838 C -0.1698 -0.28311 -0.17691 -0.28334 -0.18386 -0.28172 C -0.19289 -0.27964 -0.20417 -0.26181 -0.21285 -0.25579 C -0.21233 -0.27014 -0.21424 -0.28496 -0.21129 -0.29885 C -0.21025 -0.30371 -0.20157 -0.30741 -0.20157 -0.30741 C -0.18507 -0.30602 -0.17066 -0.30394 -0.15487 -0.29885 C -0.14584 -0.2926 -0.13664 -0.28774 -0.12744 -0.28172 C -0.11615 -0.26667 -0.11875 -0.27477 -0.11615 -0.26019 C -0.12084 -0.22709 -0.15122 -0.22755 -0.17101 -0.2257 C -0.17987 -0.21968 -0.18646 -0.2132 -0.19202 -0.20209 C -0.19428 -0.19005 -0.19636 -0.17871 -0.18542 -0.17408 C -0.17587 -0.16505 -0.16303 -0.16528 -0.15157 -0.16343 C -0.14514 -0.15903 -0.13907 -0.15348 -0.1323 -0.15047 C -0.13073 -0.14676 -0.12882 -0.14352 -0.12744 -0.13959 C -0.12605 -0.13542 -0.12414 -0.12686 -0.12414 -0.12686 C -0.12952 -0.08635 -0.15938 -0.10348 -0.19028 -0.10093 C -0.20278 -0.09028 -0.18907 -0.10394 -0.19671 -0.09028 C -0.19896 -0.08612 -0.20209 -0.08311 -0.20487 -0.0794 C -0.20591 -0.07593 -0.20678 -0.07223 -0.20799 -0.06876 C -0.20938 -0.06505 -0.21164 -0.06181 -0.21285 -0.05788 C -0.21389 -0.0544 -0.2158 -0.03704 -0.21615 -0.03426 C -0.21459 -0.02292 -0.21459 -0.01089 -0.21129 -7.77778E-6 C -0.20938 0.00601 -0.19705 0.01273 -0.19358 0.01527 C -0.16962 0.03286 -0.17865 0.02962 -0.16129 0.03657 C -0.15191 0.04027 -0.14184 0.04212 -0.1323 0.04536 C -0.12969 0.04629 -0.12691 0.04675 -0.12414 0.04745 C -0.12205 0.04814 -0.11546 0.04953 -0.11771 0.04953 C -0.12813 0.04953 -0.14254 0.04282 -0.15157 0.03657 C -0.15678 0.03286 -0.16129 0.028 -0.16615 0.02384 C -0.16771 0.02245 -0.17101 0.01944 -0.17101 0.01944 C -0.17796 0.00509 -0.16928 0.02175 -0.1823 0.00439 C -0.18855 -0.00394 -0.19237 -0.01274 -0.2 -0.01922 C -0.20105 -0.04051 -0.20226 -0.04862 -0.20487 -0.06667 C -0.20643 -0.10811 -0.20764 -0.15255 -0.20973 -0.19352 C -0.21042 -0.20741 -0.21632 -0.21922 -0.21945 -0.23218 C -0.22049 -0.23658 -0.22257 -0.24514 -0.22257 -0.24514 C -0.22744 -0.23866 -0.23021 -0.23426 -0.2323 -0.2257 C -0.23178 -0.2213 -0.23247 -0.21644 -0.23073 -0.21274 C -0.229 -0.20926 -0.21754 -0.20325 -0.21459 -0.20209 C -0.20157 -0.19653 -0.18629 -0.19399 -0.17257 -0.19121 C -0.1625 -0.1845 -0.15261 -0.18102 -0.14202 -0.17616 C -0.15851 -0.16274 -0.17969 -0.15926 -0.19844 -0.15464 C -0.20382 -0.15325 -0.20921 -0.15232 -0.21459 -0.15047 C -0.21997 -0.14862 -0.23073 -0.14399 -0.23073 -0.14399 C -0.24549 -0.12362 -0.21737 -0.11852 -0.20643 -0.11389 C -0.19671 -0.1051 -0.2033 -0.10348 -0.20973 -0.09676 C -0.22032 -0.08589 -0.229 -0.07547 -0.24028 -0.06667 C -0.24132 -0.06366 -0.24393 -0.06112 -0.24358 -0.05788 C -0.24306 -0.05371 -0.23125 -0.05163 -0.23073 -0.05139 C -0.21789 -0.047 -0.20487 -0.04329 -0.19202 -0.03866 C -0.19514 -0.01644 -0.19046 -0.03589 -0.19844 -0.02362 C -0.20105 -0.01968 -0.20487 -0.01065 -0.20487 -0.01065 C -0.20174 0.00208 -0.19115 0.00486 -0.1823 0.00879 C -0.18056 0.00949 -0.13542 0.02569 -0.12414 0.0324 C -0.10539 0.04351 -0.08455 0.05462 -0.06459 0.06041 C -0.06303 0.0618 -0.06146 0.06574 -0.05973 0.06458 C -0.05191 0.05925 -0.05157 0.05185 -0.05 0.04305 C -0.05157 0.01597 -0.05053 0.01898 -0.06129 0.00231 C -0.06632 -0.00533 -0.07587 -0.0213 -0.07587 -0.0213 C -0.08021 -0.05186 -0.0908 -0.09584 -0.07101 -0.11806 C -0.06823 -0.12107 -0.06441 -0.122 -0.06129 -0.12454 C -0.06025 -0.12917 -0.05678 -0.13264 -0.05643 -0.13751 C -0.05487 -0.15903 -0.06632 -0.16922 -0.07744 -0.18056 C -0.07796 -0.18288 -0.08073 -0.19399 -0.08073 -0.19561 C -0.08073 -0.20764 -0.07223 -0.21551 -0.06945 -0.2257 C -0.06719 -0.23426 -0.06823 -0.2301 -0.06615 -0.23866 C -0.06806 -0.26019 -0.07622 -0.27176 -0.06459 -0.29237 C -0.06459 -0.2926 -0.06112 -0.30487 -0.06129 -0.30533 C -0.06164 -0.30602 -0.07049 -0.3088 -0.07257 -0.3095 C -0.11424 -0.30672 -0.15 -0.32871 -0.13716 -0.27292 C -0.13664 -0.27038 -0.1349 -0.26876 -0.13386 -0.26667 C -0.1349 -0.25649 -0.13351 -0.24538 -0.13716 -0.23635 C -0.14514 -0.2169 -0.17796 -0.21829 -0.19028 -0.21505 C -0.19462 -0.21389 -0.19896 -0.21227 -0.2033 -0.21065 C -0.20869 -0.20857 -0.21945 -0.20417 -0.21945 -0.20417 C -0.22639 -0.19815 -0.225 -0.19468 -0.22744 -0.18473 C -0.22796 -0.17477 -0.22813 -0.16459 -0.229 -0.15464 C -0.23004 -0.14237 -0.23716 -0.13241 -0.24202 -0.12246 C -0.24636 -0.11366 -0.24914 -0.1044 -0.25157 -0.09445 C -0.24948 -0.08519 -0.24879 -0.07501 -0.24514 -0.06667 C -0.24219 -0.06019 -0.22813 -0.0507 -0.22257 -0.04723 C -0.21789 -0.03751 -0.21042 -0.03496 -0.20487 -0.0257 C -0.20244 -0.02153 -0.20053 -0.01714 -0.19844 -0.01274 C -0.19653 -0.00903 -0.19723 -0.00348 -0.19514 -7.77778E-6 C -0.1875 0.01273 -0.16268 0.02245 -0.15157 0.028 C -0.14827 0.04629 -0.15261 0.04444 -0.16459 0.04745 C -0.17744 0.04536 -0.18941 0.03865 -0.20157 0.0324 C -0.23351 0.03449 -0.22796 0.02222 -0.23386 0.03888 " pathEditMode="relative" ptsTypes="fffffffffffffffffffffffffffffffffffffffffffffffffffffffffffffffffffffffffffffffffffffffffffffffffffffffffffffffA">
                                      <p:cBhvr>
                                        <p:cTn id="28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8.05556E-6 1.11111E-6 C 0.00591 -0.00509 0.01268 -0.00833 0.01772 -0.01505 C 0.0191 -0.0169 0.01945 -0.01991 0.02101 -0.02153 C 0.02292 -0.02361 0.02535 -0.02408 0.02744 -0.0257 C 0.03403 -0.03102 0.04028 -0.03727 0.04671 -0.04283 C 0.05053 -0.04607 0.05539 -0.04537 0.05973 -0.04722 C 0.06563 -0.04653 0.07153 -0.04653 0.07744 -0.04514 C 0.08073 -0.04445 0.08699 -0.04074 0.08699 -0.04074 C 0.08924 -0.03866 0.09202 -0.03727 0.09358 -0.03426 C 0.09844 -0.02454 0.09914 -0.00741 0.10643 0.00231 C 0.11476 0.01342 0.12153 0.01875 0.1323 0.02384 C 0.15383 0.01759 0.15713 -0.00486 0.16772 -0.0257 C 0.17084 -0.03866 0.17761 -0.04236 0.18699 -0.04514 C 0.2073 -0.04352 0.21216 -0.04699 0.2257 -0.03426 C 0.23386 -0.01829 0.24167 -0.00278 0.25313 0.0088 C 0.26424 0.00648 0.26963 0.00393 0.279 -0.00417 C 0.2823 -0.00695 0.28872 -0.01273 0.28872 -0.01273 C 0.29324 -0.02083 0.29688 -0.02662 0.30313 -0.03218 C 0.30834 -0.05139 0.32223 -0.06158 0.33386 -0.07292 C 0.34792 -0.08681 0.36094 -0.10278 0.37744 -0.11181 C 0.38421 -0.12593 0.39289 -0.13218 0.39671 -0.14838 C 0.39497 -0.16435 0.39775 -0.15995 0.39358 -0.16551 " pathEditMode="relative" ptsTypes="fffffffffffffffffffffA">
                                      <p:cBhvr>
                                        <p:cTn id="30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33333E-6 -4.07407E-6 C -0.00122 0.02107 0.00173 0.0375 -0.01285 0.04745 C -0.01667 0.04676 -0.02049 0.04653 -0.02414 0.04514 C -0.02795 0.04352 -0.03108 0.03773 -0.03386 0.03449 C -0.04827 0.01759 -0.05122 0.00208 -0.07084 -0.00417 C -0.07622 -0.00278 -0.08177 -0.00231 -0.08698 -4.07407E-6 C -0.0967 0.00417 -0.10486 0.02616 -0.10799 0.03866 C -0.11164 0.0669 -0.10504 0.06181 -0.11615 0.06667 C -0.12275 0.05162 -0.12726 0.0507 -0.13872 0.04306 C -0.14479 0.03472 -0.14757 0.03426 -0.15157 0.02361 C -0.15174 0.02037 -0.15504 -0.00972 -0.15157 -0.01713 C -0.15035 -0.01968 -0.14723 -0.01852 -0.14514 -0.01921 C -0.1382 -0.01852 -0.13108 -0.01805 -0.12414 -0.01713 C -0.12136 -0.01667 -0.11841 -0.01713 -0.11615 -0.01505 C -0.08941 0.00857 -0.11407 -0.00463 -0.1 0.00232 C -0.09983 0.00278 -0.09236 0.01551 -0.09184 0.01736 C -0.08924 0.02639 -0.0915 0.02708 -0.08872 0.03449 C -0.08768 0.03727 -0.08143 0.04792 -0.08056 0.04954 C -0.07813 0.0625 -0.07969 0.05532 -0.0757 0.07107 C -0.07396 0.07778 -0.06441 0.08611 -0.06441 0.08611 C -0.06042 0.10278 -0.05243 0.09005 -0.04341 0.0882 C -0.03212 0.08565 -0.03698 0.0875 -0.029 0.08403 C -0.03021 0.06829 -0.02865 0.05417 -0.03872 0.04514 C -0.04566 0.03079 -0.0375 0.04468 -0.0467 0.03657 C -0.04861 0.03495 -0.04983 0.03195 -0.05157 0.03009 C -0.06129 0.01991 -0.06511 0.01968 -0.07743 0.01736 C -0.0941 0.00602 -0.08542 0.00926 -0.10313 0.00648 C -0.10834 0.00208 -0.11337 0.00046 -0.11927 -0.00208 C -0.129 -0.02731 -0.1158 0.00486 -0.12743 -0.01713 C -0.12882 -0.01968 -0.12882 -0.02338 -0.13056 -0.02569 C -0.13229 -0.02801 -0.1349 -0.0287 -0.13698 -0.03009 C -0.13854 -0.03287 -0.1415 -0.03518 -0.14184 -0.03866 C -0.14271 -0.0493 -0.14341 -0.06088 -0.14028 -0.07083 C -0.13907 -0.075 -0.13403 -0.075 -0.13056 -0.07523 C -0.11771 -0.07593 -0.10469 -0.07662 -0.09184 -0.07731 C -0.08889 -0.08009 -0.08386 -0.0838 -0.08212 -0.08819 C -0.08056 -0.09213 -0.079 -0.10093 -0.079 -0.10093 C -0.0816 -0.11944 -0.08264 -0.11574 -0.09514 -0.12245 C -0.10903 -0.12986 -0.09306 -0.125 -0.11129 -0.12893 C -0.1349 -0.1419 -0.09914 -0.12338 -0.13212 -0.13542 C -0.13664 -0.13704 -0.13976 -0.14259 -0.14341 -0.1463 C -0.14532 -0.15301 -0.14809 -0.15856 -0.15 -0.16551 C -0.14167 -0.18727 -0.12969 -0.18611 -0.11285 -0.18912 C -0.09983 -0.19143 -0.08698 -0.19491 -0.07414 -0.19768 C -0.0658 -0.20162 -0.06563 -0.21157 -0.06927 -0.22361 C -0.07032 -0.22708 -0.07691 -0.22917 -0.079 -0.23009 C -0.0882 -0.2287 -0.09757 -0.2287 -0.10643 -0.22569 C -0.10868 -0.225 -0.10938 -0.22083 -0.11129 -0.21921 C -0.11268 -0.21805 -0.11459 -0.21782 -0.11615 -0.21713 C -0.12552 -0.20417 -0.12309 -0.19653 -0.12743 -0.18055 C -0.12639 -0.1618 -0.12743 -0.14282 -0.11927 -0.12685 C -0.11563 -0.10694 -0.11563 -0.0831 -0.10955 -0.06435 C -0.10295 -0.04398 -0.09358 -0.02222 -0.08056 -0.00856 C -0.07518 0.00347 -0.06875 0.01412 -0.06285 0.02593 C -0.05938 0.0331 -0.04723 0.03912 -0.04184 0.04306 C -0.02865 0.05301 -0.04271 0.04769 -0.02743 0.05162 C -0.02275 0.05417 -0.01754 0.05532 -0.01285 0.0581 C -0.00018 0.06551 0.01371 0.07662 0.02743 0.07963 C 0.03593 0.08727 0.04271 0.08657 0.0533 0.0882 C 0.06041 0.0912 0.06458 0.09676 0.07257 0.09676 " pathEditMode="relative" ptsTypes="fffffffffffffffffffffffffffffffffffffffffffffffffffffffffffA">
                                      <p:cBhvr>
                                        <p:cTn id="32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61111E-6 1.48148E-6 C 0.00365 -0.00231 0.00764 -0.0037 0.01129 -0.00625 C 0.01302 -0.00741 0.01458 -0.00903 0.01615 -0.01065 C 0.01788 -0.0125 0.0191 -0.01551 0.02101 -0.01713 C 0.02448 -0.01967 0.02865 -0.01967 0.03229 -0.02129 C 0.06372 -0.01967 0.08958 -0.01736 0.12101 -0.01921 C 0.14028 -0.03241 0.15729 -0.04884 0.17743 -0.06018 C 0.17795 -0.06041 0.18698 -0.06643 0.18872 -0.06666 C 0.20695 -0.06805 0.22535 -0.06805 0.24358 -0.06875 C 0.25156 -0.07129 0.25278 -0.07338 0.25972 -0.07731 C 0.26823 -0.08217 0.2783 -0.08426 0.28715 -0.08796 C 0.30781 -0.0868 0.32535 -0.08379 0.34531 -0.08379 " pathEditMode="relative" ptsTypes="fffffffffffA">
                                      <p:cBhvr>
                                        <p:cTn id="34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8.33333E-6 -1.11111E-6 C -0.0019 -0.00763 -0.00086 -0.0074 -0.00642 -0.01296 C -0.00954 -0.0162 -0.01614 -0.02152 -0.01614 -0.02152 C -0.03125 -0.02083 -0.04635 -0.02268 -0.06129 -0.01944 C -0.06544 -0.01851 -0.06874 -1.11111E-6 -0.06927 0.00209 C -0.07204 0.01366 -0.071 0.03195 -0.08055 0.03658 C -0.08542 0.03588 -0.09079 0.03727 -0.09513 0.03426 C -0.09843 0.03195 -0.10156 0.02153 -0.10156 0.02153 C -0.10815 -0.00555 -0.10694 -0.04537 -0.08211 -0.05162 C -0.07551 -0.04074 -0.07204 -0.0287 -0.06614 -0.01736 C -0.05555 0.00278 -0.04791 0.01968 -0.04183 0.04283 C -0.04305 0.06806 -0.04166 0.08149 -0.05156 0.10093 C -0.05399 0.11112 -0.05781 0.12315 -0.05156 0.13334 C -0.04756 0.13959 -0.02256 0.15093 -0.0177 0.15255 C -0.0085 0.15186 0.0007 0.15232 0.00973 0.15047 C 0.01407 0.14954 0.01563 0.14329 0.01789 0.13959 C 0.02258 0.13218 0.02258 0.13334 0.02917 0.12894 C 0.03421 0.11852 0.03716 0.11412 0.03386 0.10093 C 0.03317 0.09838 0.0323 0.09584 0.03074 0.09445 C 0.02778 0.09213 0.02101 0.09028 0.02101 0.09028 C 0.01719 0.09098 0.0132 0.09005 0.00973 0.09237 C 0.00348 0.09653 0.00157 0.11412 -0.00156 0.12246 C -0.00485 0.15047 -0.01041 0.1882 0.01459 0.2 C 0.02275 0.20787 0.02553 0.2125 0.02744 0.2257 C 0.02692 0.22848 0.02744 0.23218 0.02587 0.23426 C 0.02431 0.23635 0.02171 0.23658 0.01945 0.23658 C 0.01147 0.23658 0.00331 0.23496 -0.00468 0.23426 C -0.02308 0.22848 -0.00086 0.23658 -0.01614 0.22778 C -0.02518 0.22269 -0.03558 0.22014 -0.04513 0.21713 C -0.05746 0.20602 -0.05433 0.19283 -0.04999 0.172 C -0.04826 0.16366 -0.03732 0.16135 -0.03211 0.15903 C -0.02395 0.16088 -0.01527 0.16065 -0.00798 0.16551 C 0.00539 0.17454 0.00487 0.19237 0.01303 0.20625 C 0.0165 0.21227 0.02587 0.22153 0.03074 0.2257 C 0.05678 0.24792 0.07413 0.24144 0.10973 0.24283 C 0.12883 0.24005 0.12292 0.23936 0.13716 0.22778 C 0.14098 0.21227 0.14619 0.19885 0.14844 0.18264 C 0.14584 0.16459 0.14897 0.17848 0.14358 0.16551 C 0.13542 0.14584 0.13907 0.14491 0.12258 0.1375 C 0.08438 0.14491 0.08629 0.14537 0.05487 0.16551 C 0.02813 0.18264 0.04306 0.16852 0.02917 0.18264 C 0.02553 0.1963 0.01112 0.19213 0.00174 0.19352 C -0.0026 0.19422 -0.00694 0.19468 -0.01128 0.19561 C -0.01614 0.19676 -0.02083 0.19908 -0.0257 0.2 C -0.03593 0.20186 -0.05642 0.20417 -0.05642 0.20417 C -0.07933 0.20093 -0.08853 0.2044 -0.10313 0.18496 C -0.10364 0.18056 -0.10399 0.17616 -0.10469 0.172 C -0.10503 0.16968 -0.10659 0.16783 -0.10642 0.16551 C -0.10555 0.15186 -0.1019 0.13612 -0.09999 0.12246 C -0.09947 0.11112 -0.09947 0.09954 -0.09826 0.0882 C -0.09687 0.07454 -0.08593 0.06528 -0.08055 0.05371 C -0.08003 0.04931 -0.07933 0.04514 -0.07899 0.04075 C -0.0776 0.02223 -0.07743 0.00348 -0.07569 -0.01504 C -0.07466 -0.02546 -0.0684 -0.03333 -0.06614 -0.04305 C -0.06753 -0.05879 -0.07049 -0.06736 -0.07413 -0.08171 C -0.0618 -0.08726 -0.06771 -0.08518 -0.05642 -0.08819 C -0.04183 -0.0875 -0.02709 -0.08958 -0.01284 -0.08611 C -0.00902 -0.08518 -0.00694 -0.07963 -0.00468 -0.07546 C 0.00261 -0.06226 0.00886 -0.04351 0.01303 -0.028 C 0.01285 -0.02708 0.01129 -0.01203 0.00973 -0.00879 C -0.00051 0.01158 -0.01788 0.02385 -0.03055 0.04075 C -0.03888 0.05186 -0.04323 0.06621 -0.05156 0.07732 C -0.04739 0.09537 -0.04461 0.12315 -0.03386 0.1375 C -0.02343 0.15162 0.00869 0.16899 0.02431 0.17408 C 0.03022 0.17338 0.03647 0.17454 0.04202 0.172 C 0.04653 0.16991 0.05087 0.15325 0.05331 0.14838 C 0.0573 0.14028 0.06614 0.12454 0.06614 0.12454 C 0.06806 0.1132 0.06962 0.10186 0.07101 0.09028 C 0.06858 0.06621 0.06528 0.05 0.05973 0.02778 C 0.05834 0.02223 0.05747 0.01644 0.0566 0.01065 C 0.05539 0.00278 0.05331 -0.01296 0.05331 -0.01296 C 0.054 -0.04236 0.04653 -0.09375 0.07586 -0.10324 C 0.09254 -0.10162 0.10226 -0.103 0.11459 -0.08819 C 0.11737 -0.08472 0.12032 -0.08148 0.12258 -0.07754 C 0.12622 -0.07083 0.1323 -0.05601 0.1323 -0.05601 C 0.13056 -0.03055 0.12726 -0.0199 0.11789 0.00209 C 0.11667 0.01181 0.11251 0.02454 0.11615 0.03426 C 0.1224 0.05116 0.14445 0.05741 0.1566 0.06019 C 0.16789 0.0595 0.17935 0.06088 0.19046 0.05787 C 0.19306 0.05718 0.19376 0.05232 0.19532 0.04931 C 0.2007 0.03912 0.20348 0.02894 0.20973 0.01922 C 0.21372 0.0132 0.21876 0.00834 0.22258 0.00209 C 0.2264 -0.00393 0.2323 -0.01736 0.2323 -0.01736 C 0.23282 -0.02013 0.23403 -0.02291 0.23386 -0.02592 C 0.23195 -0.05601 0.21945 -0.05138 0.20174 -0.05601 C 0.18942 -0.05532 0.17674 -0.0574 0.16459 -0.05393 C 0.16233 -0.05324 0.16285 -0.04814 0.16303 -0.04513 C 0.16337 -0.03657 0.16476 -0.028 0.16615 -0.01944 C 0.16928 0.0007 0.17709 0.01875 0.18074 0.03866 C 0.17848 0.06899 0.18004 0.0588 0.16615 0.07732 C 0.16476 0.07917 0.16476 0.08264 0.16303 0.0838 C 0.1606 0.08565 0.15747 0.08496 0.15487 0.08588 C 0.15157 0.08704 0.14532 0.09028 0.14532 0.09028 C 0.13664 0.08959 0.12657 0.09468 0.11945 0.0882 C 0.11442 0.0838 0.11719 0.07223 0.11615 0.06436 C 0.11563 0.06019 0.11459 0.05162 0.11459 0.05162 C 0.11581 0.00973 0.11667 -0.02152 0.13074 -0.0581 C 0.12969 -0.06805 0.12883 -0.07824 0.12744 -0.08819 C 0.12709 -0.09143 0.12483 -0.09953 0.12258 -0.10115 C 0.12015 -0.103 0.11719 -0.10254 0.11459 -0.10324 C 0.08039 -0.10138 0.06824 -0.10995 0.05174 -0.07314 C 0.04133 -0.02199 0.08334 0.00672 0.10973 0.02778 C 0.11528 0.03218 0.12032 0.03797 0.12587 0.04283 C 0.12952 0.04607 0.13334 0.04862 0.13716 0.05162 C 0.13924 0.0551 0.14185 0.05834 0.14358 0.06227 C 0.14671 0.06922 0.15174 0.0838 0.15174 0.0838 C 0.15001 0.16112 0.16476 0.15371 0.13074 0.16991 C 0.10574 0.16598 0.09653 0.15301 0.07258 0.13334 C 0.06719 0.12894 0.06147 0.12547 0.0566 0.12037 C 0.04844 0.11181 0.0323 0.09445 0.0323 0.09445 C 0.03126 0.09167 0.03143 0.08496 0.02917 0.08588 C 0.02414 0.0882 0.02084 0.09491 0.01789 0.10093 C 0.01199 0.11297 0.00331 0.13959 0.00331 0.13959 C 0.00278 0.14399 0.00105 0.14815 0.00174 0.15255 C 0.004 0.16737 0.02171 0.16829 0.02917 0.172 C 0.03369 0.17431 0.03751 0.17825 0.04202 0.18056 C 0.05608 0.1882 0.07067 0.19121 0.08559 0.19352 C 0.09966 0.19815 0.1132 0.20325 0.12744 0.20625 C 0.16199 0.222 0.23716 0.20625 0.23716 0.20625 C 0.23924 0.20487 0.24272 0.19908 0.24358 0.20209 C 0.24914 0.21945 0.24219 0.24514 0.24688 0.2257 C 0.24185 0.19977 0.23942 0.19977 0.22744 0.17848 C 0.21772 0.16088 0.21355 0.1426 0.20174 0.12686 C 0.20105 0.12454 0.19358 0.10301 0.19358 0.09885 C 0.19306 0.07454 0.19289 0.04977 0.19532 0.0257 C 0.19567 0.02176 0.19949 0.01991 0.20174 0.01713 C 0.21285 0.00417 0.22709 0.00162 0.23872 -0.00879 C 0.24636 -0.0324 0.24966 -0.05879 0.22744 -0.06458 C 0.21355 -0.06319 0.19931 -0.06388 0.1856 -0.06041 C 0.18386 -0.05995 0.18247 -0.05254 0.18386 -0.05393 C 0.18716 -0.05717 0.18924 -0.0625 0.19202 -0.06666 C 0.20209 -0.12384 0.14567 -0.13981 0.11459 -0.14421 C 0.10053 -0.14282 0.08647 -0.14213 0.07258 -0.13981 C 0.05018 -0.13634 0.04393 -0.10601 0.03386 -0.08402 C 0.03334 -0.08125 0.03438 -0.07638 0.0323 -0.07546 C 0.02883 -0.07361 0.02466 -0.07638 0.02101 -0.07754 C -0.02065 -0.0912 0.0224 -0.08472 -0.03542 -0.08819 C -0.0519 -0.08518 -0.04982 -0.08333 -0.05642 -0.06458 C -0.05954 -0.05601 -0.06614 -0.03888 -0.06614 -0.03888 C -0.06735 -0.03217 -0.07066 -0.02615 -0.07083 -0.01944 C -0.07169 0.00348 -0.06996 0.0176 -0.06284 0.03658 C -0.06336 0.04237 -0.06301 0.04838 -0.0644 0.05371 C -0.06528 0.05649 -0.06789 0.05787 -0.06927 0.06019 C -0.07813 0.07524 -0.07327 0.07176 -0.08386 0.08588 C -0.08628 0.08912 -0.08958 0.09098 -0.09183 0.09445 C -0.09669 0.10186 -0.10017 0.11065 -0.10469 0.11829 C -0.10694 0.13264 -0.1158 0.14838 -0.10642 0.16343 C -0.10103 0.172 -0.09131 0.17338 -0.08386 0.17848 C -0.06319 0.19213 -0.0552 0.1882 -0.03697 0.19561 C -0.02048 0.20209 -0.00746 0.20811 0.00973 0.21065 C 0.06563 0.20926 0.12153 0.20834 0.17744 0.20625 C 0.19028 0.20579 0.19445 0.20371 0.2066 0.19769 C 0.21042 0.19584 0.21407 0.19329 0.21789 0.19121 C 0.21945 0.19028 0.22397 0.1882 0.22258 0.18912 C 0.20348 0.20209 0.1849 0.21899 0.16459 0.22778 C 0.1441 0.22709 0.12362 0.22871 0.10331 0.2257 C 0.09601 0.22454 0.0606 0.18982 0.05973 0.18912 C 0.03421 0.16713 0.004 0.15348 -0.0177 0.12454 C -0.02083 0.11204 -0.02552 0.10301 -0.03055 0.09237 C -0.03177 0.08959 -0.03229 0.08635 -0.03386 0.0838 C -0.03558 0.08102 -0.03853 0.07987 -0.04027 0.07732 C -0.04392 0.072 -0.04635 0.06528 -0.04999 0.06019 C -0.05156 0.05811 -0.05313 0.05579 -0.05469 0.05371 C -0.05885 0.03843 -0.06475 0.02385 -0.06927 0.00857 C -0.06996 0.00649 -0.07256 0.00718 -0.07413 0.00625 C -0.07587 0.0051 -0.07743 0.00348 -0.07899 0.00209 C -0.08333 0.00278 -0.08784 0.00232 -0.09183 0.00417 C -0.09392 0.00533 -0.09478 0.00903 -0.09669 0.01065 C -0.09808 0.01181 -0.09999 0.01204 -0.10156 0.01274 C -0.10572 0.022 -0.10919 0.03125 -0.11284 0.04075 " pathEditMode="relative" ptsTypes="fffffffffffffffffffffffffffffffffffffffffffffffffffffffffffffffffffffffffffffffffffffffffffffffffffffffffffffffffffffffffffffffffffffffffffffffffffffffffffffffffffffffffA">
                                      <p:cBhvr>
                                        <p:cTn id="36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22222E-6 -3.7037E-6 C 0.00139 -0.01828 -0.00052 -0.02314 0.00972 -0.0324 C 0.03559 -0.02939 0.02413 -0.03472 0.03715 -0.01736 C 0.03889 -0.01018 0.04028 -0.00301 0.04201 0.00417 C 0.04392 0.0294 0.04653 0.05186 0.04201 0.07732 C 0.03975 0.09051 0.03819 0.10486 0.02743 0.10949 C 0.02309 0.1088 0.01857 0.10926 0.01458 0.10741 C 0.0125 0.10625 0.01146 0.10301 0.00972 0.10093 C 0.0033 0.09352 -0.00122 0.08542 -0.00955 0.08172 C -0.01806 0.07408 -0.02396 0.06459 -0.02743 0.05162 C -0.02622 0.03172 -0.02726 0.01343 -0.01129 0.00649 C -0.00747 0.00996 -0.00209 0.01158 2.22222E-6 0.01713 C 0.00191 0.02199 0.00295 0.02732 0.00486 0.03218 C 0.00677 0.03681 0.00989 0.04028 0.01128 0.04514 C 0.01319 0.05232 0.01441 0.05949 0.01614 0.06667 C 0.01562 0.07477 0.01458 0.1051 0.01128 0.11389 C 0.01024 0.11667 0.00694 0.1169 0.00486 0.11829 C 0.00382 0.12037 0.00312 0.12292 0.00173 0.12477 C 0.00035 0.12662 -0.00226 0.12662 -0.00313 0.12894 C -0.00521 0.13426 -0.00452 0.14074 -0.00643 0.14607 C -0.0099 0.15533 -0.01736 0.15903 -0.02413 0.16111 C -0.0257 0.1625 -0.02709 0.16621 -0.029 0.16551 C -0.03073 0.16505 -0.03004 0.16111 -0.03056 0.15903 C -0.03195 0.15278 -0.03264 0.14815 -0.03386 0.1419 C -0.03438 0.13403 -0.03455 0.12616 -0.03542 0.11829 C -0.03594 0.1125 -0.03854 0.10834 -0.04028 0.10324 C -0.04271 0.09584 -0.04393 0.08727 -0.04514 0.0794 C -0.04757 0.06412 -0.04809 0.04746 -0.05486 0.03426 C -0.05747 0.02361 -0.06406 0.00209 -0.06927 -0.00648 C -0.07118 -0.00972 -0.0783 -0.01342 -0.08056 -0.01504 C -0.10278 -0.03125 -0.125 -0.0331 -0.15 -0.03657 C -0.17604 -0.03588 -0.20521 -0.04814 -0.22743 -0.02801 C -0.23108 -0.0206 -0.23559 -0.01713 -0.24028 -0.01088 C -0.24462 0.00649 -0.24254 -0.00231 -0.2467 0.01505 C -0.24722 0.01713 -0.24827 0.02153 -0.24827 0.02153 C -0.24601 0.04329 -0.24514 0.05811 -0.23386 0.07315 C -0.23125 0.0875 -0.22552 0.09537 -0.21441 0.09885 C -0.19896 0.1301 -0.20747 0.15579 -0.20486 0.19769 C -0.20452 0.20463 -0.1934 0.21598 -0.19028 0.22153 C -0.18455 0.24375 -0.17795 0.24584 -0.16129 0.25579 C -0.1592 0.25232 -0.15816 0.2463 -0.15486 0.24514 C -0.15087 0.24375 -0.14097 0.25116 -0.13698 0.25371 C -0.13507 0.26899 -0.13229 0.28357 -0.13056 0.29885 C -0.12969 0.30695 -0.129 0.3257 -0.1257 0.33334 C -0.12327 0.33912 -0.11754 0.34098 -0.11441 0.34607 C -0.10434 0.3625 -0.1132 0.35764 -0.1 0.36111 C -0.09011 0.36644 -0.07101 0.37801 -0.06441 0.36111 " pathEditMode="relative" ptsTypes="ffffffffffffffffffffffffffffffffffffffffffffffA">
                                      <p:cBhvr>
                                        <p:cTn id="38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5.55556E-6 3.7037E-7 C 0.00746 -0.00995 0.0184 -0.02523 0.02742 -0.03217 C 0.02864 -0.0331 0.03819 -0.03634 0.03871 -0.03657 C 0.06336 -0.03356 0.08333 -0.02916 0.10173 -0.0537 C 0.10208 -0.05671 0.10173 -0.06944 0.10815 -0.06666 C 0.11041 -0.06574 0.1111 -0.06203 0.11301 -0.06018 C 0.11492 -0.05833 0.11718 -0.05694 0.11944 -0.05578 C 0.12152 -0.05486 0.12586 -0.0537 0.12586 -0.0537 " pathEditMode="relative" ptsTypes="fffffffA">
                                      <p:cBhvr>
                                        <p:cTn id="40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77778E-7 -7.40741E-7 C -0.0019 0.01088 -0.00381 0.02153 -0.00642 0.03218 C -0.00815 0.03959 -0.01354 0.04676 -0.01614 0.05371 C -0.02413 0.075 -0.03178 0.09375 -0.04357 0.11181 C -0.04531 0.11459 -0.04635 0.11806 -0.04843 0.12037 C -0.0585 0.13218 -0.07292 0.14051 -0.08541 0.1463 C -0.09914 0.14213 -0.10121 0.14306 -0.10799 0.12894 C -0.11632 0.0875 -0.10886 0.12709 -0.11129 0.01945 C -0.11198 -0.0125 -0.10764 -0.02685 -0.129 -0.03449 C -0.16494 -0.02592 -0.19132 -0.00393 -0.20157 0.04514 C -0.20573 0.08635 -0.21077 0.12917 -0.22257 0.16783 C -0.22414 0.17848 -0.22379 0.18496 -0.23056 0.19144 C -0.2408 0.18866 -0.24254 0.18843 -0.25001 0.17848 C -0.25296 0.16667 -0.25487 0.15649 -0.25643 0.14399 C -0.25539 0.10834 -0.25764 0.0882 -0.24514 0.06019 C -0.24237 0.04537 -0.24549 0.05741 -0.23872 0.04306 C -0.23421 0.03357 -0.23073 0.02084 -0.22744 0.01065 C -0.22275 -0.00416 -0.22136 -0.0199 -0.21615 -0.03449 C -0.21476 -0.05555 -0.2106 -0.10463 -0.22744 -0.12037 C -0.22987 -0.12268 -0.23976 -0.12569 -0.24358 -0.12685 C -0.25191 -0.13263 -0.25643 -0.13356 -0.26615 -0.13541 C -0.29775 -0.1331 -0.31546 -0.13449 -0.34202 -0.12476 C -0.35712 -0.10949 -0.33733 -0.12824 -0.36285 -0.1118 C -0.37917 -0.10138 -0.39514 -0.08819 -0.41129 -0.07754 C -0.42327 -0.06967 -0.41685 -0.07222 -0.42744 -0.0581 C -0.43369 -0.04976 -0.44132 -0.04166 -0.44844 -0.03449 C -0.44948 -0.03171 -0.45035 -0.0287 -0.45157 -0.02592 C -0.45348 -0.02152 -0.45608 -0.01759 -0.45799 -0.01296 C -0.46285 -0.00115 -0.46441 0.0132 -0.46771 0.0257 C -0.47049 0.03588 -0.47379 0.04537 -0.47587 0.05579 C -0.47535 0.07153 -0.47605 0.0875 -0.47414 0.10324 C -0.47379 0.10625 -0.47066 0.10718 -0.46928 0.10973 C -0.46789 0.11227 -0.46771 0.11574 -0.46615 0.11829 C -0.46494 0.12037 -0.46268 0.12084 -0.46129 0.12246 C -0.45851 0.1257 -0.45608 0.12987 -0.4533 0.13334 C -0.4448 0.14352 -0.43299 0.15162 -0.42257 0.15695 C -0.40643 0.16505 -0.39115 0.17801 -0.37414 0.18287 C -0.35556 0.19514 -0.33681 0.20186 -0.31615 0.2044 C -0.30487 0.21181 -0.29254 0.21297 -0.28056 0.21713 C -0.27292 0.21968 -0.26424 0.22732 -0.25643 0.22801 C -0.24844 0.22871 -0.24028 0.2294 -0.2323 0.2301 C -0.22622 0.23264 -0.229 0.23102 -0.22414 0.23449 " pathEditMode="relative" ptsTypes="fffffffffffffffffffffffffffffffffffffffffA">
                                      <p:cBhvr>
                                        <p:cTn id="42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8.33333E-7 -4.44444E-6 C 0.00625 -0.01226 0.01181 -0.02407 0.02101 -0.0324 C 0.02448 -0.04652 0.03073 -0.03796 0.03872 -0.03449 C 0.04184 -0.02199 0.04132 -0.00509 0.05157 -4.44444E-6 C 0.0625 -0.00231 0.06719 -0.003 0.07414 -0.01504 C 0.0816 -0.028 0.07917 -0.03541 0.09202 -0.04097 C 0.09844 -0.03819 0.1 -0.0324 0.10487 -0.02592 C 0.11771 -0.02777 0.12344 -0.03194 0.13542 -0.03449 C 0.14132 -0.03379 0.15053 -0.03935 0.1533 -0.0324 C 0.15782 -0.02106 0.15243 -0.00671 0.15157 0.00625 C 0.15122 0.01158 0.15122 0.01783 0.14844 0.02153 C 0.14671 0.02385 0.1441 0.02431 0.14202 0.0257 C 0.1382 0.03311 0.13334 0.03588 0.129 0.04283 C 0.12362 0.05139 0.12136 0.06227 0.11945 0.07292 C 0.12049 0.08519 0.12084 0.09746 0.12257 0.1095 C 0.12535 0.12825 0.15417 0.12801 0.16285 0.12894 C 0.16441 0.12963 0.16615 0.1301 0.16771 0.13102 C 0.16945 0.13218 0.17066 0.13519 0.17257 0.13542 C 0.17743 0.13612 0.1823 0.13334 0.18716 0.13334 " pathEditMode="relative" ptsTypes="ffffffffffffffffffA">
                                      <p:cBhvr>
                                        <p:cTn id="44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8.33333E-7 -5.92593E-6 C -0.00851 -0.01181 -0.01667 -0.03079 -0.02257 -0.04515 C -0.02917 -0.06135 -0.02969 -0.07663 -0.03872 -0.0926 C -0.0415 -0.10417 -0.05 -0.10626 -0.05799 -0.10973 C -0.06441 -0.10904 -0.07101 -0.10927 -0.07743 -0.10765 C -0.08872 -0.10487 -0.09705 -0.08843 -0.10313 -0.07755 C -0.1092 -0.06691 -0.1165 -0.05811 -0.12257 -0.04746 C -0.13229 -0.0507 -0.13698 -0.05765 -0.14514 -0.06459 C -0.15539 -0.07339 -0.1665 -0.08334 -0.17743 -0.09029 C -0.17795 -0.09329 -0.17848 -0.09607 -0.179 -0.09908 C -0.17952 -0.10116 -0.179 -0.10533 -0.18056 -0.10533 C -0.18282 -0.10533 -0.18386 -0.10116 -0.18542 -0.09908 C -0.19497 -0.05927 -0.18351 -0.00116 -0.15955 0.028 C -0.15677 0.03147 -0.15295 0.03333 -0.15 0.03657 C -0.14202 0.04583 -0.13629 0.05879 -0.12743 0.06666 C -0.10521 0.08634 -0.08039 0.09999 -0.05469 0.10971 C -0.04497 0.10902 -0.03507 0.10462 -0.0257 0.1074 C -0.02188 0.10856 -0.01875 0.11527 -0.01927 0.12036 C -0.01962 0.12407 -0.02466 0.12221 -0.02743 0.12245 C -0.03768 0.1236 -0.04775 0.12407 -0.05799 0.12476 C -0.10261 0.12384 -0.14931 0.13657 -0.19184 0.11828 C -0.19879 0.11134 -0.20209 0.10346 -0.20469 0.09235 C -0.20434 0.0861 -0.20434 0.04837 -0.19827 0.03425 C -0.18698 0.00786 -0.16511 -0.00996 -0.15643 -0.03866 C -0.14549 -0.07478 -0.13091 -0.1095 -0.11771 -0.14422 C -0.11354 -0.1551 -0.11268 -0.16714 -0.10955 -0.17848 C -0.10851 -0.20741 -0.10643 -0.23589 -0.10643 -0.26459 " pathEditMode="relative" ptsTypes="ffffffffffffffffffffffffffA">
                                      <p:cBhvr>
                                        <p:cTn id="46" dur="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0"/>
                            </p:stCondLst>
                            <p:childTnLst>
                              <p:par>
                                <p:cTn id="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31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00042"/>
            <a:ext cx="1323975" cy="6191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500042"/>
            <a:ext cx="1552575" cy="6191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428604"/>
            <a:ext cx="1419225" cy="6191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571612"/>
            <a:ext cx="2124075" cy="102870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928934"/>
            <a:ext cx="2714625" cy="1104900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4786322"/>
            <a:ext cx="3242174" cy="1190629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928934"/>
            <a:ext cx="2105025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29</Words>
  <Application>Microsoft Office PowerPoint</Application>
  <PresentationFormat>Экран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Дмитрий Николаевич</cp:lastModifiedBy>
  <cp:revision>109</cp:revision>
  <dcterms:modified xsi:type="dcterms:W3CDTF">2014-12-22T07:52:40Z</dcterms:modified>
</cp:coreProperties>
</file>