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84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8D7A88-9F31-44C1-8354-8838E4CEBA29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EE045E-F86F-41DB-BD30-DECC689E2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29190" y="928670"/>
            <a:ext cx="3771872" cy="3286148"/>
          </a:xfrm>
        </p:spPr>
        <p:txBody>
          <a:bodyPr>
            <a:noAutofit/>
          </a:bodyPr>
          <a:lstStyle/>
          <a:p>
            <a:pPr algn="ctr"/>
            <a:r>
              <a:rPr lang="ru-RU" sz="6600" dirty="0">
                <a:latin typeface="Monotype Corsiva" pitchFamily="66" charset="0"/>
              </a:rPr>
              <a:t>Пушкин и физика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285992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4143404" cy="48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8. В «Сказке о попе и о работнике его </a:t>
            </a:r>
            <a:r>
              <a:rPr lang="ru-RU" sz="2400" dirty="0" err="1"/>
              <a:t>Балде</a:t>
            </a:r>
            <a:r>
              <a:rPr lang="ru-RU" sz="2400" dirty="0"/>
              <a:t>» говорится: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Задам тебе, </a:t>
            </a:r>
            <a:r>
              <a:rPr lang="ru-RU" sz="2000" dirty="0" err="1"/>
              <a:t>враженок</a:t>
            </a:r>
            <a:r>
              <a:rPr lang="ru-RU" sz="2000" dirty="0"/>
              <a:t>, задачу,</a:t>
            </a:r>
          </a:p>
          <a:p>
            <a:r>
              <a:rPr lang="ru-RU" sz="2000" dirty="0"/>
              <a:t>Посмотрим, какова у тебя сила.</a:t>
            </a:r>
          </a:p>
          <a:p>
            <a:r>
              <a:rPr lang="ru-RU" sz="2000" dirty="0"/>
              <a:t>Видишь, там сивая кобыла?</a:t>
            </a:r>
          </a:p>
          <a:p>
            <a:r>
              <a:rPr lang="ru-RU" sz="2000" dirty="0"/>
              <a:t>Кобылу подними ты,</a:t>
            </a:r>
          </a:p>
          <a:p>
            <a:r>
              <a:rPr lang="ru-RU" sz="2000" dirty="0"/>
              <a:t>Да неси полверсты.</a:t>
            </a:r>
          </a:p>
          <a:p>
            <a:endParaRPr lang="ru-RU" sz="2000" dirty="0" smtClean="0"/>
          </a:p>
          <a:p>
            <a:r>
              <a:rPr lang="ru-RU" sz="2000" dirty="0"/>
              <a:t>Найдите и в этом отрывке старинную русскую меру длины и переведите ее в СИ.</a:t>
            </a:r>
          </a:p>
          <a:p>
            <a:endParaRPr lang="ru-RU" sz="2000" dirty="0" smtClean="0"/>
          </a:p>
          <a:p>
            <a:r>
              <a:rPr lang="ru-RU" sz="2000" dirty="0" smtClean="0"/>
              <a:t>Верста - 1, 066км</a:t>
            </a:r>
            <a:endParaRPr lang="ru-RU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9. В романе «Евгений Онегин» описан такой эпизод: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/>
              <a:t>Опрятней модного паркета</a:t>
            </a:r>
          </a:p>
          <a:p>
            <a:pPr>
              <a:buNone/>
            </a:pPr>
            <a:r>
              <a:rPr lang="ru-RU" sz="2000" dirty="0"/>
              <a:t>Блистает речка, льдом одета.</a:t>
            </a:r>
          </a:p>
          <a:p>
            <a:pPr>
              <a:buNone/>
            </a:pPr>
            <a:r>
              <a:rPr lang="ru-RU" sz="2000" dirty="0"/>
              <a:t>Мальчишек радостный народ</a:t>
            </a:r>
          </a:p>
          <a:p>
            <a:pPr>
              <a:buNone/>
            </a:pPr>
            <a:r>
              <a:rPr lang="ru-RU" sz="2000" dirty="0"/>
              <a:t>Коньками  звучно режет лед.</a:t>
            </a:r>
          </a:p>
          <a:p>
            <a:pPr>
              <a:buNone/>
            </a:pPr>
            <a:r>
              <a:rPr lang="ru-RU" sz="2000" dirty="0"/>
              <a:t>На красных лапках гусь тяжелый,</a:t>
            </a:r>
          </a:p>
          <a:p>
            <a:pPr>
              <a:buNone/>
            </a:pPr>
            <a:r>
              <a:rPr lang="ru-RU" sz="2000" dirty="0"/>
              <a:t>Задумав плыть по лону вод,</a:t>
            </a:r>
          </a:p>
          <a:p>
            <a:pPr>
              <a:buNone/>
            </a:pPr>
            <a:r>
              <a:rPr lang="ru-RU" sz="2000" dirty="0"/>
              <a:t>Ступает бережно на лед,</a:t>
            </a:r>
          </a:p>
          <a:p>
            <a:pPr>
              <a:buNone/>
            </a:pPr>
            <a:r>
              <a:rPr lang="ru-RU" sz="2000" dirty="0"/>
              <a:t>Скользит и падает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Почему гусь не может устоять на льду</a:t>
            </a:r>
            <a:r>
              <a:rPr lang="ru-RU" sz="2000" dirty="0" smtClean="0"/>
              <a:t>?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Вследствие очень малой силы трения лапки гуся проскальзывают на льду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10.  Что можно сказать о действиях бесенка с точки зрения физики в следующем отрывке: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Бедненький бес</a:t>
            </a:r>
          </a:p>
          <a:p>
            <a:pPr>
              <a:buNone/>
            </a:pPr>
            <a:r>
              <a:rPr lang="ru-RU" sz="2400" dirty="0" smtClean="0"/>
              <a:t>Под кобылу подлез,</a:t>
            </a:r>
          </a:p>
          <a:p>
            <a:pPr>
              <a:buNone/>
            </a:pPr>
            <a:r>
              <a:rPr lang="ru-RU" sz="2400" dirty="0" err="1" smtClean="0"/>
              <a:t>Поднатужился,Понапружился</a:t>
            </a:r>
            <a:r>
              <a:rPr lang="ru-RU" sz="2400" dirty="0" smtClean="0"/>
              <a:t>,</a:t>
            </a:r>
          </a:p>
          <a:p>
            <a:pPr>
              <a:buNone/>
            </a:pPr>
            <a:r>
              <a:rPr lang="ru-RU" sz="2400" dirty="0" smtClean="0"/>
              <a:t>Приподнял кобылу, два шага шагнул,</a:t>
            </a:r>
          </a:p>
          <a:p>
            <a:pPr>
              <a:buNone/>
            </a:pPr>
            <a:r>
              <a:rPr lang="ru-RU" sz="2400" dirty="0" smtClean="0"/>
              <a:t>На третьем упал, ножки протянул.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Бес совершил механическую работу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11. В творчестве А. С. Пушкина нашло отражение устное народное творчество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/>
              <a:t>С давних времен человек мечтал летать, как птица. Поэтому еще тогда в воображении людей появились ковер-самолет, метла Бабы Яги и т. д. – прообразы современных самолетов:</a:t>
            </a:r>
          </a:p>
          <a:p>
            <a:pPr>
              <a:buNone/>
            </a:pPr>
            <a:r>
              <a:rPr lang="ru-RU" sz="2000" dirty="0"/>
              <a:t>Там ступа с Бабою Ягой</a:t>
            </a:r>
          </a:p>
          <a:p>
            <a:pPr>
              <a:buNone/>
            </a:pPr>
            <a:r>
              <a:rPr lang="ru-RU" sz="2000" dirty="0"/>
              <a:t>Идет, бредет сама собой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Или</a:t>
            </a:r>
            <a:r>
              <a:rPr lang="ru-RU" sz="2000" dirty="0"/>
              <a:t>:        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  Там в облаках перед народом</a:t>
            </a:r>
          </a:p>
          <a:p>
            <a:pPr>
              <a:buNone/>
            </a:pPr>
            <a:r>
              <a:rPr lang="ru-RU" sz="2000" dirty="0"/>
              <a:t>Через леса, через моря</a:t>
            </a:r>
          </a:p>
          <a:p>
            <a:pPr>
              <a:buNone/>
            </a:pPr>
            <a:r>
              <a:rPr lang="ru-RU" sz="2000" dirty="0"/>
              <a:t>Колдун несет богатыря.    </a:t>
            </a:r>
            <a:endParaRPr lang="ru-RU" sz="2000" dirty="0" smtClean="0"/>
          </a:p>
          <a:p>
            <a:pPr>
              <a:buNone/>
            </a:pPr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                              («</a:t>
            </a:r>
            <a:r>
              <a:rPr lang="ru-RU" sz="2000" dirty="0"/>
              <a:t>Руслан и Людмила»)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Воображение людей также создало устройства, которые следили бы за границами страны и сообщали о нарушении границы – современные радары.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/>
              <a:t>12. Назовите радар, который описан в одном из произведений Пушкина.</a:t>
            </a:r>
          </a:p>
          <a:p>
            <a:pPr>
              <a:buNone/>
            </a:pPr>
            <a:r>
              <a:rPr lang="ru-RU" sz="2000" dirty="0"/>
              <a:t>Петушок с высокой спицы</a:t>
            </a:r>
          </a:p>
          <a:p>
            <a:pPr>
              <a:buNone/>
            </a:pPr>
            <a:r>
              <a:rPr lang="ru-RU" sz="2000" dirty="0"/>
              <a:t>Стал стеречь его границы.</a:t>
            </a:r>
          </a:p>
          <a:p>
            <a:pPr>
              <a:buNone/>
            </a:pPr>
            <a:r>
              <a:rPr lang="ru-RU" sz="2000" dirty="0"/>
              <a:t>Чуть опасность где видна,</a:t>
            </a:r>
          </a:p>
          <a:p>
            <a:pPr>
              <a:buNone/>
            </a:pPr>
            <a:r>
              <a:rPr lang="ru-RU" sz="2000" dirty="0"/>
              <a:t>Верный сторож как со сна</a:t>
            </a:r>
          </a:p>
          <a:p>
            <a:pPr>
              <a:buNone/>
            </a:pPr>
            <a:r>
              <a:rPr lang="ru-RU" sz="2000" dirty="0"/>
              <a:t>Шевельнется, встрепенется,</a:t>
            </a:r>
          </a:p>
          <a:p>
            <a:pPr>
              <a:buNone/>
            </a:pPr>
            <a:r>
              <a:rPr lang="ru-RU" sz="2000" dirty="0"/>
              <a:t>К той сторонке обернется</a:t>
            </a:r>
          </a:p>
          <a:p>
            <a:pPr>
              <a:buNone/>
            </a:pPr>
            <a:r>
              <a:rPr lang="ru-RU" sz="2000" dirty="0"/>
              <a:t>И кричит: «</a:t>
            </a:r>
            <a:r>
              <a:rPr lang="ru-RU" sz="2000" dirty="0" err="1"/>
              <a:t>Кири-ку-ку</a:t>
            </a:r>
            <a:r>
              <a:rPr lang="ru-RU" sz="2000" dirty="0"/>
              <a:t>.</a:t>
            </a:r>
          </a:p>
          <a:p>
            <a:pPr>
              <a:buNone/>
            </a:pPr>
            <a:r>
              <a:rPr lang="ru-RU" sz="2000" dirty="0"/>
              <a:t>Царствуй, лежа на боку!»           «Сказка о золотом петушке</a:t>
            </a:r>
            <a:r>
              <a:rPr lang="ru-RU" sz="2000" dirty="0" smtClean="0"/>
              <a:t>»</a:t>
            </a: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13. Человек мечтал создать двигатель, который работал бы непрерывно, без затрат энергии. Эта мечта получила название </a:t>
            </a:r>
            <a:r>
              <a:rPr lang="ru-RU" sz="2400" dirty="0" err="1"/>
              <a:t>перпетум</a:t>
            </a:r>
            <a:r>
              <a:rPr lang="ru-RU" sz="2400" dirty="0"/>
              <a:t> </a:t>
            </a:r>
            <a:r>
              <a:rPr lang="ru-RU" sz="2400" dirty="0" err="1"/>
              <a:t>мобиле</a:t>
            </a:r>
            <a:r>
              <a:rPr lang="ru-RU" sz="2400" dirty="0"/>
              <a:t> – «вечный» двигатель.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/>
              <a:t>В каком произведении Пушкина один из персонажей занят созданием «вечного» двигателя?</a:t>
            </a:r>
          </a:p>
          <a:p>
            <a:r>
              <a:rPr lang="ru-RU" sz="2000" dirty="0"/>
              <a:t>Бертольд. Займусь еще одним исследованием: мне кажется, есть средство открыть </a:t>
            </a:r>
            <a:r>
              <a:rPr lang="en-US" sz="2000" dirty="0" err="1"/>
              <a:t>perpetuum</a:t>
            </a:r>
            <a:r>
              <a:rPr lang="en-US" sz="2000" dirty="0"/>
              <a:t> mobile</a:t>
            </a:r>
            <a:r>
              <a:rPr lang="ru-RU" sz="2000" dirty="0"/>
              <a:t>.</a:t>
            </a:r>
          </a:p>
          <a:p>
            <a:pPr>
              <a:buNone/>
            </a:pPr>
            <a:r>
              <a:rPr lang="ru-RU" sz="2000" dirty="0"/>
              <a:t>Мартын. Что такое </a:t>
            </a:r>
            <a:r>
              <a:rPr lang="en-US" sz="2000" dirty="0" err="1"/>
              <a:t>perpetuum</a:t>
            </a:r>
            <a:r>
              <a:rPr lang="en-US" sz="2000" dirty="0"/>
              <a:t> mobile</a:t>
            </a:r>
            <a:r>
              <a:rPr lang="ru-RU" sz="2000" dirty="0"/>
              <a:t>?</a:t>
            </a:r>
          </a:p>
          <a:p>
            <a:pPr>
              <a:buNone/>
            </a:pPr>
            <a:r>
              <a:rPr lang="ru-RU" sz="2000" dirty="0"/>
              <a:t>Бертольд. </a:t>
            </a:r>
            <a:r>
              <a:rPr lang="en-US" sz="2000" dirty="0" err="1"/>
              <a:t>perpetuum</a:t>
            </a:r>
            <a:r>
              <a:rPr lang="en-US" sz="2000" dirty="0"/>
              <a:t> mobile</a:t>
            </a:r>
            <a:r>
              <a:rPr lang="ru-RU" sz="2000" dirty="0"/>
              <a:t>, то есть вечное движение. Если найду вечное движение, то я не вижу границ творчеству человеческому… Видишь ли, добрый мой Мартын: делать золото задача заманчивая, открытие, может быть, любопытное, но найти </a:t>
            </a:r>
            <a:r>
              <a:rPr lang="en-US" sz="2000" dirty="0" err="1"/>
              <a:t>perpetuum</a:t>
            </a:r>
            <a:r>
              <a:rPr lang="en-US" sz="2000" dirty="0"/>
              <a:t> mobile</a:t>
            </a:r>
            <a:r>
              <a:rPr lang="ru-RU" sz="2000" dirty="0"/>
              <a:t> … о!..</a:t>
            </a:r>
          </a:p>
          <a:p>
            <a:pPr>
              <a:buNone/>
            </a:pPr>
            <a:r>
              <a:rPr lang="ru-RU" sz="2000" dirty="0"/>
              <a:t>                                  «Сцены из рыцарских времен»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14. Почему невозможен «вечный» двигатель?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Это противоречит закону сохранения и превращения энергии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/>
          </a:bodyPr>
          <a:lstStyle/>
          <a:p>
            <a:r>
              <a:rPr lang="ru-RU" sz="2400" dirty="0"/>
              <a:t>15. В стихотворении «Осень» Пушкин пишет:</a:t>
            </a:r>
            <a:br>
              <a:rPr lang="ru-RU" sz="2400" dirty="0"/>
            </a:br>
            <a:r>
              <a:rPr lang="ru-RU" sz="2400" dirty="0"/>
              <a:t>Октябрь уж наступил – уж роща </a:t>
            </a:r>
            <a:r>
              <a:rPr lang="ru-RU" sz="2400" dirty="0" err="1"/>
              <a:t>отряхает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Последние листы с нагих своих ветвей,</a:t>
            </a:r>
            <a:br>
              <a:rPr lang="ru-RU" sz="2400" dirty="0"/>
            </a:br>
            <a:r>
              <a:rPr lang="ru-RU" sz="2400" dirty="0"/>
              <a:t>Дохнул осенний хлад – дорога промерзает.</a:t>
            </a:r>
            <a:br>
              <a:rPr lang="ru-RU" sz="2400" dirty="0"/>
            </a:br>
            <a:r>
              <a:rPr lang="ru-RU" sz="2400" dirty="0"/>
              <a:t>Журча, еще бежит за мельницу ручей,</a:t>
            </a:r>
            <a:br>
              <a:rPr lang="ru-RU" sz="2400" dirty="0"/>
            </a:br>
            <a:r>
              <a:rPr lang="ru-RU" sz="2400" dirty="0"/>
              <a:t>Но пруд уже застыл.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Опишите с точки зрения физики процесс перехода воды из  жидкого состояния в твердое.</a:t>
            </a:r>
          </a:p>
          <a:p>
            <a:pPr>
              <a:buNone/>
            </a:pPr>
            <a:r>
              <a:rPr lang="ru-RU" sz="2200" dirty="0"/>
              <a:t>При понижении температуры окружающего воздуха уменьшается кинетическая энергия молекул воды. Этой энергии недостаточно для преодоления сил притяжения со стороны других молекул, вследствие чего молекулы теперь не могут перескакивать, а занимают строго определенные положения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А в романе «Евгений Онегин» описан обратный переход из твердого состояния в жидкое: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/>
              <a:t>Гонимы вешними лучами,</a:t>
            </a:r>
          </a:p>
          <a:p>
            <a:pPr>
              <a:buNone/>
            </a:pPr>
            <a:r>
              <a:rPr lang="ru-RU" sz="2400" dirty="0"/>
              <a:t>С окрестных гор уже снега</a:t>
            </a:r>
          </a:p>
          <a:p>
            <a:pPr>
              <a:buNone/>
            </a:pPr>
            <a:r>
              <a:rPr lang="ru-RU" sz="2400" dirty="0"/>
              <a:t>Сбежали мутными ручьями</a:t>
            </a:r>
          </a:p>
          <a:p>
            <a:pPr>
              <a:buNone/>
            </a:pPr>
            <a:r>
              <a:rPr lang="ru-RU" sz="2400" dirty="0"/>
              <a:t>На потопленные луга.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16. Еще один отрывок из «Евгения Онегина».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Проснувшись рано,</a:t>
            </a:r>
          </a:p>
          <a:p>
            <a:pPr>
              <a:buNone/>
            </a:pPr>
            <a:r>
              <a:rPr lang="ru-RU" dirty="0"/>
              <a:t>В окно увидела Татьяна</a:t>
            </a:r>
          </a:p>
          <a:p>
            <a:pPr>
              <a:buNone/>
            </a:pPr>
            <a:r>
              <a:rPr lang="ru-RU" dirty="0"/>
              <a:t>Поутру побелевший двор,</a:t>
            </a:r>
          </a:p>
          <a:p>
            <a:pPr>
              <a:buNone/>
            </a:pPr>
            <a:r>
              <a:rPr lang="ru-RU" dirty="0"/>
              <a:t>Куртины, кровли и забор,</a:t>
            </a:r>
          </a:p>
          <a:p>
            <a:pPr>
              <a:buNone/>
            </a:pPr>
            <a:r>
              <a:rPr lang="ru-RU" dirty="0"/>
              <a:t>На стеклах легкие узоры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Как образуются узоры на стеклах</a:t>
            </a:r>
            <a:r>
              <a:rPr lang="ru-RU" dirty="0" smtClean="0"/>
              <a:t>?</a:t>
            </a:r>
          </a:p>
          <a:p>
            <a:endParaRPr lang="ru-RU" dirty="0"/>
          </a:p>
          <a:p>
            <a:r>
              <a:rPr lang="ru-RU" dirty="0" smtClean="0"/>
              <a:t>Водяной </a:t>
            </a:r>
            <a:r>
              <a:rPr lang="ru-RU" dirty="0"/>
              <a:t>пар конденсируется на стеклах и под влиянием низкой температуры окружающего воздуха переходит в твердое состояние</a:t>
            </a:r>
            <a:r>
              <a:rPr lang="ru-RU" dirty="0" smtClean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Цели: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Показать </a:t>
            </a:r>
            <a:r>
              <a:rPr lang="ru-RU" dirty="0"/>
              <a:t>в яркой форме физические явления в произведениях А.С Пушкина.</a:t>
            </a:r>
          </a:p>
          <a:p>
            <a:r>
              <a:rPr lang="ru-RU" dirty="0"/>
              <a:t>Совершенствовать умение объяснить физические явления.</a:t>
            </a:r>
          </a:p>
          <a:p>
            <a:r>
              <a:rPr lang="ru-RU" dirty="0"/>
              <a:t>Развивать грамотную монологическую речь с использованием физических терминов, мышление, смекалку, внимание.</a:t>
            </a:r>
          </a:p>
          <a:p>
            <a:r>
              <a:rPr lang="ru-RU" dirty="0"/>
              <a:t>Воспитывать культуру общения 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17. Читаем дальше «Евгения Онегина»: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7239000" cy="484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/>
              <a:t>Когда ж падучая звезда</a:t>
            </a:r>
          </a:p>
          <a:p>
            <a:pPr>
              <a:buNone/>
            </a:pPr>
            <a:r>
              <a:rPr lang="ru-RU" sz="2400" dirty="0"/>
              <a:t>По небу темному летела</a:t>
            </a:r>
          </a:p>
          <a:p>
            <a:pPr>
              <a:buNone/>
            </a:pPr>
            <a:r>
              <a:rPr lang="ru-RU" sz="2400" dirty="0"/>
              <a:t>И </a:t>
            </a:r>
            <a:r>
              <a:rPr lang="ru-RU" sz="2400" dirty="0" err="1"/>
              <a:t>рассыпалася</a:t>
            </a:r>
            <a:r>
              <a:rPr lang="ru-RU" sz="2400" dirty="0"/>
              <a:t>, - тогда</a:t>
            </a:r>
          </a:p>
          <a:p>
            <a:pPr>
              <a:buNone/>
            </a:pPr>
            <a:r>
              <a:rPr lang="ru-RU" sz="2400" dirty="0"/>
              <a:t>В смятенье Таня торопилась,</a:t>
            </a:r>
          </a:p>
          <a:p>
            <a:pPr>
              <a:buNone/>
            </a:pPr>
            <a:r>
              <a:rPr lang="ru-RU" sz="2400" dirty="0"/>
              <a:t>Пока звезда еще катилась,</a:t>
            </a:r>
          </a:p>
          <a:p>
            <a:pPr>
              <a:buNone/>
            </a:pPr>
            <a:r>
              <a:rPr lang="ru-RU" sz="2400" dirty="0"/>
              <a:t>Желанье сердца ей шепнуть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/>
          </a:p>
          <a:p>
            <a:r>
              <a:rPr lang="ru-RU" sz="2400" dirty="0"/>
              <a:t>Что такое «падающие звезды</a:t>
            </a:r>
            <a:r>
              <a:rPr lang="ru-RU" sz="2400" dirty="0" smtClean="0"/>
              <a:t>»?</a:t>
            </a:r>
          </a:p>
          <a:p>
            <a:endParaRPr lang="ru-RU" sz="2400" dirty="0"/>
          </a:p>
          <a:p>
            <a:r>
              <a:rPr lang="ru-RU" sz="2400" dirty="0" smtClean="0"/>
              <a:t>Это </a:t>
            </a:r>
            <a:r>
              <a:rPr lang="ru-RU" sz="2400" dirty="0"/>
              <a:t>частицы вещества разрушившихся комет, которые при вторжении в земную атмосферу встречают очень сильное сопротивление воздуха, мгновенно нагреваются и превращаются в раскаленный газ, который рассеивается в воздухе на высоте 80-100 км над Землей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18. Прослушайте отрывок из стихотворения «Подражание Корану» и найдите физическую ошибку в нем.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Земля недвижна; неба своды,</a:t>
            </a:r>
          </a:p>
          <a:p>
            <a:pPr>
              <a:buNone/>
            </a:pPr>
            <a:r>
              <a:rPr lang="ru-RU" dirty="0"/>
              <a:t>Творец, поддержаны тобой,</a:t>
            </a:r>
          </a:p>
          <a:p>
            <a:pPr>
              <a:buNone/>
            </a:pPr>
            <a:r>
              <a:rPr lang="ru-RU" dirty="0"/>
              <a:t>Да не падут на сушь и воды</a:t>
            </a:r>
          </a:p>
          <a:p>
            <a:pPr>
              <a:buNone/>
            </a:pPr>
            <a:r>
              <a:rPr lang="ru-RU" dirty="0"/>
              <a:t>И не подавят нас с тобой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(Земля не покоится, а вращается вокруг Солнца.)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82868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Мы рассмотрели далеко не все физические явления, которые описаны А. С. Пушкиным. Перечитывая произведения этого великого поэта России, вы найдете еще множество ярких и образных описаний природы, имеющих физическое содержание, размышления поэта о физических явлениях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Нашу викторину хочется закончить строками А. С. Пушкина, в которых он рисует картину будущих изменений в России, произошедших благодаря применению научных достижений в технике, быту, повседневной жизни:</a:t>
            </a:r>
          </a:p>
          <a:p>
            <a:endParaRPr lang="ru-RU" dirty="0" smtClean="0"/>
          </a:p>
          <a:p>
            <a:r>
              <a:rPr lang="ru-RU" dirty="0"/>
              <a:t>… Лет через </a:t>
            </a:r>
            <a:r>
              <a:rPr lang="ru-RU" dirty="0" smtClean="0"/>
              <a:t>пятьсот, дороги</a:t>
            </a:r>
            <a:r>
              <a:rPr lang="ru-RU" dirty="0"/>
              <a:t>, верно,</a:t>
            </a:r>
          </a:p>
          <a:p>
            <a:r>
              <a:rPr lang="ru-RU" dirty="0"/>
              <a:t>У нас изменятся безмерно:</a:t>
            </a:r>
          </a:p>
          <a:p>
            <a:r>
              <a:rPr lang="ru-RU" dirty="0"/>
              <a:t>Шоссе Россию здесь и тут,</a:t>
            </a:r>
          </a:p>
          <a:p>
            <a:r>
              <a:rPr lang="ru-RU" dirty="0"/>
              <a:t>Соединив, пересекут.</a:t>
            </a:r>
          </a:p>
          <a:p>
            <a:r>
              <a:rPr lang="ru-RU" dirty="0"/>
              <a:t>Мосты чугунные чрез воды</a:t>
            </a:r>
          </a:p>
          <a:p>
            <a:r>
              <a:rPr lang="ru-RU" dirty="0"/>
              <a:t>Шагнут широкою дугой,</a:t>
            </a:r>
          </a:p>
          <a:p>
            <a:r>
              <a:rPr lang="ru-RU" dirty="0"/>
              <a:t>Раздвинем горы, под водой</a:t>
            </a:r>
          </a:p>
          <a:p>
            <a:r>
              <a:rPr lang="ru-RU" dirty="0"/>
              <a:t>Пророем дерзостные своды,</a:t>
            </a:r>
          </a:p>
          <a:p>
            <a:r>
              <a:rPr lang="ru-RU" dirty="0"/>
              <a:t>И заведет крещенный мир</a:t>
            </a:r>
          </a:p>
          <a:p>
            <a:r>
              <a:rPr lang="ru-RU" dirty="0"/>
              <a:t>На каждой станции трактир.</a:t>
            </a:r>
          </a:p>
          <a:p>
            <a:r>
              <a:rPr lang="ru-RU" dirty="0"/>
              <a:t>                               («Евгений Онегин»)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939916"/>
          </a:xfrm>
        </p:spPr>
        <p:txBody>
          <a:bodyPr>
            <a:noAutofit/>
          </a:bodyPr>
          <a:lstStyle/>
          <a:p>
            <a:r>
              <a:rPr lang="ru-RU" sz="1600" dirty="0">
                <a:latin typeface="Segoe UI Light" pitchFamily="34" charset="0"/>
              </a:rPr>
              <a:t>Пушкин явил нам универсальность человеческого гения. Он и поэт,  и прозаик, и драматург, и публицист , и историк, и …немного физик!</a:t>
            </a:r>
            <a:br>
              <a:rPr lang="ru-RU" sz="1600" dirty="0">
                <a:latin typeface="Segoe UI Light" pitchFamily="34" charset="0"/>
              </a:rPr>
            </a:br>
            <a:r>
              <a:rPr lang="ru-RU" sz="1600" dirty="0">
                <a:latin typeface="Segoe UI Light" pitchFamily="34" charset="0"/>
              </a:rPr>
              <a:t>В творческом наследии Александра Сергеевича Пушкина много замечательных поэтических образов и находок, где ярко и безошибочно отражены физические явления, хотя само слово «физика» используется только в одном из его произведений.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ru-RU" dirty="0"/>
              <a:t>1. В каком из произведений А. С. Пушкина встречается слово «физика»?</a:t>
            </a:r>
            <a:br>
              <a:rPr lang="ru-RU" dirty="0"/>
            </a:br>
            <a:endParaRPr lang="ru-RU" dirty="0" smtClean="0"/>
          </a:p>
          <a:p>
            <a:r>
              <a:rPr lang="ru-RU" sz="1800" dirty="0" smtClean="0"/>
              <a:t>В </a:t>
            </a:r>
            <a:r>
              <a:rPr lang="ru-RU" sz="1800" dirty="0"/>
              <a:t>авторском примечании к стихотворению «Подражание Корану</a:t>
            </a:r>
            <a:r>
              <a:rPr lang="ru-RU" sz="1800" dirty="0" smtClean="0"/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sz="3200" dirty="0" smtClean="0">
                <a:latin typeface="Monotype Corsiva" pitchFamily="66" charset="0"/>
              </a:rPr>
              <a:t>5.Плохая физика; но зато какая смелая поэзия!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rmAutofit/>
          </a:bodyPr>
          <a:lstStyle/>
          <a:p>
            <a:r>
              <a:rPr lang="ru-RU" sz="3100" dirty="0"/>
              <a:t>2. В каком из произведений Пушкина кот, известный своей ученостью, совершает механическое движение относительно дуба?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/>
              <a:t>лукоморья дуб зеленый,</a:t>
            </a:r>
          </a:p>
          <a:p>
            <a:pPr>
              <a:buNone/>
            </a:pPr>
            <a:r>
              <a:rPr lang="ru-RU" dirty="0"/>
              <a:t>Златая цепь на дубе том:</a:t>
            </a:r>
          </a:p>
          <a:p>
            <a:pPr>
              <a:buNone/>
            </a:pPr>
            <a:r>
              <a:rPr lang="ru-RU" dirty="0"/>
              <a:t>И днем и ночью кот ученый</a:t>
            </a:r>
          </a:p>
          <a:p>
            <a:pPr>
              <a:buNone/>
            </a:pPr>
            <a:r>
              <a:rPr lang="ru-RU" dirty="0"/>
              <a:t>Все ходит по цепи кругом;</a:t>
            </a:r>
          </a:p>
          <a:p>
            <a:pPr>
              <a:buNone/>
            </a:pPr>
            <a:r>
              <a:rPr lang="ru-RU" dirty="0"/>
              <a:t>Идет направо – песнь заводит,</a:t>
            </a:r>
          </a:p>
          <a:p>
            <a:pPr>
              <a:buNone/>
            </a:pPr>
            <a:r>
              <a:rPr lang="ru-RU" dirty="0"/>
              <a:t>Налево – сказку говорит.                    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</a:t>
            </a:r>
            <a:r>
              <a:rPr lang="ru-RU" dirty="0"/>
              <a:t>«Руслан и Людмила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3. Прослушайте отрывок из одного из стихотворений великого поэта: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342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Ревет ли зверь в лесу глухом,</a:t>
            </a:r>
          </a:p>
          <a:p>
            <a:pPr>
              <a:buNone/>
            </a:pPr>
            <a:r>
              <a:rPr lang="ru-RU" sz="2400" dirty="0"/>
              <a:t>Трубит ли рог, гремит ли гром,</a:t>
            </a:r>
          </a:p>
          <a:p>
            <a:pPr>
              <a:buNone/>
            </a:pPr>
            <a:r>
              <a:rPr lang="ru-RU" sz="2400" dirty="0"/>
              <a:t>Поет ли дева за холмом –</a:t>
            </a:r>
          </a:p>
          <a:p>
            <a:pPr>
              <a:buNone/>
            </a:pPr>
            <a:r>
              <a:rPr lang="ru-RU" sz="2400" dirty="0"/>
              <a:t> </a:t>
            </a:r>
            <a:r>
              <a:rPr lang="ru-RU" sz="2400" dirty="0" smtClean="0"/>
              <a:t>На </a:t>
            </a:r>
            <a:r>
              <a:rPr lang="ru-RU" sz="2400" dirty="0"/>
              <a:t>всякий звук</a:t>
            </a:r>
          </a:p>
          <a:p>
            <a:pPr>
              <a:buNone/>
            </a:pPr>
            <a:r>
              <a:rPr lang="ru-RU" sz="2400" dirty="0"/>
              <a:t>Свой отклик в воздухе </a:t>
            </a:r>
            <a:r>
              <a:rPr lang="ru-RU" sz="2400" dirty="0" smtClean="0"/>
              <a:t>пустом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/>
              <a:t>Родишь ты вдруг.</a:t>
            </a:r>
          </a:p>
          <a:p>
            <a:pPr algn="ctr">
              <a:buNone/>
            </a:pPr>
            <a:endParaRPr lang="ru-RU" sz="2400" i="1" dirty="0" smtClean="0"/>
          </a:p>
          <a:p>
            <a:pPr algn="ctr">
              <a:buNone/>
            </a:pPr>
            <a:r>
              <a:rPr lang="ru-RU" sz="2400" i="1" dirty="0" smtClean="0"/>
              <a:t>О </a:t>
            </a:r>
            <a:r>
              <a:rPr lang="ru-RU" sz="2400" i="1" dirty="0"/>
              <a:t>каком физическом явлении идет речь?   </a:t>
            </a:r>
            <a:r>
              <a:rPr lang="ru-RU" sz="2400" dirty="0"/>
              <a:t>     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Эхо</a:t>
            </a:r>
            <a:r>
              <a:rPr lang="ru-RU" sz="2400" dirty="0"/>
              <a:t>, стихотворение также называется «Эхо</a:t>
            </a:r>
            <a:r>
              <a:rPr lang="ru-RU" sz="2400" dirty="0" smtClean="0"/>
              <a:t>»</a:t>
            </a:r>
            <a:endParaRPr lang="ru-RU" sz="2400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4. При каком условии возникает эхо?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Если звук от источника встречает на своем пути препятствия, например, горы, то он отражается от них и возвращается к тому месту, где возник. Если первичный звук и звук отраженный доходят до слушателя не одновременно, то он слышит звук дважды. Звук может испытать и несколько отражений, в этом случае мы услышим звук несколько раз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7239000" cy="1357322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5. А какое физическое явление описано в стихотворении «Кинжал»?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7239000" cy="40983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/>
              <a:t>Как адский луч, как молния богов,</a:t>
            </a:r>
          </a:p>
          <a:p>
            <a:pPr>
              <a:buNone/>
            </a:pPr>
            <a:r>
              <a:rPr lang="ru-RU" sz="2400" dirty="0"/>
              <a:t>Немое лезвие злодею в очи блещет,</a:t>
            </a:r>
          </a:p>
          <a:p>
            <a:pPr>
              <a:buNone/>
            </a:pPr>
            <a:r>
              <a:rPr lang="ru-RU" sz="2400" dirty="0"/>
              <a:t>И, озираясь, он трепещет</a:t>
            </a:r>
          </a:p>
          <a:p>
            <a:pPr>
              <a:buNone/>
            </a:pPr>
            <a:r>
              <a:rPr lang="ru-RU" sz="2400" dirty="0"/>
              <a:t>Среди своих пиров.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                          Отражение </a:t>
            </a:r>
            <a:r>
              <a:rPr lang="ru-RU" sz="2400" dirty="0"/>
              <a:t>света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6. Сформулируйте законы отражения света.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Лучи падающий и отраженный лежат в одной плоскости с перпендикуляром   к отражающей поверхности, восстановленным в точку падения.  2) Угол отражения луча света равен углу падения.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7. Прослушайте отрывок из «Сказки о царе </a:t>
            </a:r>
            <a:r>
              <a:rPr lang="ru-RU" sz="2400" dirty="0" err="1"/>
              <a:t>Салтане</a:t>
            </a:r>
            <a:r>
              <a:rPr lang="ru-RU" sz="2400" dirty="0"/>
              <a:t>», найдите в нем единицу длины и переведите ее в СИ: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Наступает срок родин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Сына Бог им дал в аршин.</a:t>
            </a:r>
            <a:endParaRPr lang="ru-RU" b="1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/>
              <a:t>Аршин – старинная русская мера длины, равная 0,71 м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1049</Words>
  <Application>Microsoft Office PowerPoint</Application>
  <PresentationFormat>Экран (4:3)</PresentationFormat>
  <Paragraphs>155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Пушкин и физика</vt:lpstr>
      <vt:lpstr>Цели:</vt:lpstr>
      <vt:lpstr>Пушкин явил нам универсальность человеческого гения. Он и поэт,  и прозаик, и драматург, и публицист , и историк, и …немного физик! В творческом наследии Александра Сергеевича Пушкина много замечательных поэтических образов и находок, где ярко и безошибочно отражены физические явления, хотя само слово «физика» используется только в одном из его произведений. </vt:lpstr>
      <vt:lpstr>2. В каком из произведений Пушкина кот, известный своей ученостью, совершает механическое движение относительно дуба? </vt:lpstr>
      <vt:lpstr>3. Прослушайте отрывок из одного из стихотворений великого поэта: </vt:lpstr>
      <vt:lpstr>4. При каком условии возникает эхо? </vt:lpstr>
      <vt:lpstr>5. А какое физическое явление описано в стихотворении «Кинжал»? </vt:lpstr>
      <vt:lpstr>6. Сформулируйте законы отражения света. </vt:lpstr>
      <vt:lpstr>7. Прослушайте отрывок из «Сказки о царе Салтане», найдите в нем единицу длины и переведите ее в СИ: </vt:lpstr>
      <vt:lpstr>8. В «Сказке о попе и о работнике его Балде» говорится: </vt:lpstr>
      <vt:lpstr>9. В романе «Евгений Онегин» описан такой эпизод: </vt:lpstr>
      <vt:lpstr>10.  Что можно сказать о действиях бесенка с точки зрения физики в следующем отрывке: </vt:lpstr>
      <vt:lpstr>11. В творчестве А. С. Пушкина нашло отражение устное народное творчество</vt:lpstr>
      <vt:lpstr>Воображение людей также создало устройства, которые следили бы за границами страны и сообщали о нарушении границы – современные радары.</vt:lpstr>
      <vt:lpstr>13. Человек мечтал создать двигатель, который работал бы непрерывно, без затрат энергии. Эта мечта получила название перпетум мобиле – «вечный» двигатель. </vt:lpstr>
      <vt:lpstr>14. Почему невозможен «вечный» двигатель? </vt:lpstr>
      <vt:lpstr>15. В стихотворении «Осень» Пушкин пишет: Октябрь уж наступил – уж роща отряхает Последние листы с нагих своих ветвей, Дохнул осенний хлад – дорога промерзает. Журча, еще бежит за мельницу ручей, Но пруд уже застыл. </vt:lpstr>
      <vt:lpstr>А в романе «Евгений Онегин» описан обратный переход из твердого состояния в жидкое: </vt:lpstr>
      <vt:lpstr>16. Еще один отрывок из «Евгения Онегина». </vt:lpstr>
      <vt:lpstr>17. Читаем дальше «Евгения Онегина»: </vt:lpstr>
      <vt:lpstr>18. Прослушайте отрывок из стихотворения «Подражание Корану» и найдите физическую ошибку в нем.  </vt:lpstr>
      <vt:lpstr>Слайд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Пушкин и физика</dc:title>
  <dc:creator>FuckYouBill</dc:creator>
  <cp:lastModifiedBy>FuckYouBill</cp:lastModifiedBy>
  <cp:revision>7</cp:revision>
  <dcterms:created xsi:type="dcterms:W3CDTF">2012-02-19T14:14:38Z</dcterms:created>
  <dcterms:modified xsi:type="dcterms:W3CDTF">2012-04-11T18:44:33Z</dcterms:modified>
</cp:coreProperties>
</file>