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306" r:id="rId11"/>
    <p:sldId id="266" r:id="rId12"/>
    <p:sldId id="268" r:id="rId13"/>
    <p:sldId id="283" r:id="rId14"/>
    <p:sldId id="284" r:id="rId15"/>
    <p:sldId id="286" r:id="rId16"/>
    <p:sldId id="287" r:id="rId17"/>
    <p:sldId id="292" r:id="rId18"/>
    <p:sldId id="289" r:id="rId19"/>
    <p:sldId id="290" r:id="rId20"/>
    <p:sldId id="293" r:id="rId21"/>
    <p:sldId id="302" r:id="rId22"/>
    <p:sldId id="294" r:id="rId23"/>
    <p:sldId id="301" r:id="rId24"/>
    <p:sldId id="307" r:id="rId25"/>
    <p:sldId id="304" r:id="rId26"/>
    <p:sldId id="303" r:id="rId27"/>
    <p:sldId id="305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Зимние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игры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5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СССР на </a:t>
            </a:r>
            <a:r>
              <a:rPr lang="ru-RU" dirty="0" err="1" smtClean="0"/>
              <a:t>паралимпийских</a:t>
            </a:r>
            <a:r>
              <a:rPr lang="ru-RU" dirty="0" smtClean="0"/>
              <a:t> играх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935480"/>
            <a:ext cx="2890664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Впервые сборная СССР приняла участие в Параолимпийских зимних играх в 1984 году в Инсбруке, Австрия.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03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39" y="1772816"/>
            <a:ext cx="3443447" cy="446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92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Впервые </a:t>
            </a:r>
            <a:r>
              <a:rPr lang="ru-RU" dirty="0" err="1"/>
              <a:t>Паралимпийская</a:t>
            </a:r>
            <a:r>
              <a:rPr lang="ru-RU" dirty="0"/>
              <a:t> эмблема появилась на </a:t>
            </a:r>
            <a:r>
              <a:rPr lang="ru-RU" dirty="0" err="1"/>
              <a:t>Паралимпийских</a:t>
            </a:r>
            <a:r>
              <a:rPr lang="ru-RU" dirty="0"/>
              <a:t> зимних играх в Турине в 2006 году. </a:t>
            </a:r>
          </a:p>
        </p:txBody>
      </p:sp>
      <p:pic>
        <p:nvPicPr>
          <p:cNvPr id="1026" name="Picture 2" descr="http://invasport.org.ua/wordpress/wp-content/uploads/2012/08/200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1" y="1772816"/>
            <a:ext cx="5451058" cy="410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4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Символы параолимпийских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Паралимпийскй</a:t>
            </a:r>
            <a:r>
              <a:rPr lang="ru-RU" dirty="0"/>
              <a:t> гимн – это музыкальное оркестровое произведение «</a:t>
            </a:r>
            <a:r>
              <a:rPr lang="ru-RU" dirty="0" err="1"/>
              <a:t>Hymn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l’ </a:t>
            </a:r>
            <a:r>
              <a:rPr lang="ru-RU" dirty="0" err="1"/>
              <a:t>Avenir</a:t>
            </a:r>
            <a:r>
              <a:rPr lang="ru-RU" dirty="0"/>
              <a:t>» («гимн будущего») . </a:t>
            </a:r>
          </a:p>
          <a:p>
            <a:r>
              <a:rPr lang="ru-RU" dirty="0" err="1"/>
              <a:t>Паралимпийский</a:t>
            </a:r>
            <a:r>
              <a:rPr lang="ru-RU" dirty="0"/>
              <a:t> девиз – «</a:t>
            </a:r>
            <a:r>
              <a:rPr lang="ru-RU" dirty="0" err="1"/>
              <a:t>Spirit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Motion</a:t>
            </a:r>
            <a:r>
              <a:rPr lang="ru-RU" dirty="0"/>
              <a:t>» («Дух в движении»). 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66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0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Параолимпийские виды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Лыжный кросс. Лыжники состязаются в классической или вольной езде и также в индивидуальном и командном зачетах на расстояния от 2,5 до 20 км. </a:t>
            </a:r>
          </a:p>
        </p:txBody>
      </p:sp>
      <p:pic>
        <p:nvPicPr>
          <p:cNvPr id="15362" name="Picture 2" descr="http://friends.kz/uploads/posts/2010-03/1268980088_x20_22633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714874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78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Хоккей с шайбой. </a:t>
            </a:r>
            <a:r>
              <a:rPr lang="ru-RU" dirty="0" err="1"/>
              <a:t>Паралимпийская</a:t>
            </a:r>
            <a:r>
              <a:rPr lang="ru-RU" dirty="0"/>
              <a:t> версия хоккея с шайбой дебютировала в программе Игр в 1994 году и с тех пор стала одним из наиболее зрелищных спортивных мероприятий в их программе. </a:t>
            </a:r>
          </a:p>
        </p:txBody>
      </p:sp>
      <p:pic>
        <p:nvPicPr>
          <p:cNvPr id="14338" name="Picture 2" descr="http://mariuscruceru.files.wordpress.com/2010/03/sursa-big-picture-martin-rose-bongarts-getty-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72947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3528" y="4046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Параолимпийские виды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23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Биатлон. Впервые биатлон появился в программе соревнований спортсменов c физическими нарушениями во время Игр в Инсбруке в 1988 году. В 1992 году в соревнованиях стали принимать участие спортсмены с нарушениями зрения.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23554" name="Picture 2" descr="http://ljplus.ru/img4/i/l/ilya_pitalev/para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5400675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Параолимпийские виды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47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600200"/>
            <a:ext cx="2746648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Керлинг. Керлинг на колясках впервые вошел в </a:t>
            </a:r>
            <a:r>
              <a:rPr lang="ru-RU" dirty="0" err="1"/>
              <a:t>Паралимпийскую</a:t>
            </a:r>
            <a:r>
              <a:rPr lang="ru-RU" dirty="0"/>
              <a:t> программу в 2006 году во время Игр в Турине. </a:t>
            </a:r>
          </a:p>
        </p:txBody>
      </p:sp>
      <p:pic>
        <p:nvPicPr>
          <p:cNvPr id="22530" name="Picture 2" descr="http://fottus.com/wp-content/uploads/1143%20-%20paraolimpiada%20inverno/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6935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Параолимпийские виды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6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7091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/>
              <a:t>Горнолыжный спорт. Горнолыжный спорт практикуется во всем мире и включает в себя семь видов соревнований: скоростной спуск, слалом, гигантский слалом, супер-гигант, супер-комбинацию, командные соревнования и недавно добавленный в программу пара-сноуборд. </a:t>
            </a:r>
          </a:p>
        </p:txBody>
      </p:sp>
      <p:pic>
        <p:nvPicPr>
          <p:cNvPr id="25602" name="Picture 2" descr="http://fottus.com/wp-content/uploads/1143%20-%20paraolimpiada%20inverno/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714874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Параолимпийские виды 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68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6" y="1547664"/>
            <a:ext cx="3971924" cy="443025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Зимние 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игры 2014 (официально — XI </a:t>
            </a:r>
            <a:r>
              <a:rPr lang="ru-RU" dirty="0" err="1" smtClean="0"/>
              <a:t>Паралимпийские</a:t>
            </a:r>
            <a:r>
              <a:rPr lang="ru-RU" dirty="0" smtClean="0"/>
              <a:t> зимние игры) проходили в Сочи(Россия) с 7 по 16 марта 2014 года.</a:t>
            </a:r>
            <a:endParaRPr lang="ru-RU" dirty="0"/>
          </a:p>
        </p:txBody>
      </p:sp>
      <p:pic>
        <p:nvPicPr>
          <p:cNvPr id="6" name="Рисунок 5" descr="doc6dx0i9agajdtrgpz30t_800_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376" y="1534109"/>
            <a:ext cx="4345250" cy="289502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3528" y="40466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Параолимпийские игры в Сочи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5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8424" y="1600200"/>
            <a:ext cx="4778375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Факел </a:t>
            </a:r>
            <a:r>
              <a:rPr lang="ru-RU" dirty="0" err="1"/>
              <a:t>Паралимпийской</a:t>
            </a:r>
            <a:r>
              <a:rPr lang="ru-RU" dirty="0"/>
              <a:t> эстафеты отличается от факела классической Олимпиады в Сочи — он имеет синие цветные </a:t>
            </a:r>
            <a:r>
              <a:rPr lang="ru-RU" dirty="0" smtClean="0"/>
              <a:t>вставки.</a:t>
            </a:r>
            <a:endParaRPr lang="ru-RU" dirty="0"/>
          </a:p>
        </p:txBody>
      </p:sp>
      <p:pic>
        <p:nvPicPr>
          <p:cNvPr id="26626" name="Picture 2" descr="http://www.olympic.ru/upload/news/1714/24-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9200"/>
            <a:ext cx="37528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7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ffectLst/>
              </a:rPr>
              <a:t>Паралимпийские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игры.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Паралимпи́йские</a:t>
            </a:r>
            <a:r>
              <a:rPr lang="ru-RU" dirty="0"/>
              <a:t> </a:t>
            </a:r>
            <a:r>
              <a:rPr lang="ru-RU" dirty="0" err="1"/>
              <a:t>и́гры</a:t>
            </a:r>
            <a:r>
              <a:rPr lang="ru-RU" dirty="0"/>
              <a:t> (</a:t>
            </a:r>
            <a:r>
              <a:rPr lang="ru-RU" dirty="0" err="1"/>
              <a:t>параолимпи́йские</a:t>
            </a:r>
            <a:r>
              <a:rPr lang="ru-RU" dirty="0"/>
              <a:t> игры) — международные спортивные соревнования для людей с ограниченными возможностями (кроме инвалидов по слуху).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14464"/>
            <a:ext cx="415342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13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Паралимпиада</a:t>
            </a:r>
            <a:r>
              <a:rPr lang="ru-RU" dirty="0" smtClean="0"/>
              <a:t>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/>
              <a:t>Олимпийские и </a:t>
            </a:r>
            <a:r>
              <a:rPr lang="ru-RU" dirty="0" err="1"/>
              <a:t>Паралимпийские</a:t>
            </a:r>
            <a:r>
              <a:rPr lang="ru-RU" dirty="0"/>
              <a:t> игры 2014 года в Сочи </a:t>
            </a:r>
            <a:r>
              <a:rPr lang="ru-RU" dirty="0" err="1" smtClean="0"/>
              <a:t>станли</a:t>
            </a:r>
            <a:r>
              <a:rPr lang="ru-RU" dirty="0" smtClean="0"/>
              <a:t> </a:t>
            </a:r>
            <a:r>
              <a:rPr lang="ru-RU" dirty="0"/>
              <a:t>важнейшим событием в жизни нашей страны, которое </a:t>
            </a:r>
            <a:r>
              <a:rPr lang="ru-RU" dirty="0" smtClean="0"/>
              <a:t>оставило бесценное </a:t>
            </a:r>
            <a:r>
              <a:rPr lang="ru-RU" dirty="0"/>
              <a:t>спортивное наследие для новых поколений спортсменов и всего Олимпийского движения.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6" name="Picture 2" descr="File:Opening of XXII Winter Olympic Games (2338-0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36912"/>
            <a:ext cx="4751090" cy="31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1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Паралимпиада</a:t>
            </a:r>
            <a:r>
              <a:rPr lang="ru-RU" dirty="0" smtClean="0"/>
              <a:t> в Сочи</a:t>
            </a:r>
            <a:endParaRPr lang="ru-RU" dirty="0"/>
          </a:p>
        </p:txBody>
      </p:sp>
      <p:pic>
        <p:nvPicPr>
          <p:cNvPr id="5" name="Содержимое 4" descr="imag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469775" y="4102331"/>
            <a:ext cx="3674225" cy="275566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340768"/>
            <a:ext cx="4038600" cy="4525963"/>
          </a:xfrm>
        </p:spPr>
        <p:txBody>
          <a:bodyPr/>
          <a:lstStyle/>
          <a:p>
            <a:r>
              <a:rPr lang="ru-RU" dirty="0" smtClean="0"/>
              <a:t>В состав сборной России вошли 67 спортсменов (плюс 11 — ведущих). 56 человек — с поражением опорно-двигательного аппарата, 11 слепых и слабовидящих.</a:t>
            </a:r>
            <a:endParaRPr lang="ru-RU" dirty="0"/>
          </a:p>
        </p:txBody>
      </p:sp>
      <p:pic>
        <p:nvPicPr>
          <p:cNvPr id="6" name="Рисунок 5" descr="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528" y="1268760"/>
            <a:ext cx="4248472" cy="25672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6912"/>
            <a:ext cx="8229600" cy="1143000"/>
          </a:xfrm>
        </p:spPr>
        <p:txBody>
          <a:bodyPr/>
          <a:lstStyle/>
          <a:p>
            <a:r>
              <a:rPr lang="ru-RU" dirty="0" err="1" smtClean="0"/>
              <a:t>Паралимпиада</a:t>
            </a:r>
            <a:r>
              <a:rPr lang="ru-RU" dirty="0" smtClean="0"/>
              <a:t> в Сочи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1600200"/>
            <a:ext cx="2818656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Церемония открытия, которую назвали «Ломая лёд», прошла на стадионе «</a:t>
            </a:r>
            <a:r>
              <a:rPr lang="ru-RU" dirty="0" err="1" smtClean="0"/>
              <a:t>Фишт</a:t>
            </a:r>
            <a:r>
              <a:rPr lang="ru-RU" dirty="0" smtClean="0"/>
              <a:t>» 7 марта. 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71600" y="5517232"/>
            <a:ext cx="2818656" cy="12527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endParaRPr lang="ru-RU" dirty="0"/>
          </a:p>
        </p:txBody>
      </p:sp>
      <p:pic>
        <p:nvPicPr>
          <p:cNvPr id="8" name="Рисунок 7" descr="describe_ru_20140308074214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46085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92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ru-RU" dirty="0" err="1" smtClean="0"/>
              <a:t>Паралимпиада</a:t>
            </a:r>
            <a:r>
              <a:rPr lang="ru-RU" dirty="0" smtClean="0"/>
              <a:t> в Сочи</a:t>
            </a:r>
            <a:endParaRPr lang="ru-RU" dirty="0"/>
          </a:p>
        </p:txBody>
      </p:sp>
      <p:pic>
        <p:nvPicPr>
          <p:cNvPr id="6" name="Содержимое 5" descr="2mwSHMwZA3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572000" cy="5445224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248472" cy="2736304"/>
          </a:xfrm>
        </p:spPr>
        <p:txBody>
          <a:bodyPr>
            <a:normAutofit/>
          </a:bodyPr>
          <a:lstStyle/>
          <a:p>
            <a:r>
              <a:rPr lang="ru-RU" dirty="0" smtClean="0"/>
              <a:t>На зимней </a:t>
            </a:r>
            <a:r>
              <a:rPr lang="ru-RU" dirty="0" err="1" smtClean="0"/>
              <a:t>Паралимпиаде</a:t>
            </a:r>
            <a:r>
              <a:rPr lang="ru-RU" dirty="0" smtClean="0"/>
              <a:t> в Сочи российским спортсменам  удалось установить новый рекорд</a:t>
            </a:r>
            <a:endParaRPr lang="ru-RU" dirty="0"/>
          </a:p>
        </p:txBody>
      </p:sp>
      <p:pic>
        <p:nvPicPr>
          <p:cNvPr id="8" name="Рисунок 7" descr="50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18017"/>
            <a:ext cx="4572000" cy="26399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Михалина</a:t>
            </a:r>
            <a:r>
              <a:rPr lang="ru-RU" dirty="0"/>
              <a:t> Лысова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четырёхкратная </a:t>
            </a:r>
            <a:r>
              <a:rPr lang="ru-RU" dirty="0" err="1"/>
              <a:t>паралимпийская</a:t>
            </a:r>
            <a:r>
              <a:rPr lang="ru-RU" dirty="0"/>
              <a:t> чемпионка в лыжных гонках и биатлоне. Заслуженный мастер спорта России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Золото </a:t>
            </a:r>
            <a:r>
              <a:rPr lang="ru-RU" dirty="0"/>
              <a:t>в эстафете 3х2,5 км с результатом </a:t>
            </a:r>
            <a:r>
              <a:rPr lang="ru-RU" dirty="0" smtClean="0"/>
              <a:t>20.23,2</a:t>
            </a:r>
            <a:endParaRPr lang="ru-RU" dirty="0"/>
          </a:p>
          <a:p>
            <a:r>
              <a:rPr lang="ru-RU" dirty="0"/>
              <a:t>Бронза в биатлонном </a:t>
            </a:r>
            <a:r>
              <a:rPr lang="ru-RU" dirty="0" err="1"/>
              <a:t>пасьюте</a:t>
            </a:r>
            <a:r>
              <a:rPr lang="ru-RU" dirty="0"/>
              <a:t> с результатом </a:t>
            </a:r>
            <a:r>
              <a:rPr lang="ru-RU" dirty="0" smtClean="0"/>
              <a:t>13.40,8</a:t>
            </a:r>
          </a:p>
          <a:p>
            <a:r>
              <a:rPr lang="ru-RU" dirty="0"/>
              <a:t>Орден «За заслуги перед Отечеством» IV степени</a:t>
            </a:r>
          </a:p>
        </p:txBody>
      </p:sp>
      <p:pic>
        <p:nvPicPr>
          <p:cNvPr id="1026" name="Picture 2" descr="http://upload.wikimedia.org/wikipedia/commons/5/54/Lysova_Mikhalina_1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428628" cy="42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0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Алёна Владимировна Кауфман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6875" y="3032919"/>
            <a:ext cx="1619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Спортивные достижения</a:t>
            </a:r>
          </a:p>
          <a:p>
            <a:pPr>
              <a:buNone/>
            </a:pPr>
            <a:r>
              <a:rPr lang="ru-RU" sz="6400" dirty="0" err="1" smtClean="0"/>
              <a:t>Паралимпийские</a:t>
            </a:r>
            <a:r>
              <a:rPr lang="ru-RU" sz="6400" dirty="0" smtClean="0"/>
              <a:t> игры:</a:t>
            </a:r>
          </a:p>
          <a:p>
            <a:pPr>
              <a:buNone/>
            </a:pPr>
            <a:r>
              <a:rPr lang="ru-RU" sz="6400" dirty="0" smtClean="0"/>
              <a:t> Золото (Турин, 2006 год) — лыжные гонки</a:t>
            </a:r>
          </a:p>
          <a:p>
            <a:pPr>
              <a:buNone/>
            </a:pPr>
            <a:r>
              <a:rPr lang="ru-RU" sz="6400" dirty="0" smtClean="0"/>
              <a:t> Бронза (Ванкувер, 2010 год) — лыжные гонки</a:t>
            </a:r>
          </a:p>
          <a:p>
            <a:pPr>
              <a:buNone/>
            </a:pPr>
            <a:r>
              <a:rPr lang="ru-RU" sz="6400" dirty="0" smtClean="0"/>
              <a:t> Золото (Сочи, 2014 год) — биатлон (6 км, стоя)</a:t>
            </a:r>
          </a:p>
          <a:p>
            <a:pPr>
              <a:buNone/>
            </a:pPr>
            <a:r>
              <a:rPr lang="ru-RU" sz="6400" dirty="0" smtClean="0"/>
              <a:t> Золото (Сочи, 2014 год) — биатлон (10 км, стоя)</a:t>
            </a:r>
          </a:p>
          <a:p>
            <a:pPr>
              <a:buNone/>
            </a:pPr>
            <a:r>
              <a:rPr lang="ru-RU" sz="6400" dirty="0" smtClean="0"/>
              <a:t> Серебро (Сочи, 2014 год) — биатлон (12,5 км, стоя)</a:t>
            </a:r>
          </a:p>
          <a:p>
            <a:pPr>
              <a:buNone/>
            </a:pPr>
            <a:r>
              <a:rPr lang="ru-RU" sz="6400" dirty="0" smtClean="0"/>
              <a:t> Бронза (Сочи, 2014 год) — лыжные гонки (спринт 1 км, стоя)</a:t>
            </a:r>
          </a:p>
          <a:p>
            <a:pPr>
              <a:buNone/>
            </a:pPr>
            <a:r>
              <a:rPr lang="ru-RU" sz="6400" dirty="0" smtClean="0"/>
              <a:t> Золото (Сочи, 2014 год) — лыжные гонки (Смешанная эстафета 4х2,5км)</a:t>
            </a:r>
          </a:p>
          <a:p>
            <a:pPr>
              <a:buNone/>
            </a:pPr>
            <a:r>
              <a:rPr lang="ru-RU" sz="6400" dirty="0" smtClean="0"/>
              <a:t>Чемпионаты мира:</a:t>
            </a:r>
          </a:p>
          <a:p>
            <a:pPr>
              <a:buNone/>
            </a:pPr>
            <a:r>
              <a:rPr lang="ru-RU" sz="6400" dirty="0" smtClean="0"/>
              <a:t> Серебро (2009 год)</a:t>
            </a:r>
          </a:p>
          <a:p>
            <a:pPr>
              <a:buNone/>
            </a:pPr>
            <a:r>
              <a:rPr lang="ru-RU" sz="6400" dirty="0" smtClean="0"/>
              <a:t>Кубки мира:</a:t>
            </a:r>
          </a:p>
          <a:p>
            <a:pPr>
              <a:buNone/>
            </a:pPr>
            <a:r>
              <a:rPr lang="ru-RU" sz="6400" dirty="0" smtClean="0"/>
              <a:t> Золото (2009 год)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Петушков Роман Александрович</a:t>
            </a:r>
            <a:endParaRPr lang="ru-RU" dirty="0"/>
          </a:p>
        </p:txBody>
      </p:sp>
      <p:pic>
        <p:nvPicPr>
          <p:cNvPr id="5" name="Содержимое 4" descr="doc6eh28bg5t5h14bgl5imq_800_4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412776"/>
            <a:ext cx="4183705" cy="28083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Роман Александрович Петушков (род. 18 февраля 1978 года, Москва) — российский спортсмен, единственный шестикратный </a:t>
            </a:r>
            <a:r>
              <a:rPr lang="ru-RU" dirty="0" err="1" smtClean="0"/>
              <a:t>паралимпийский</a:t>
            </a:r>
            <a:r>
              <a:rPr lang="ru-RU" dirty="0" smtClean="0"/>
              <a:t> чемпион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72677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Орден «За заслуги перед Отечеством» IV степени.</a:t>
            </a:r>
          </a:p>
          <a:p>
            <a:r>
              <a:rPr lang="ru-RU" dirty="0" smtClean="0"/>
              <a:t>Медаль ордена «За заслуги перед Отечеством» II степени</a:t>
            </a:r>
          </a:p>
          <a:p>
            <a:r>
              <a:rPr lang="ru-RU" dirty="0" smtClean="0"/>
              <a:t>Заслуженный мастер спорта России</a:t>
            </a:r>
          </a:p>
          <a:p>
            <a:r>
              <a:rPr lang="ru-RU" dirty="0" smtClean="0"/>
              <a:t>Дважды удостоен звания «Спортсмен месяца»</a:t>
            </a:r>
          </a:p>
          <a:p>
            <a:r>
              <a:rPr lang="ru-RU" dirty="0" smtClean="0"/>
              <a:t>Лауреат премии «Поворот судьбы»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Алексей Сергеевич Бугаев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468386" cy="41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dirty="0" smtClean="0"/>
              <a:t>Спортивные достижения</a:t>
            </a:r>
          </a:p>
          <a:p>
            <a:pPr>
              <a:buNone/>
            </a:pPr>
            <a:r>
              <a:rPr lang="ru-RU" sz="6400" dirty="0" err="1" smtClean="0"/>
              <a:t>Паралимпийские</a:t>
            </a:r>
            <a:r>
              <a:rPr lang="ru-RU" sz="6400" dirty="0" smtClean="0"/>
              <a:t> игры:</a:t>
            </a:r>
          </a:p>
          <a:p>
            <a:pPr>
              <a:buNone/>
            </a:pPr>
            <a:r>
              <a:rPr lang="ru-RU" sz="6400" dirty="0" smtClean="0"/>
              <a:t> Золото (Сочи, Россия, 2014 год) — Слалом, мужчины, стоя</a:t>
            </a:r>
          </a:p>
          <a:p>
            <a:pPr>
              <a:buNone/>
            </a:pPr>
            <a:r>
              <a:rPr lang="ru-RU" sz="6400" dirty="0" smtClean="0"/>
              <a:t> Золото — </a:t>
            </a:r>
            <a:r>
              <a:rPr lang="ru-RU" sz="6400" dirty="0" err="1" smtClean="0"/>
              <a:t>Супер-комбинация</a:t>
            </a:r>
            <a:r>
              <a:rPr lang="ru-RU" sz="6400" dirty="0" smtClean="0"/>
              <a:t>, мужчины, стоя</a:t>
            </a:r>
          </a:p>
          <a:p>
            <a:pPr>
              <a:buNone/>
            </a:pPr>
            <a:r>
              <a:rPr lang="ru-RU" sz="6400" dirty="0" smtClean="0"/>
              <a:t> Серебро — Скоростной спуск, мужчины, стоя</a:t>
            </a:r>
          </a:p>
          <a:p>
            <a:pPr>
              <a:buNone/>
            </a:pPr>
            <a:r>
              <a:rPr lang="ru-RU" sz="6400" dirty="0" smtClean="0"/>
              <a:t> Серебро — Гигантский слалом, мужчины, стоя</a:t>
            </a:r>
          </a:p>
          <a:p>
            <a:pPr>
              <a:buNone/>
            </a:pPr>
            <a:r>
              <a:rPr lang="ru-RU" sz="6400" dirty="0" smtClean="0"/>
              <a:t> Бронза — </a:t>
            </a:r>
            <a:r>
              <a:rPr lang="ru-RU" sz="6400" dirty="0" err="1" smtClean="0"/>
              <a:t>Супер-гигант</a:t>
            </a:r>
            <a:r>
              <a:rPr lang="ru-RU" sz="6400" dirty="0" smtClean="0"/>
              <a:t>, мужчины, стоя</a:t>
            </a:r>
          </a:p>
          <a:p>
            <a:pPr>
              <a:buNone/>
            </a:pPr>
            <a:r>
              <a:rPr lang="ru-RU" sz="6400" dirty="0" smtClean="0"/>
              <a:t>Чемпионаты мира:</a:t>
            </a:r>
          </a:p>
          <a:p>
            <a:pPr>
              <a:buNone/>
            </a:pPr>
            <a:r>
              <a:rPr lang="ru-RU" sz="6400" dirty="0" smtClean="0"/>
              <a:t> Серебро (</a:t>
            </a:r>
            <a:r>
              <a:rPr lang="ru-RU" sz="6400" dirty="0" err="1" smtClean="0"/>
              <a:t>Ла-Молина</a:t>
            </a:r>
            <a:r>
              <a:rPr lang="ru-RU" sz="6400" dirty="0" smtClean="0"/>
              <a:t>, Испания, 2013 год) — Гигантский слалом, стоя</a:t>
            </a:r>
          </a:p>
          <a:p>
            <a:pPr>
              <a:buNone/>
            </a:pPr>
            <a:r>
              <a:rPr lang="ru-RU" sz="6400" dirty="0" smtClean="0"/>
              <a:t> Серебро — </a:t>
            </a:r>
            <a:r>
              <a:rPr lang="ru-RU" sz="6400" dirty="0" err="1" smtClean="0"/>
              <a:t>Супер-комбинация</a:t>
            </a:r>
            <a:r>
              <a:rPr lang="ru-RU" sz="6400" dirty="0" smtClean="0"/>
              <a:t>, стоя</a:t>
            </a:r>
          </a:p>
          <a:p>
            <a:pPr>
              <a:buNone/>
            </a:pPr>
            <a:r>
              <a:rPr lang="ru-RU" sz="6400" dirty="0" smtClean="0"/>
              <a:t>Призёр чемпионата России (2012 год), абсолютный чемпион России (2013 год), победитель и призёр этапов Кубка Европы и мира (2012—2013 годы), обладатель Кубка мира (2013 год)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Талисманы параолимпийских игр</a:t>
            </a:r>
            <a:endParaRPr lang="ru-RU" dirty="0"/>
          </a:p>
        </p:txBody>
      </p:sp>
      <p:pic>
        <p:nvPicPr>
          <p:cNvPr id="1026" name="Picture 2" descr="http://media.vremyan.ru/images/640_480/images_156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090160"/>
            <a:ext cx="5480852" cy="41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7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ffectLst/>
              </a:rPr>
              <a:t>Паралимпийские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игры.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Паралимпийские</a:t>
            </a:r>
            <a:r>
              <a:rPr lang="ru-RU" dirty="0"/>
              <a:t> игры являются самыми престижными соревнованиями для спортсменов с инвалидностью, отбор на которые проходит в рамках национальных, региональных и мировых состязаний.</a:t>
            </a:r>
          </a:p>
        </p:txBody>
      </p:sp>
      <p:pic>
        <p:nvPicPr>
          <p:cNvPr id="2052" name="Picture 4" descr="http://www.hcchelny.ru/images/photoalbum/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12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effectLst/>
              </a:rPr>
              <a:t>Паралимпийские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игры.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3598703" cy="43891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Впервые термин «</a:t>
            </a:r>
            <a:r>
              <a:rPr lang="ru-RU" dirty="0" err="1"/>
              <a:t>Паралимпийские</a:t>
            </a:r>
            <a:r>
              <a:rPr lang="ru-RU" dirty="0"/>
              <a:t> игры» упоминается в связи с проведением Игр 1964 года в Токио. Официально это название было утверждено в 1988 году, на зимних играх в Инсбруке (Австрия). </a:t>
            </a:r>
          </a:p>
        </p:txBody>
      </p:sp>
      <p:pic>
        <p:nvPicPr>
          <p:cNvPr id="5" name="Picture 2" descr="http://www.marieclaire.it/var/marieclaire/storage/images/bozze/dal-29-agosto-al-9-settembre-iniziano-le-paralimpiadi-di-londra/negli-anni-sessanta/14890552-1-ita-IT/Negli-anni-Sessanta_main_image_ob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3" y="2780928"/>
            <a:ext cx="47805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41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Людвиг </a:t>
            </a:r>
            <a:r>
              <a:rPr lang="ru-RU" dirty="0" err="1" smtClean="0"/>
              <a:t>Гуттман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>
                <a:effectLst/>
              </a:rPr>
              <a:t>3 июля 1899 — 18 марта 1980)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70916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Нейрохирург</a:t>
            </a:r>
            <a:r>
              <a:rPr lang="ru-RU" dirty="0"/>
              <a:t>, основатель </a:t>
            </a:r>
            <a:r>
              <a:rPr lang="ru-RU" dirty="0" err="1"/>
              <a:t>паралимпийского</a:t>
            </a:r>
            <a:r>
              <a:rPr lang="ru-RU" dirty="0"/>
              <a:t> </a:t>
            </a:r>
            <a:r>
              <a:rPr lang="ru-RU" dirty="0" smtClean="0"/>
              <a:t>движения.</a:t>
            </a:r>
          </a:p>
          <a:p>
            <a:pPr marL="137160" indent="0">
              <a:buNone/>
            </a:pPr>
            <a:r>
              <a:rPr lang="ru-RU" dirty="0" smtClean="0"/>
              <a:t>Родился в </a:t>
            </a:r>
            <a:r>
              <a:rPr lang="ru-RU" dirty="0" err="1" smtClean="0"/>
              <a:t>Германи</a:t>
            </a:r>
            <a:r>
              <a:rPr lang="ru-RU" dirty="0" smtClean="0"/>
              <a:t>, в 1939 году эмигрировал в Великобританию.</a:t>
            </a:r>
          </a:p>
          <a:p>
            <a:pPr marL="137160" indent="0">
              <a:buNone/>
            </a:pPr>
            <a:r>
              <a:rPr lang="ru-RU" dirty="0"/>
              <a:t>В июле 1948 года Людвиг </a:t>
            </a:r>
            <a:r>
              <a:rPr lang="ru-RU" dirty="0" err="1"/>
              <a:t>Гуттман</a:t>
            </a:r>
            <a:r>
              <a:rPr lang="ru-RU" dirty="0"/>
              <a:t> организовал первые игры для людей с повреждениями опорно-двигательного аппарата – «Национальные Сток-</a:t>
            </a:r>
            <a:r>
              <a:rPr lang="ru-RU" dirty="0" err="1"/>
              <a:t>Мандевильские</a:t>
            </a:r>
            <a:r>
              <a:rPr lang="ru-RU" dirty="0"/>
              <a:t> игры для инвалидов». </a:t>
            </a:r>
          </a:p>
        </p:txBody>
      </p:sp>
      <p:pic>
        <p:nvPicPr>
          <p:cNvPr id="1026" name="Picture 2" descr="http://www.ambassadors.net/archives/images/ludwig_guttmann_paralympic_fou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337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6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116632"/>
            <a:ext cx="8229600" cy="1143000"/>
          </a:xfrm>
        </p:spPr>
        <p:txBody>
          <a:bodyPr/>
          <a:lstStyle/>
          <a:p>
            <a:r>
              <a:rPr lang="ru-RU" dirty="0" smtClean="0"/>
              <a:t>Сток-</a:t>
            </a:r>
            <a:r>
              <a:rPr lang="ru-RU" dirty="0" err="1" smtClean="0"/>
              <a:t>Мандевильские</a:t>
            </a:r>
            <a:r>
              <a:rPr lang="ru-RU" dirty="0" smtClean="0"/>
              <a:t> игры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340768"/>
            <a:ext cx="3970784" cy="532859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В 1960 году в Риме (Италия) через несколько недель после XVII Олимпийских игр были проведены IX ежегодные международные Сток-</a:t>
            </a:r>
            <a:r>
              <a:rPr lang="ru-RU" dirty="0" err="1"/>
              <a:t>Мандевильские</a:t>
            </a:r>
            <a:r>
              <a:rPr lang="ru-RU" dirty="0"/>
              <a:t> игры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/>
              <a:t>Впервые в истории </a:t>
            </a:r>
            <a:r>
              <a:rPr lang="ru-RU" dirty="0" err="1"/>
              <a:t>Паралимпийских</a:t>
            </a:r>
            <a:r>
              <a:rPr lang="ru-RU" dirty="0"/>
              <a:t> игр к участию к соревнованиям допускались не только люди с инвалидностью, которые получили травмы во время боевых действий.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http://img134.imageshack.us/img134/7973/bettmann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272409" cy="31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Орнсколдсвик</a:t>
            </a:r>
            <a:r>
              <a:rPr lang="ru-RU" dirty="0" smtClean="0"/>
              <a:t>, 1976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Первые </a:t>
            </a:r>
            <a:r>
              <a:rPr lang="ru-RU" dirty="0" err="1"/>
              <a:t>Паралимпийские</a:t>
            </a:r>
            <a:r>
              <a:rPr lang="ru-RU" dirty="0"/>
              <a:t> зимние игры состоялись в 1976 году в Швеции, в </a:t>
            </a:r>
            <a:r>
              <a:rPr lang="ru-RU" dirty="0" err="1" smtClean="0"/>
              <a:t>Орнсколдсвике</a:t>
            </a:r>
            <a:r>
              <a:rPr lang="ru-RU" dirty="0"/>
              <a:t>. </a:t>
            </a:r>
          </a:p>
        </p:txBody>
      </p:sp>
      <p:pic>
        <p:nvPicPr>
          <p:cNvPr id="3074" name="Picture 2" descr="http://news.bbcimg.co.uk/media/images/62484000/jpg/_62484465_britishteam1964_get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419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7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Паралимпиские</a:t>
            </a:r>
            <a:r>
              <a:rPr lang="ru-RU" dirty="0" smtClean="0"/>
              <a:t>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70916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Начиная с Игр 1992 года, которые прошли во Франции в </a:t>
            </a:r>
            <a:r>
              <a:rPr lang="ru-RU" dirty="0" err="1"/>
              <a:t>Тигнесе</a:t>
            </a:r>
            <a:r>
              <a:rPr lang="ru-RU" dirty="0"/>
              <a:t> и </a:t>
            </a:r>
            <a:r>
              <a:rPr lang="ru-RU" dirty="0" err="1"/>
              <a:t>Альбервиле</a:t>
            </a:r>
            <a:r>
              <a:rPr lang="ru-RU" dirty="0"/>
              <a:t>, </a:t>
            </a:r>
            <a:r>
              <a:rPr lang="ru-RU" dirty="0" err="1"/>
              <a:t>Паралимпийские</a:t>
            </a:r>
            <a:r>
              <a:rPr lang="ru-RU" dirty="0"/>
              <a:t> зимние игры проходят в тех же городах, что и Олимпийские зимние игры.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 descr="http://www.paralympic.org/sites/default/files/images/20120626/120109164745985_Barcelona+3_Credit+Unknown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800868" cy="32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39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Сэр </a:t>
            </a:r>
            <a:r>
              <a:rPr lang="ru-RU" dirty="0"/>
              <a:t>Филипп </a:t>
            </a:r>
            <a:r>
              <a:rPr lang="ru-RU" dirty="0" err="1"/>
              <a:t>Кравен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70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С 2001 года пост Президента МПК занимает англичанин сэр Филипп </a:t>
            </a:r>
            <a:r>
              <a:rPr lang="ru-RU" dirty="0" err="1"/>
              <a:t>Кравен</a:t>
            </a:r>
            <a:r>
              <a:rPr lang="ru-RU" dirty="0"/>
              <a:t>, член правления Британской олимпийской ассоциации и оргкомитета «Лондон-2012» по Олимпийским и </a:t>
            </a:r>
            <a:r>
              <a:rPr lang="ru-RU" dirty="0" err="1"/>
              <a:t>Паралимпийским</a:t>
            </a:r>
            <a:r>
              <a:rPr lang="ru-RU" dirty="0"/>
              <a:t> играм, чемпион мира и двукратный чемпион Европы по баскетболу на колясках, бывший президент Международной федерации баскетбола на колясках.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6148" name="Picture 4" descr="http://www.mihirbose.com/wp-content/uploads/2012/04/Sir+Philip+Crave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3640"/>
            <a:ext cx="3899276" cy="25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122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979</Words>
  <Application>Microsoft Office PowerPoint</Application>
  <PresentationFormat>Экран (4:3)</PresentationFormat>
  <Paragraphs>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Зимние паралимпийские игры </vt:lpstr>
      <vt:lpstr>Паралимпийские игры. </vt:lpstr>
      <vt:lpstr>Паралимпийские игры. </vt:lpstr>
      <vt:lpstr>Паралимпийские игры. </vt:lpstr>
      <vt:lpstr>Людвиг Гуттман (3 июля 1899 — 18 марта 1980)</vt:lpstr>
      <vt:lpstr>Сток-Мандевильские игры </vt:lpstr>
      <vt:lpstr>Орнсколдсвик, 1976</vt:lpstr>
      <vt:lpstr>Паралимпиские игры</vt:lpstr>
      <vt:lpstr>Сэр Филипп Кравен</vt:lpstr>
      <vt:lpstr>СССР на паралимпийских играх</vt:lpstr>
      <vt:lpstr>Символ</vt:lpstr>
      <vt:lpstr>Символы параолимпийских игр</vt:lpstr>
      <vt:lpstr>Параолимпийские виды спорта</vt:lpstr>
      <vt:lpstr>Презентация PowerPoint</vt:lpstr>
      <vt:lpstr>Параолимпийские виды спорта</vt:lpstr>
      <vt:lpstr>Параолимпийские виды спорта</vt:lpstr>
      <vt:lpstr>Параолимпийские виды спорта</vt:lpstr>
      <vt:lpstr>Презентация PowerPoint</vt:lpstr>
      <vt:lpstr>Факел</vt:lpstr>
      <vt:lpstr>Паралимпиада в Сочи</vt:lpstr>
      <vt:lpstr>Паралимпиада в Сочи</vt:lpstr>
      <vt:lpstr>Паралимпиада в Сочи</vt:lpstr>
      <vt:lpstr>Паралимпиада в Сочи</vt:lpstr>
      <vt:lpstr>Михалина Лысова </vt:lpstr>
      <vt:lpstr>Алёна Владимировна Кауфман </vt:lpstr>
      <vt:lpstr>Петушков Роман Александрович</vt:lpstr>
      <vt:lpstr>Алексей Сергеевич Бугаев </vt:lpstr>
      <vt:lpstr>Талисманы параолимпийских игр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параолимпийские игры</dc:title>
  <dc:creator>Никита</dc:creator>
  <cp:lastModifiedBy>1</cp:lastModifiedBy>
  <cp:revision>32</cp:revision>
  <dcterms:created xsi:type="dcterms:W3CDTF">2013-11-18T14:40:46Z</dcterms:created>
  <dcterms:modified xsi:type="dcterms:W3CDTF">2014-11-30T16:48:32Z</dcterms:modified>
</cp:coreProperties>
</file>