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2548-9FD2-4594-81E0-E15999BC1C1A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C8AF-15FC-4C81-905E-CF0ECC55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0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2548-9FD2-4594-81E0-E15999BC1C1A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C8AF-15FC-4C81-905E-CF0ECC55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4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2548-9FD2-4594-81E0-E15999BC1C1A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C8AF-15FC-4C81-905E-CF0ECC55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2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2548-9FD2-4594-81E0-E15999BC1C1A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C8AF-15FC-4C81-905E-CF0ECC55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4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2548-9FD2-4594-81E0-E15999BC1C1A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C8AF-15FC-4C81-905E-CF0ECC55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34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2548-9FD2-4594-81E0-E15999BC1C1A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C8AF-15FC-4C81-905E-CF0ECC55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5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2548-9FD2-4594-81E0-E15999BC1C1A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C8AF-15FC-4C81-905E-CF0ECC55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1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2548-9FD2-4594-81E0-E15999BC1C1A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C8AF-15FC-4C81-905E-CF0ECC55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36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2548-9FD2-4594-81E0-E15999BC1C1A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C8AF-15FC-4C81-905E-CF0ECC55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8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2548-9FD2-4594-81E0-E15999BC1C1A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C8AF-15FC-4C81-905E-CF0ECC55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6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2548-9FD2-4594-81E0-E15999BC1C1A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C8AF-15FC-4C81-905E-CF0ECC55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3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62548-9FD2-4594-81E0-E15999BC1C1A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1C8AF-15FC-4C81-905E-CF0ECC55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1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предметов 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3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ru-RU" dirty="0" smtClean="0"/>
              <a:t>Игра «Назови результат»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90872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363538" indent="0">
              <a:lnSpc>
                <a:spcPct val="200000"/>
              </a:lnSpc>
              <a:buNone/>
              <a:tabLst>
                <a:tab pos="536575" algn="l"/>
              </a:tabLst>
            </a:pPr>
            <a:r>
              <a:rPr lang="ru-RU" b="1" dirty="0" smtClean="0"/>
              <a:t>Мальчик сломал карандаш</a:t>
            </a:r>
          </a:p>
          <a:p>
            <a:pPr marL="363538" indent="0">
              <a:lnSpc>
                <a:spcPct val="200000"/>
              </a:lnSpc>
              <a:buNone/>
              <a:tabLst>
                <a:tab pos="536575" algn="l"/>
              </a:tabLst>
            </a:pPr>
            <a:r>
              <a:rPr lang="ru-RU" b="1" dirty="0" smtClean="0"/>
              <a:t>Воздушный шар лопнул</a:t>
            </a:r>
          </a:p>
          <a:p>
            <a:pPr marL="363538" indent="0">
              <a:lnSpc>
                <a:spcPct val="200000"/>
              </a:lnSpc>
              <a:buNone/>
              <a:tabLst>
                <a:tab pos="536575" algn="l"/>
              </a:tabLst>
            </a:pPr>
            <a:r>
              <a:rPr lang="ru-RU" b="1" dirty="0" smtClean="0"/>
              <a:t>Молоко налили в стакан</a:t>
            </a:r>
          </a:p>
          <a:p>
            <a:pPr marL="363538" indent="0">
              <a:lnSpc>
                <a:spcPct val="200000"/>
              </a:lnSpc>
              <a:buNone/>
              <a:tabLst>
                <a:tab pos="536575" algn="l"/>
              </a:tabLst>
            </a:pPr>
            <a:r>
              <a:rPr lang="ru-RU" b="1" dirty="0" smtClean="0"/>
              <a:t>Девочка нарисовала гриб</a:t>
            </a:r>
          </a:p>
          <a:p>
            <a:pPr marL="363538" indent="0">
              <a:lnSpc>
                <a:spcPct val="200000"/>
              </a:lnSpc>
              <a:buNone/>
              <a:tabLst>
                <a:tab pos="536575" algn="l"/>
              </a:tabLst>
            </a:pPr>
            <a:r>
              <a:rPr lang="ru-RU" b="1" dirty="0" smtClean="0"/>
              <a:t>Бабушка забыла полить цветок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860241"/>
            <a:ext cx="2032961" cy="100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71578"/>
            <a:ext cx="2088232" cy="134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530825"/>
            <a:ext cx="708463" cy="134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584" y="3429000"/>
            <a:ext cx="1097607" cy="152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9428" r="22073" b="18952"/>
          <a:stretch/>
        </p:blipFill>
        <p:spPr bwMode="auto">
          <a:xfrm>
            <a:off x="4059576" y="5120559"/>
            <a:ext cx="1724943" cy="148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4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332656"/>
            <a:ext cx="8166158" cy="5832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92279" y="2060848"/>
            <a:ext cx="86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ДОМ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92279" y="2769828"/>
            <a:ext cx="704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КОТ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2279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04204" y="407707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886" y="4725144"/>
            <a:ext cx="909258" cy="576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86" y="5723339"/>
            <a:ext cx="466057" cy="2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644330"/>
            <a:ext cx="8110937" cy="501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404664"/>
            <a:ext cx="643977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30" y="332656"/>
            <a:ext cx="8660739" cy="6192687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2699792" y="2708920"/>
            <a:ext cx="4104456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2699792" y="2708920"/>
            <a:ext cx="410445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699792" y="4797152"/>
            <a:ext cx="410445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699792" y="3861048"/>
            <a:ext cx="4104456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560905">
            <a:off x="2860876" y="272701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Вывестись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0547376">
            <a:off x="2953375" y="3687024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Сварить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786333">
            <a:off x="2871411" y="463897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Испечь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9884116">
            <a:off x="2882117" y="5731491"/>
            <a:ext cx="1038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Связать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47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0728"/>
            <a:ext cx="8683784" cy="3672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4149080"/>
            <a:ext cx="972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Учит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5163" y="4581128"/>
            <a:ext cx="1924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Объясняет 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75163" y="5104348"/>
            <a:ext cx="1537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Обучает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69177" y="4129916"/>
            <a:ext cx="2039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Подметает 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24076" y="4666350"/>
            <a:ext cx="1700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Убирает   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9031" y="4149080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Лечит   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9031" y="4672300"/>
            <a:ext cx="2283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Выписывает лекарство 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4149080"/>
            <a:ext cx="1294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Тушит  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36861" y="4783381"/>
            <a:ext cx="1394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Спасает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7171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42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Действия предметов </vt:lpstr>
      <vt:lpstr>Игра «Назови результат»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предметов </dc:title>
  <dc:creator>Комп</dc:creator>
  <cp:lastModifiedBy>ученик</cp:lastModifiedBy>
  <cp:revision>9</cp:revision>
  <dcterms:created xsi:type="dcterms:W3CDTF">2012-11-13T14:13:49Z</dcterms:created>
  <dcterms:modified xsi:type="dcterms:W3CDTF">2012-12-21T05:50:03Z</dcterms:modified>
</cp:coreProperties>
</file>