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5000"/>
    <a:srgbClr val="006600"/>
    <a:srgbClr val="993300"/>
    <a:srgbClr val="FDED9D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16662D-0454-43CB-9CF7-D53F61FF5BF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665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30000"/>
                  </a:schemeClr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229FA0-84C8-4FBF-97B2-D8FEACBAA7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79A0E-078D-4581-982C-8F3AA110F8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68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755C3-893C-42E7-8F16-CED0AE07ED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63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6CCCE-0539-4422-9B05-FBB06E9B63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14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E319A-42FB-4FA3-919F-97764A90A7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3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FBDBC-7CB9-41B4-85DE-57576A3F1F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73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C61C1-BB3A-4319-80B3-96E23AC818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59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E0E32-0EA7-42CB-8B0C-37346D52C9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44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76AC7-2BA7-4F31-B2C1-83A955160F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39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29528-B28E-4224-870B-5916F3B84C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72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2F40-ECB0-4A30-9118-E975E9EBD3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5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628775"/>
            <a:ext cx="9144000" cy="5229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rotWithShape="1">
            <a:gsLst>
              <a:gs pos="0">
                <a:srgbClr val="FF9966">
                  <a:alpha val="39999"/>
                </a:srgbClr>
              </a:gs>
              <a:gs pos="100000">
                <a:srgbClr val="FDED9D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fld id="{18EC92B2-669C-4AF6-9003-D2D422B4983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5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port.wikimart.ru/dumbbell_weights/disc_sports/model/3165379?recommendedOfferId=278819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-xpedition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slandsworld.ru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«Открытие» Южного материка Джеймсом Куком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0088" y="6448400"/>
            <a:ext cx="4962128" cy="409600"/>
          </a:xfrm>
        </p:spPr>
        <p:txBody>
          <a:bodyPr/>
          <a:lstStyle/>
          <a:p>
            <a:r>
              <a:rPr lang="ru-RU" sz="1800" dirty="0" smtClean="0"/>
              <a:t>Учитель: Лазарева Анастасия Рамильевна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/>
          <a:lstStyle/>
          <a:p>
            <a:r>
              <a:rPr lang="ru-RU" sz="2400" b="1" dirty="0"/>
              <a:t>Джеймс </a:t>
            </a:r>
            <a:r>
              <a:rPr lang="ru-RU" sz="2400" b="1" dirty="0" smtClean="0"/>
              <a:t>Кук</a:t>
            </a:r>
            <a:r>
              <a:rPr lang="ru-RU" sz="2400" dirty="0" smtClean="0"/>
              <a:t> </a:t>
            </a:r>
            <a:r>
              <a:rPr lang="ru-RU" sz="2400" dirty="0"/>
              <a:t>родился 7 ноября 1728 года.  </a:t>
            </a:r>
            <a:r>
              <a:rPr lang="ru-RU" sz="2400" dirty="0" smtClean="0"/>
              <a:t>Историки утверждают, что Д. Кук происходил из семьи батрака, родился в деревне </a:t>
            </a:r>
            <a:r>
              <a:rPr lang="ru-RU" sz="2400" dirty="0" err="1" smtClean="0"/>
              <a:t>Мартон</a:t>
            </a:r>
            <a:r>
              <a:rPr lang="ru-RU" sz="2400" dirty="0" smtClean="0"/>
              <a:t> в Северном Йоркшире. По происхождению – шотландец. </a:t>
            </a:r>
          </a:p>
          <a:p>
            <a:r>
              <a:rPr lang="ru-RU" sz="2400" dirty="0" smtClean="0"/>
              <a:t>Всю </a:t>
            </a:r>
            <a:r>
              <a:rPr lang="ru-RU" sz="2400" dirty="0"/>
              <a:t>биографию Кука можно условно разделить на 5 </a:t>
            </a:r>
            <a:r>
              <a:rPr lang="ru-RU" sz="2400" dirty="0" smtClean="0"/>
              <a:t>периодов:</a:t>
            </a:r>
            <a:endParaRPr lang="ru-RU" sz="2400" dirty="0"/>
          </a:p>
          <a:p>
            <a:pPr lvl="0"/>
            <a:r>
              <a:rPr lang="ru-RU" sz="2400" b="1" dirty="0"/>
              <a:t>Детство, юность, плавания на коммерческих судах.</a:t>
            </a:r>
            <a:endParaRPr lang="ru-RU" sz="2400" dirty="0"/>
          </a:p>
          <a:p>
            <a:pPr lvl="0"/>
            <a:r>
              <a:rPr lang="ru-RU" sz="2400" b="1" dirty="0"/>
              <a:t>Военный флот и исследование залива и реки Св. Лаврентия</a:t>
            </a:r>
            <a:endParaRPr lang="ru-RU" sz="2400" dirty="0"/>
          </a:p>
          <a:p>
            <a:pPr lvl="0"/>
            <a:r>
              <a:rPr lang="ru-RU" sz="2400" b="1" dirty="0"/>
              <a:t>Первая кругосветная экспедиция</a:t>
            </a:r>
            <a:endParaRPr lang="ru-RU" sz="2400" dirty="0"/>
          </a:p>
          <a:p>
            <a:pPr lvl="0"/>
            <a:r>
              <a:rPr lang="ru-RU" sz="2400" b="1" dirty="0"/>
              <a:t>Вторая кругосветная экспедиция</a:t>
            </a:r>
            <a:endParaRPr lang="ru-RU" sz="2400" dirty="0"/>
          </a:p>
          <a:p>
            <a:pPr lvl="0"/>
            <a:r>
              <a:rPr lang="ru-RU" sz="2400" b="1" dirty="0"/>
              <a:t>Третья кругосветная </a:t>
            </a:r>
            <a:r>
              <a:rPr lang="ru-RU" sz="2400" b="1" dirty="0" smtClean="0"/>
              <a:t>экспедиция</a:t>
            </a:r>
            <a:endParaRPr lang="ru-RU" sz="2400" dirty="0"/>
          </a:p>
        </p:txBody>
      </p:sp>
      <p:pic>
        <p:nvPicPr>
          <p:cNvPr id="4" name="Рисунок 3" descr="Музей Кука в Англ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4797152"/>
            <a:ext cx="2464296" cy="1970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233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ru-RU" sz="3200" b="1" dirty="0" smtClean="0"/>
              <a:t>Джеймс Кук - первое кругосветное плавание (1768-1771)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353347"/>
          </a:xfrm>
        </p:spPr>
        <p:txBody>
          <a:bodyPr/>
          <a:lstStyle/>
          <a:p>
            <a:r>
              <a:rPr lang="ru-RU" sz="2600" dirty="0" smtClean="0"/>
              <a:t>Во </a:t>
            </a:r>
            <a:r>
              <a:rPr lang="ru-RU" sz="2600" dirty="0"/>
              <a:t>второй половине восемнадцатого века на планете еще оставались неоткрытые  земли, за которые шла жесткая борьба между ведущими морскими державами – Португалией, Испанией, Францией, Голландией и Англией</a:t>
            </a:r>
            <a:r>
              <a:rPr lang="ru-RU" sz="2600" dirty="0" smtClean="0"/>
              <a:t>.</a:t>
            </a:r>
          </a:p>
          <a:p>
            <a:r>
              <a:rPr lang="ru-RU" sz="2600" dirty="0" smtClean="0"/>
              <a:t>Цель плавания: найти </a:t>
            </a:r>
            <a:r>
              <a:rPr lang="ru-RU" sz="2600" dirty="0"/>
              <a:t>предполагаемый Южный </a:t>
            </a:r>
            <a:r>
              <a:rPr lang="ru-RU" sz="2600" dirty="0" smtClean="0"/>
              <a:t>материк </a:t>
            </a:r>
            <a:r>
              <a:rPr lang="ru-RU" sz="2600" dirty="0"/>
              <a:t>или другие земли в южных широтах Тихого и Индийского океанов, нанести их на карты и «застолбить» за британской короной. Для маскировки истинных целей был придуман замечательный предлог – научные наблюдения прохождения Венеры через </a:t>
            </a:r>
            <a:r>
              <a:rPr lang="ru-RU" sz="2600" u="sng" dirty="0">
                <a:hlinkClick r:id="rId2"/>
              </a:rPr>
              <a:t>диск</a:t>
            </a:r>
            <a:r>
              <a:rPr lang="ru-RU" sz="2600" dirty="0"/>
              <a:t> Солнца.</a:t>
            </a:r>
          </a:p>
          <a:p>
            <a:endParaRPr lang="ru-RU" dirty="0"/>
          </a:p>
        </p:txBody>
      </p:sp>
      <p:pic>
        <p:nvPicPr>
          <p:cNvPr id="4" name="Рисунок 3" descr="Капитан Кук на монетах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61300" y="2700770"/>
            <a:ext cx="12827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281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«кругосветка»</a:t>
            </a:r>
            <a:endParaRPr lang="ru-RU" dirty="0"/>
          </a:p>
        </p:txBody>
      </p:sp>
      <p:pic>
        <p:nvPicPr>
          <p:cNvPr id="4" name="Рисунок 3" descr="Маршрут первой кругосветной экспедиции Ку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844824"/>
            <a:ext cx="871296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Барк  &quot;Индевор&quot; Джеймса Кука - современная копи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35738" y="116632"/>
            <a:ext cx="14287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91680" y="198244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26 августа 1768 года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Индевор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вышел из Плимута, обогнул Южную Америку через пролив Дрейка и 10 апреля 1769 года достигла берегов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157192"/>
            <a:ext cx="55446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 </a:t>
            </a:r>
            <a:r>
              <a:rPr lang="ru-RU" dirty="0"/>
              <a:t>всей команды в строю остались только 12 человек – остальных скосила </a:t>
            </a:r>
            <a:r>
              <a:rPr lang="ru-RU" dirty="0" smtClean="0"/>
              <a:t>эпидемия</a:t>
            </a:r>
            <a:r>
              <a:rPr lang="ru-RU" dirty="0"/>
              <a:t>. В Кейптауне команду доукомплектовали и 12 июня 1771 года первая кругосветная </a:t>
            </a:r>
            <a:r>
              <a:rPr lang="ru-RU" u="sng" dirty="0">
                <a:hlinkClick r:id="rId4"/>
              </a:rPr>
              <a:t>экспедиция</a:t>
            </a:r>
            <a:r>
              <a:rPr lang="ru-RU" dirty="0"/>
              <a:t> Кука закончилась в родном Плимуте.  </a:t>
            </a:r>
          </a:p>
        </p:txBody>
      </p:sp>
    </p:spTree>
    <p:extLst>
      <p:ext uri="{BB962C8B-B14F-4D97-AF65-F5344CB8AC3E}">
        <p14:creationId xmlns:p14="http://schemas.microsoft.com/office/powerpoint/2010/main" val="114116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/>
          <a:lstStyle/>
          <a:p>
            <a:r>
              <a:rPr lang="ru-RU" b="1" dirty="0"/>
              <a:t>Вторая кругосветная экспедиция Дж. Кука (1772-1775)</a:t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Рисунок 3" descr="Памятная монета с изобрадением корабля Кука &quot;Индевор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360" y="404664"/>
            <a:ext cx="1133475" cy="109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Маршрут второй экспедиции Джеймса Кука в южные широты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1" y="1772072"/>
            <a:ext cx="8766323" cy="48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43608" y="24595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13 июля 1772 года корабли вышли из Плимута.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2849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Но открыть Южный материк так и не удалось. И Кук через Кейптаун возвращается к родным берегам 30 июля 1775 года. </a:t>
            </a:r>
          </a:p>
        </p:txBody>
      </p:sp>
      <p:pic>
        <p:nvPicPr>
          <p:cNvPr id="8" name="Рисунок 7" descr="Корабль Кука уперся в пакове льды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511" y="548680"/>
            <a:ext cx="1728193" cy="122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9271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ru-RU" b="1" dirty="0" smtClean="0"/>
              <a:t>Третья кругосветная экспедиция Джеймса Кука (1776-1779)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</a:t>
            </a:r>
            <a:r>
              <a:rPr lang="ru-RU" dirty="0" smtClean="0"/>
              <a:t>ель </a:t>
            </a:r>
            <a:r>
              <a:rPr lang="ru-RU" dirty="0"/>
              <a:t>экспедиции – открыть морской путь из Атлантики в Тихий </a:t>
            </a:r>
            <a:r>
              <a:rPr lang="ru-RU" dirty="0" smtClean="0"/>
              <a:t>океан </a:t>
            </a:r>
            <a:r>
              <a:rPr lang="ru-RU" dirty="0"/>
              <a:t>через север Северной Америки. </a:t>
            </a:r>
            <a:endParaRPr lang="ru-RU" dirty="0" smtClean="0"/>
          </a:p>
          <a:p>
            <a:r>
              <a:rPr lang="ru-RU" dirty="0"/>
              <a:t>22 февраля 1779 года останки великого мореплавателя Джеймса Кука, как и подобает морскому офицеру, были погребены в море. </a:t>
            </a:r>
          </a:p>
          <a:p>
            <a:r>
              <a:rPr lang="ru-RU" dirty="0"/>
              <a:t>7 октября 1780 года корабли вернулись в Англию. </a:t>
            </a:r>
          </a:p>
        </p:txBody>
      </p:sp>
      <p:pic>
        <p:nvPicPr>
          <p:cNvPr id="4" name="Рисунок 3" descr="Памятная монета - Кук открыватель Гавайских острово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20688"/>
            <a:ext cx="101219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54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Третья кругосветная экспедиция Джеймса Кука (1776-1779)</a:t>
            </a:r>
            <a:endParaRPr lang="ru-RU" dirty="0"/>
          </a:p>
        </p:txBody>
      </p:sp>
      <p:pic>
        <p:nvPicPr>
          <p:cNvPr id="4" name="Рисунок 3" descr="Маршрут третьей эеспедиции Джеймса Кука на поиски Северного прохода вокруг Амери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1700808"/>
            <a:ext cx="892899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99592" y="24595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 корабля </a:t>
            </a:r>
            <a:r>
              <a:rPr lang="ru-RU" dirty="0"/>
              <a:t>стартовали в разные даты в середине лета 1776 года.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98232" y="3861048"/>
            <a:ext cx="3131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18 января 1778 экспедиция  открыла роковые для своего командира Гавайские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острова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Кук назвал из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Сэндвичевы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честь одного из вдохновителей своих путешествий Первого лорда Адмиралтейства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Джона Сэндвич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>Вечером </a:t>
            </a:r>
            <a:r>
              <a:rPr lang="ru-RU" sz="1600" dirty="0"/>
              <a:t>14 февраля 1779 </a:t>
            </a:r>
            <a:r>
              <a:rPr lang="ru-RU" sz="1600" dirty="0" smtClean="0"/>
              <a:t>года Кук был убит.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40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такой Джеймс Кук?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Мореход, картограф, исследователь и первооткрыватель.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Ведущий специалист своего времени по Тихому океану и особенно его южной части. 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Исследовал и нанес на карты территорию залива и реки Святого Лаврентия (Канада).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Совершил три кругосветных плавания по заданию Британского Адмиралтейства в военно-научных целях. 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Первый исследователь южных полярных морей и Антарктики.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Принадлежит к категории личностей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self-made-man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 есть тех, которые своими достижениями обязаны только самим себе.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412806"/>
      </p:ext>
    </p:extLst>
  </p:cSld>
  <p:clrMapOvr>
    <a:masterClrMapping/>
  </p:clrMapOvr>
</p:sld>
</file>

<file path=ppt/theme/theme1.xml><?xml version="1.0" encoding="utf-8"?>
<a:theme xmlns:a="http://schemas.openxmlformats.org/drawingml/2006/main" name="Yellow_ston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Yellow_stone</Template>
  <TotalTime>51</TotalTime>
  <Words>225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Yellow_stone</vt:lpstr>
      <vt:lpstr>«Открытие» Южного материка Джеймсом Куком</vt:lpstr>
      <vt:lpstr>Биография</vt:lpstr>
      <vt:lpstr>Джеймс Кук - первое кругосветное плавание (1768-1771) </vt:lpstr>
      <vt:lpstr>Первая «кругосветка»</vt:lpstr>
      <vt:lpstr>Вторая кругосветная экспедиция Дж. Кука (1772-1775) </vt:lpstr>
      <vt:lpstr>Третья кругосветная экспедиция Джеймса Кука (1776-1779)  </vt:lpstr>
      <vt:lpstr>Третья кругосветная экспедиция Джеймса Кука (1776-1779)</vt:lpstr>
      <vt:lpstr>Кто такой Джеймс Кук?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«Открытие» Южного материка Джеймсом Куком</dc:title>
  <dc:creator>Михалыч</dc:creator>
  <cp:lastModifiedBy>Михалыч</cp:lastModifiedBy>
  <cp:revision>7</cp:revision>
  <dcterms:created xsi:type="dcterms:W3CDTF">2014-01-21T02:50:44Z</dcterms:created>
  <dcterms:modified xsi:type="dcterms:W3CDTF">2014-06-25T18:17:39Z</dcterms:modified>
</cp:coreProperties>
</file>