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9" r:id="rId5"/>
    <p:sldId id="260" r:id="rId6"/>
    <p:sldId id="276" r:id="rId7"/>
    <p:sldId id="277" r:id="rId8"/>
    <p:sldId id="278" r:id="rId9"/>
    <p:sldId id="281" r:id="rId10"/>
    <p:sldId id="279" r:id="rId11"/>
    <p:sldId id="280" r:id="rId12"/>
    <p:sldId id="264" r:id="rId13"/>
    <p:sldId id="265" r:id="rId14"/>
    <p:sldId id="266" r:id="rId15"/>
    <p:sldId id="267" r:id="rId16"/>
    <p:sldId id="282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3861048"/>
            <a:ext cx="5832648" cy="26642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Население Европы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–пресс-конференция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высшей квалификационной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категории МАОУ «СОШ №15»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Миннебаева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Ф.М.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6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32656"/>
            <a:ext cx="4644516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региона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Европа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 регион приходиться четверть запасов каменного угля в Европе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Здесь самая густая сеть городов в Европе, ее каркас создают городские агломерации, их на родине этой формы расселения более 400- это мировой рекорд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Крупнейшие по численности народы в регионе –немцы, французы и англичане.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Германия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55576" y="1196752"/>
            <a:ext cx="8178112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Страна имеет очень выгодное географическое положение, ее территория несколько напоминает букву «Р», основание которой находиться в центре Европы, а верхняя часть окаймляется  водами двух морей Атлантического океана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Хозяйство страны напоминает точно отглаженный механизм, что точность, пунктуальность, бережливость, расчетливость. Если умножить на профессионализм, высокий уровень образования и квалификацию трудовых ресурсов, то вы получите высококачественную, надежную и дорогую продукцию, которой славится во всем мире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Климат мягкий, относительно суровые в горных районах, осадки до 700 миллиметров. Климатические  условия способствуют развитию сельского хозяйства и являются одной из причин достаточно разветвленной речной сети. Крупнейшими реками являются Рейн, Везер, Эльба, Дунай.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Испания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7" name="Содержимое 6" descr="SpainMadrid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916831"/>
            <a:ext cx="6120680" cy="4590511"/>
          </a:xfrm>
        </p:spPr>
      </p:pic>
      <p:pic>
        <p:nvPicPr>
          <p:cNvPr id="6" name="Содержимое 5" descr="1371395620-67b17254644c4ae3f0a38af7171c3dd0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052736"/>
            <a:ext cx="3384376" cy="225816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региона Южная Европа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Горы занимают в этом регионе 75% территории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 состав региона входит восемь стран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зависимая территория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3.Почти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страны региона находятся на полуостровах и островах Средиземного моря.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1.Средняя температура июля +27С, января -1С, более половины территории страны занимает степь с малоплодородными почвами и бедной растительностью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 этой многонациональной католической стране, наряду с официальным языком, отдельных областях существует вторые официальные языки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Крупнейшие города этой страны- Мадрид и Барселона.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warsaw_5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060848"/>
            <a:ext cx="6441395" cy="4464496"/>
          </a:xfrm>
        </p:spPr>
      </p:pic>
      <p:pic>
        <p:nvPicPr>
          <p:cNvPr id="7" name="Содержимое 6" descr="pol-f0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268760"/>
            <a:ext cx="3240360" cy="216024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региона Центральная Европа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региона: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Климат на большой территории региона умеренно- континентальный, природа  было разнообразна, в конце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столетия здесь создано много национальных парков и других природоохранных территорий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 последние 15 лет для многих стран региона характерен отрицательный прирост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Число стран региона значительно увеличилось в результате распада некоторых государств.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Польша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933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севере страны преобладают низменности, в центре и на севере- возвышенности, только крайний север и северо-запад заняты живописными горами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 этой стране проживает около 300 тысяч украинцев, а в Украине живет около 200 тысяч представителей коренной национальности этого государства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Один  из  известнейших писателей этой страны и всего мира- Адам Мицкевич, его произведения проникнуты горячей любовью к стране, ее природе и людям, полны переживаний за их будущее.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140505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556792"/>
            <a:ext cx="7151408" cy="50851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Пресс-конференция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(в вопросах)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20880" cy="619268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Каковы особенности национального состава стран Западной Европы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Существует ли закономерности в  размещении населения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Каковы особенности размещения населения Центральной и Восточной Европы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Расскажите о размещении населении Германии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Когда произошло разделение христианства?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Каковы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особенности и география основных ветвей этой религии?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6178698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Расширить  и углубить знания о населении Зарубежной Европы.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2.Сформировать умение работать с дополнительными источниками знаний.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3. Развивать мышление, свободу общения, готовность к сотрудничеству, творческие способности.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4. Воспитывать познавательный интерес к географии.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3227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Расскажите о религиозном составе населения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Европы.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Сегодня средняя продолжительность жизни в Западной  Европе превышает 75 лет. А каков был этот показатель  300-400 лет назад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Что такое демографический взрыв и демографический переход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Что характерно для первого типа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воспроизводства населения?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62507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Каковы особенности демографической ситуации в Польше?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Почему в европейских странах низкая рождаемость?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Как будет изменяться численность населения Европы в Будущем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Каковы особенности возрастной структуры стран   Южной Европы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Кто относится к безработным? Каков уровень безработицы в европейских странах?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0346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 Германия традиционно принимает много иммигрантов. Сколько всего их проживает в этой стране?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Что такое урбанизация?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Насколько мы знаем, в Германии процесс урбанизации имеет свои особенности, расскажите о них.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18. Что вы можете сказать об урбанизации в странах Северной Европы?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пресс-конференции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5962674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Политическая карта мира», карта «Народы Европы», «Плотность населения мира», визитные карточки европейских стран.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Тип урока: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Обобщение и систематизация знаний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частично-поисковый, исследовательский.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25544" cy="603468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Население…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 этим простым словом таятся судьбы миллионов людей, которые жили сотни, тысячи лет назад. Живут сейчас и будут жить в будущем. Многие понятия, связанные с населением, вам знакомы, например: естественный прирост, рождаемость. Смертность. Плотность, национальный состав, половой и возрастной состав людей, миграция, занятость. Это существенно облегчает нашу задачу- охарактеризовать население Европы. Сегодня вы должны продемонстрировать не только знания. Но и свои творческие способности, умение формулировать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аргументированно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высказывать свою точку зрения по демографическим проблемам.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643192" cy="17281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ЭТАП.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Выступление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представителей Европы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сообщениями о своих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регионах.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Швеция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stockholm_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55775" y="2276872"/>
            <a:ext cx="6284031" cy="4176464"/>
          </a:xfrm>
        </p:spPr>
      </p:pic>
      <p:pic>
        <p:nvPicPr>
          <p:cNvPr id="7" name="Содержимое 6" descr="shvedskiy-flag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1268760"/>
            <a:ext cx="2848868" cy="176060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Представление региона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Северная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Европа: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Особенностью стран региона является высокий уровень социальной  защиты населения. Экономику этих стран можно назвать  социальной рыночной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2.Средняя плотность населения невелика- около 20 человек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км.кв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Продолжительность жизни в странах региона стремиться в 80 годам, весьма преклонный здесь пенсионный возраст. Так, в одной из стран он составляет 67 лет как для мужчин, так и женщин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Почти все страны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однонациональные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Так, в Исландии 98,3% населения- исландцы.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Швеция.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страны: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1.Территория страны вытянута с севера на юг почти на 160 км. И частично находиться за Северным полярным кругом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 стране самая большая продолжительность жизни и самая низкая детская смертность  Европе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Важнейшими природными богатствами этой страны являются лес и железная руда. В столице этого государства вручают Нобелевскую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премию.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Германия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berl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132856"/>
            <a:ext cx="5586586" cy="4182956"/>
          </a:xfrm>
        </p:spPr>
      </p:pic>
      <p:pic>
        <p:nvPicPr>
          <p:cNvPr id="11" name="Содержимое 10" descr="image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331640" y="1196752"/>
            <a:ext cx="2619375" cy="17430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91</Words>
  <Application>Microsoft Office PowerPoint</Application>
  <PresentationFormat>Экран (4:3)</PresentationFormat>
  <Paragraphs>50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Население Европы (Урок –пресс-конференция) учитель высшей квалификационной  категории МАОУ «СОШ №15»   Миннебаева Ф.М.</vt:lpstr>
      <vt:lpstr>Цель урока:  1. Расширить  и углубить знания о населении Зарубежной Европы.  2.Сформировать умение работать с дополнительными источниками знаний.  3. Развивать мышление, свободу общения, готовность к сотрудничеству, творческие способности.  4. Воспитывать познавательный интерес к географии.</vt:lpstr>
      <vt:lpstr>Оборудование:   «Политическая карта мира», карта «Народы Европы», «Плотность населения мира», визитные карточки европейских стран.  Тип урока:  Обобщение и систематизация знаний   Методы:  частично-поисковый, исследовательский.</vt:lpstr>
      <vt:lpstr>Введение     Население… За этим простым словом таятся судьбы миллионов людей, которые жили сотни, тысячи лет назад. Живут сейчас и будут жить в будущем. Многие понятия, связанные с населением, вам знакомы, например: естественный прирост, рождаемость. Смертность. Плотность, национальный состав, половой и возрастной состав людей, миграция, занятость. Это существенно облегчает нашу задачу- охарактеризовать население Европы. Сегодня вы должны продемонстрировать не только знания. Но и свои творческие способности, умение формулировать и аргументированно  высказывать свою точку зрения по демографическим проблемам.</vt:lpstr>
      <vt:lpstr>1 ЭТАП.  Выступление представителей Европы с сообщениями о своих регионах.</vt:lpstr>
      <vt:lpstr>Швеция</vt:lpstr>
      <vt:lpstr>Представление региона  Северная Европа:</vt:lpstr>
      <vt:lpstr>Швеция.</vt:lpstr>
      <vt:lpstr>Германия</vt:lpstr>
      <vt:lpstr>Представление региона  Средняя Европа</vt:lpstr>
      <vt:lpstr>Германия</vt:lpstr>
      <vt:lpstr> Испания  </vt:lpstr>
      <vt:lpstr>Представление региона Южная Европа</vt:lpstr>
      <vt:lpstr>Испания</vt:lpstr>
      <vt:lpstr>Польша</vt:lpstr>
      <vt:lpstr>Представление региона Центральная Европа</vt:lpstr>
      <vt:lpstr>Польша</vt:lpstr>
      <vt:lpstr>2 этап Пресс-конференция (в вопросах)</vt:lpstr>
      <vt:lpstr>1. Каковы особенности национального состава стран Западной Европы?  2. Существует ли закономерности в  размещении населения?  3. Каковы особенности размещения населения Центральной и Восточной Европы?  4. Расскажите о размещении населении Германии?  5. Когда произошло разделение христианства?  Каковы особенности и география основных ветвей этой религии? </vt:lpstr>
      <vt:lpstr>6. Расскажите о религиозном составе населения Европы.  7. Сегодня средняя продолжительность жизни в Западной  Европе превышает 75 лет. А каков был этот показатель  300-400 лет назад?  8. Что такое демографический взрыв и демографический переход?  9. Что характерно для первого типа воспроизводства населения?  </vt:lpstr>
      <vt:lpstr>10. Каковы особенности демографической ситуации в Польше?   11. Почему в европейских странах низкая рождаемость?   12. Как будет изменяться численность населения Европы в Будущем?  13. Каковы особенности возрастной структуры стран   Южной Европы?  14. Кто относится к безработным? Каков уровень безработицы в европейских странах?  </vt:lpstr>
      <vt:lpstr>15. Германия традиционно принимает много иммигрантов. Сколько всего их проживает в этой стране?   16. Что такое урбанизация?   17. Насколько мы знаем, в Германии процесс урбанизации имеет свои особенности, расскажите о них.    18. Что вы можете сказать об урбанизации в странах Северной Европы?</vt:lpstr>
      <vt:lpstr>Подведение итогов  пресс-конференции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Европы (Урок –пресс-конференция) </dc:title>
  <dc:creator>1</dc:creator>
  <cp:lastModifiedBy>1</cp:lastModifiedBy>
  <cp:revision>25</cp:revision>
  <dcterms:created xsi:type="dcterms:W3CDTF">2013-11-22T13:56:26Z</dcterms:created>
  <dcterms:modified xsi:type="dcterms:W3CDTF">2013-11-24T11:41:30Z</dcterms:modified>
</cp:coreProperties>
</file>