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11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6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43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88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0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55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7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88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38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17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E7F0D-7EA2-420D-BBCA-AC2800BA5FC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CB0A6-141A-4BDC-AF99-912267308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72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374441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Испарение и конденсация. Насыщенный пар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78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388843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257660"/>
            <a:ext cx="8784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Определите по графику: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Из какого материала изготовлено вещество?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Сколько минут нагревалось твёрдое вещество?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Сколько минут длился процесс плавления?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Какую температуру покажет термометр в момент</a:t>
            </a:r>
          </a:p>
          <a:p>
            <a:r>
              <a:rPr lang="ru-RU" sz="2800" b="1" dirty="0" smtClean="0"/>
              <a:t>времени </a:t>
            </a:r>
            <a:r>
              <a:rPr lang="en-US" sz="2800" b="1" dirty="0" smtClean="0"/>
              <a:t>t</a:t>
            </a:r>
            <a:r>
              <a:rPr lang="ru-RU" sz="2800" b="1" dirty="0" smtClean="0"/>
              <a:t> = 1500 с?</a:t>
            </a:r>
          </a:p>
          <a:p>
            <a:r>
              <a:rPr lang="ru-RU" sz="2800" b="1" dirty="0" smtClean="0"/>
              <a:t>5. Сколько минут вещество находилось</a:t>
            </a:r>
          </a:p>
          <a:p>
            <a:r>
              <a:rPr lang="ru-RU" sz="2800" b="1" dirty="0" smtClean="0"/>
              <a:t>при температуре 505 К?</a:t>
            </a:r>
          </a:p>
        </p:txBody>
      </p:sp>
    </p:spTree>
    <p:extLst>
      <p:ext uri="{BB962C8B-B14F-4D97-AF65-F5344CB8AC3E}">
        <p14:creationId xmlns:p14="http://schemas.microsoft.com/office/powerpoint/2010/main" val="31781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54868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FF0000"/>
                </a:solidFill>
              </a:rPr>
              <a:t>Парообразование – переход вещества из жидкого или твёрдого состояния в газообразное.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195736" y="1625898"/>
            <a:ext cx="1512168" cy="1155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48064" y="1625898"/>
            <a:ext cx="1296144" cy="1155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1560" y="2924944"/>
            <a:ext cx="27999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 поверхности </a:t>
            </a:r>
          </a:p>
          <a:p>
            <a:r>
              <a:rPr lang="ru-RU" sz="3200" dirty="0" smtClean="0"/>
              <a:t>вещества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84168" y="3068960"/>
            <a:ext cx="19295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 объёме </a:t>
            </a:r>
          </a:p>
          <a:p>
            <a:r>
              <a:rPr lang="ru-RU" sz="3200" dirty="0" smtClean="0"/>
              <a:t>вещества</a:t>
            </a:r>
            <a:endParaRPr lang="ru-RU" sz="32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011527" y="4146178"/>
            <a:ext cx="0" cy="9390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948264" y="4146178"/>
            <a:ext cx="0" cy="9390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28172" y="5185402"/>
            <a:ext cx="2188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Испарение 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84168" y="5085672"/>
            <a:ext cx="1782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Кипение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880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Объясните процесс испарения с точки зрения МКТ (молекулярно-кинетической теории).</a:t>
            </a:r>
          </a:p>
          <a:p>
            <a:r>
              <a:rPr lang="ru-RU" dirty="0" smtClean="0"/>
              <a:t>Подсказка: § 23, стр80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1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Конденсация – переход вещества из газообразного вещества в жидкое.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1772816"/>
            <a:ext cx="26629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Задание 2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03" y="2590389"/>
            <a:ext cx="889839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Объясните процесс конденсации с точки</a:t>
            </a:r>
          </a:p>
          <a:p>
            <a:r>
              <a:rPr lang="ru-RU" sz="3200" dirty="0" smtClean="0"/>
              <a:t>зрения МКТ (молекулярно-кинетической теории).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Подсказка: § 23, стр80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86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называют динамическим равновесием?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Выравнивание температуры жидкости и газа.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Число молекул, покидающих жидкость равно числу молекул, возвращающихся обратно.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00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Насыщенный пар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Пар, находящийся в динамическом равновесии со своей жидкостью.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680286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Примеры насыщенных паров</a:t>
            </a:r>
            <a:r>
              <a:rPr lang="ru-RU" sz="3600" dirty="0" smtClean="0"/>
              <a:t>:</a:t>
            </a:r>
          </a:p>
          <a:p>
            <a:pPr marL="742950" indent="-742950">
              <a:buAutoNum type="arabicPeriod"/>
            </a:pPr>
            <a:r>
              <a:rPr lang="ru-RU" sz="3600" b="1" dirty="0" smtClean="0"/>
              <a:t>Туман;</a:t>
            </a:r>
          </a:p>
          <a:p>
            <a:pPr marL="742950" indent="-742950">
              <a:buAutoNum type="arabicPeriod"/>
            </a:pPr>
            <a:r>
              <a:rPr lang="ru-RU" sz="3600" b="1" dirty="0" smtClean="0"/>
              <a:t>Пар из чайника при кипении воды;</a:t>
            </a:r>
          </a:p>
          <a:p>
            <a:pPr marL="742950" indent="-742950">
              <a:buAutoNum type="arabicPeriod"/>
            </a:pPr>
            <a:r>
              <a:rPr lang="ru-RU" sz="3600" b="1" dirty="0" smtClean="0"/>
              <a:t>Зимой, когда мы дышим через рот, и т.д.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46556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Итоги урока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Парообразование.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Кипение.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Испарение.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Конденсация.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Динамическое равновесие.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Насыщенный пар.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76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§ 23, вопросы после параграфа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Задания и упражнения стр. 81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25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208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Испарение и конденсация. Насыщенный пар</vt:lpstr>
      <vt:lpstr>Презентация PowerPoint</vt:lpstr>
      <vt:lpstr>Презентация PowerPoint</vt:lpstr>
      <vt:lpstr>Задание 1</vt:lpstr>
      <vt:lpstr>Конденсация – переход вещества из газообразного вещества в жидкое.</vt:lpstr>
      <vt:lpstr>Что называют динамическим равновесием?</vt:lpstr>
      <vt:lpstr>Насыщенный пар</vt:lpstr>
      <vt:lpstr>Итоги урока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Испарение и конденсация. Насыщенный пар</dc:title>
  <dc:creator>Хозяин</dc:creator>
  <cp:lastModifiedBy>Хозяин</cp:lastModifiedBy>
  <cp:revision>8</cp:revision>
  <dcterms:created xsi:type="dcterms:W3CDTF">2014-12-10T13:14:42Z</dcterms:created>
  <dcterms:modified xsi:type="dcterms:W3CDTF">2014-12-10T14:35:53Z</dcterms:modified>
</cp:coreProperties>
</file>