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3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085C16"/>
    <a:srgbClr val="53EF6D"/>
    <a:srgbClr val="A50021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/>
  </p:normalViewPr>
  <p:slideViewPr>
    <p:cSldViewPr>
      <p:cViewPr>
        <p:scale>
          <a:sx n="54" d="100"/>
          <a:sy n="54" d="100"/>
        </p:scale>
        <p:origin x="-114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8D46A7-37BC-4D86-BD2D-29AC861A9008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9E09FB-EA28-476C-8BB3-A191DEC73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14549059-C03F-4373-B7B1-0B9FC129920F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A27792C-B649-418E-A792-F4BB805D1C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135D1-AD74-4204-8FBC-BA15925651E4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23974-9DCD-468C-8BE2-AC3539EE7B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C18A4-02C2-4D9E-A307-F331B1EF98A9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111C5-B929-4877-BE36-EB8E5B77D5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7E2F975-B623-4D9F-AFAC-E7B72B2E2649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C12B23D-BA6F-4F0B-A4A1-99F90B7DC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32F1AA12-DBF0-43C5-8020-5E313338129C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E2828C3-7EFD-4979-A8BE-741E602D2D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C851C8-F1F3-4C1E-B724-6EC622CD53FE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EEDA5-3C37-46C9-AD2B-7292251C64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7454E-947F-4AC5-860A-A88EE7BB01AD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10E3-1172-4244-AB3C-FAA50D656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B827FF8-7611-4A1D-9A5B-9DF22F20F34B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2D53DB9-DE88-4688-940C-BBBA5FF76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B6D597-E364-430C-A79C-F30D604FCE47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3E2AE-0A59-42D0-B8F4-A2650145E3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6DBCA8B-C456-44F4-A8C5-C2CE38D405FE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C05F0E6-E23D-4274-AD2C-B4858129E2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FCD3FE8-46CB-417F-BA17-30E0A3166B2E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9691F5A-F3B0-4EBB-839C-1DCDB6DD29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9353540-4130-4DFF-AE93-EAF0D90A524C}" type="datetime1">
              <a:rPr lang="ru-RU" smtClean="0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A84199-CAA8-4241-B8A4-77303BFFF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halka.com/test_shablo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АМО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62"/>
            <a:ext cx="9144000" cy="7072362"/>
          </a:xfrm>
          <a:prstGeom prst="rect">
            <a:avLst/>
          </a:prstGeom>
          <a:noFill/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428992" y="2214554"/>
            <a:ext cx="5434020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85C16"/>
                </a:solidFill>
                <a:latin typeface="Arial" charset="0"/>
                <a:cs typeface="Arial" charset="0"/>
              </a:rPr>
              <a:t>АТМОСФЕРА</a:t>
            </a:r>
            <a:endParaRPr lang="ru-RU" sz="5400" dirty="0" smtClean="0">
              <a:solidFill>
                <a:srgbClr val="085C16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214313" y="6356350"/>
            <a:ext cx="58054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571472" y="4000504"/>
            <a:ext cx="30003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  <p:sp>
        <p:nvSpPr>
          <p:cNvPr id="6150" name="Подзаголовок 2"/>
          <p:cNvSpPr>
            <a:spLocks/>
          </p:cNvSpPr>
          <p:nvPr/>
        </p:nvSpPr>
        <p:spPr bwMode="auto">
          <a:xfrm>
            <a:off x="357188" y="6000750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898989"/>
                </a:solidFill>
                <a:cs typeface="Arial" charset="0"/>
              </a:rPr>
              <a:t>Использован </a:t>
            </a:r>
            <a:r>
              <a:rPr lang="ru-RU" sz="1000" b="1">
                <a:solidFill>
                  <a:srgbClr val="898989"/>
                </a:solidFill>
                <a:cs typeface="Arial" charset="0"/>
                <a:hlinkClick r:id="rId3"/>
              </a:rPr>
              <a:t>шаблон создания тестов в </a:t>
            </a:r>
            <a:r>
              <a:rPr lang="en-US" sz="1000" b="1">
                <a:solidFill>
                  <a:srgbClr val="898989"/>
                </a:solidFill>
                <a:cs typeface="Arial" charset="0"/>
                <a:hlinkClick r:id="rId3"/>
              </a:rPr>
              <a:t>PowerPoint</a:t>
            </a:r>
            <a:endParaRPr lang="ru-RU" sz="1000" b="1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5500702"/>
            <a:ext cx="3063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Бочарова</a:t>
            </a:r>
            <a:r>
              <a:rPr lang="ru-RU" dirty="0" smtClean="0"/>
              <a:t> Лидия Ивановна</a:t>
            </a:r>
          </a:p>
          <a:p>
            <a:r>
              <a:rPr lang="ru-RU" dirty="0" smtClean="0"/>
              <a:t>Учитель географии </a:t>
            </a:r>
          </a:p>
          <a:p>
            <a:r>
              <a:rPr lang="ru-RU" dirty="0" smtClean="0"/>
              <a:t>МКОУ </a:t>
            </a:r>
            <a:r>
              <a:rPr lang="ru-RU" dirty="0" err="1" smtClean="0"/>
              <a:t>Атамановская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Pictures\облака\Фото2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49275"/>
            <a:ext cx="8713788" cy="1400175"/>
          </a:xfrm>
          <a:solidFill>
            <a:schemeClr val="bg1">
              <a:alpha val="67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b="1" i="1" dirty="0" smtClean="0"/>
              <a:t>Какие ветры имеют сезонный характер?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6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43240" y="2214554"/>
            <a:ext cx="2000250" cy="1143000"/>
          </a:xfrm>
          <a:prstGeom prst="roundRect">
            <a:avLst/>
          </a:prstGeom>
          <a:solidFill>
            <a:schemeClr val="bg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муссоны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27088" y="2205038"/>
            <a:ext cx="2000250" cy="1143000"/>
          </a:xfrm>
          <a:prstGeom prst="round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пассаты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5" y="2205038"/>
            <a:ext cx="2000250" cy="1143000"/>
          </a:xfrm>
          <a:prstGeom prst="roundRect">
            <a:avLst/>
          </a:prstGeom>
          <a:solidFill>
            <a:schemeClr val="bg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западные ветры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Пользователь\Desktop\АМО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3" y="0"/>
            <a:ext cx="9106927" cy="6858000"/>
          </a:xfrm>
          <a:prstGeom prst="rect">
            <a:avLst/>
          </a:prstGeom>
          <a:noFill/>
        </p:spPr>
      </p:pic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49275"/>
            <a:ext cx="8713788" cy="1400175"/>
          </a:xfrm>
          <a:solidFill>
            <a:schemeClr val="bg1">
              <a:alpha val="71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b="1" i="1" dirty="0" smtClean="0"/>
              <a:t>Слой атмосферы, где происходят все погодные явления</a:t>
            </a:r>
            <a:r>
              <a:rPr lang="ru-RU" sz="3200" dirty="0" smtClean="0"/>
              <a:t> …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6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786182" y="4429132"/>
            <a:ext cx="2000250" cy="1143000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тропосфера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28596" y="4429132"/>
            <a:ext cx="2143126" cy="1143000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стратосфера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715140" y="4429132"/>
            <a:ext cx="2000250" cy="1143000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мезосфера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Пользователь\Pictures\природа\getImage 2(2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49275"/>
            <a:ext cx="8713788" cy="1400175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b="1" i="1" dirty="0" smtClean="0"/>
              <a:t>В каком направлении дует ночной бриз?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6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214678" y="2214554"/>
            <a:ext cx="2000250" cy="1143000"/>
          </a:xfrm>
          <a:prstGeom prst="round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 </a:t>
            </a:r>
            <a:r>
              <a:rPr lang="ru-RU" sz="2400" dirty="0" smtClean="0">
                <a:solidFill>
                  <a:schemeClr val="tx1"/>
                </a:solidFill>
              </a:rPr>
              <a:t>суши на море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27088" y="2205038"/>
            <a:ext cx="2000250" cy="1143000"/>
          </a:xfrm>
          <a:prstGeom prst="round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 моря на сушу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4" y="2205038"/>
            <a:ext cx="3278217" cy="1143000"/>
          </a:xfrm>
          <a:prstGeom prst="round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летом - с суши на море, зимой - с моря на сушу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АМО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7791" cy="6858000"/>
          </a:xfrm>
          <a:prstGeom prst="rect">
            <a:avLst/>
          </a:prstGeom>
          <a:noFill/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787900" y="1052513"/>
            <a:ext cx="3735388" cy="1431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Верно: 10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Ошибки: 0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Отметка: 5</a:t>
            </a:r>
            <a:endParaRPr lang="ru-RU" dirty="0" smtClean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2636838"/>
            <a:ext cx="4143375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Время: 0 мин. 47 сек.</a:t>
            </a:r>
            <a:endParaRPr lang="ru-RU" sz="4800" smtClean="0"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755650" y="4076700"/>
            <a:ext cx="2286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827088" y="515778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АМО\images (1).jpg"/>
          <p:cNvPicPr>
            <a:picLocks noChangeAspect="1" noChangeArrowheads="1"/>
          </p:cNvPicPr>
          <p:nvPr/>
        </p:nvPicPr>
        <p:blipFill>
          <a:blip r:embed="rId2">
            <a:lum bright="38000" contrast="-36000"/>
          </a:blip>
          <a:srcRect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</p:spPr>
      </p:pic>
      <p:sp>
        <p:nvSpPr>
          <p:cNvPr id="4098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549275"/>
            <a:ext cx="8748712" cy="1136650"/>
          </a:xfrm>
          <a:solidFill>
            <a:schemeClr val="bg1">
              <a:alpha val="81000"/>
            </a:schemeClr>
          </a:solidFill>
        </p:spPr>
        <p:txBody>
          <a:bodyPr>
            <a:normAutofit/>
          </a:bodyPr>
          <a:lstStyle/>
          <a:p>
            <a:pPr marL="265176" indent="-265176">
              <a:buNone/>
              <a:defRPr/>
            </a:pPr>
            <a:r>
              <a:rPr lang="ru-RU" sz="3200" b="1" i="1" dirty="0" smtClean="0"/>
              <a:t>Сгущение водяных паров на различной высоте над земной поверхностью </a:t>
            </a:r>
            <a:r>
              <a:rPr lang="ru-RU" sz="3200" b="1" i="1" dirty="0" smtClean="0"/>
              <a:t>…</a:t>
            </a:r>
            <a:endParaRPr lang="ru-RU" sz="3200" dirty="0" smtClean="0">
              <a:latin typeface="Arial" charset="0"/>
              <a:cs typeface="Arial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060575"/>
            <a:ext cx="2000250" cy="1143000"/>
          </a:xfrm>
          <a:prstGeom prst="roundRect">
            <a:avLst/>
          </a:prstGeom>
          <a:solidFill>
            <a:schemeClr val="bg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облака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971550" y="2060575"/>
            <a:ext cx="2000250" cy="1143000"/>
          </a:xfrm>
          <a:prstGeom prst="roundRect">
            <a:avLst/>
          </a:prstGeom>
          <a:solidFill>
            <a:schemeClr val="bg1"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туман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060575"/>
            <a:ext cx="2000250" cy="1143000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дождь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Пользователь\Desktop\АМО\images (5).jpg"/>
          <p:cNvPicPr>
            <a:picLocks noChangeAspect="1" noChangeArrowheads="1"/>
          </p:cNvPicPr>
          <p:nvPr/>
        </p:nvPicPr>
        <p:blipFill>
          <a:blip r:embed="rId2">
            <a:lum bright="18000" contrast="-37000"/>
          </a:blip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9218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714375"/>
            <a:ext cx="8785225" cy="1400175"/>
          </a:xfrm>
          <a:solidFill>
            <a:schemeClr val="bg1">
              <a:alpha val="79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i="1" dirty="0" smtClean="0"/>
              <a:t>Основным источником повышения содержания углекислого газа в атмосфере являются...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827088" y="2133600"/>
            <a:ext cx="2000250" cy="1143000"/>
          </a:xfrm>
          <a:prstGeom prst="roundRect">
            <a:avLst/>
          </a:prstGeom>
          <a:solidFill>
            <a:schemeClr val="bg1"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заводы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580063" y="2133600"/>
            <a:ext cx="2000250" cy="1143000"/>
          </a:xfrm>
          <a:prstGeom prst="round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печи и камины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276600" y="2133600"/>
            <a:ext cx="2000250" cy="1143000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дыхание </a:t>
            </a:r>
            <a:r>
              <a:rPr lang="ru-RU" sz="2400" dirty="0" smtClean="0">
                <a:solidFill>
                  <a:schemeClr val="tx1"/>
                </a:solidFill>
              </a:rPr>
              <a:t>растений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АМО\images (6).jpg"/>
          <p:cNvPicPr>
            <a:picLocks noChangeAspect="1" noChangeArrowheads="1"/>
          </p:cNvPicPr>
          <p:nvPr/>
        </p:nvPicPr>
        <p:blipFill>
          <a:blip r:embed="rId2">
            <a:lum bright="20000" contrast="-8000"/>
          </a:blip>
          <a:srcRect/>
          <a:stretch>
            <a:fillRect/>
          </a:stretch>
        </p:blipFill>
        <p:spPr bwMode="auto">
          <a:xfrm>
            <a:off x="0" y="214290"/>
            <a:ext cx="9137884" cy="6643710"/>
          </a:xfrm>
          <a:prstGeom prst="rect">
            <a:avLst/>
          </a:prstGeom>
          <a:noFill/>
        </p:spPr>
      </p:pic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49275"/>
            <a:ext cx="8713788" cy="1400175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b="1" i="1" dirty="0" smtClean="0"/>
              <a:t>Сгущение водяных паров в приземном слое атмосферы называется..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6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2205038"/>
            <a:ext cx="2000250" cy="1143000"/>
          </a:xfrm>
          <a:prstGeom prst="round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туманом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27088" y="2205038"/>
            <a:ext cx="2000250" cy="1143000"/>
          </a:xfrm>
          <a:prstGeom prst="roundRect">
            <a:avLst/>
          </a:prstGeom>
          <a:solidFill>
            <a:schemeClr val="bg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воздухом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5" y="2205038"/>
            <a:ext cx="2000250" cy="1143000"/>
          </a:xfrm>
          <a:prstGeom prst="round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облаками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АМО\images (7).jpg"/>
          <p:cNvPicPr>
            <a:picLocks noChangeAspect="1" noChangeArrowheads="1"/>
          </p:cNvPicPr>
          <p:nvPr/>
        </p:nvPicPr>
        <p:blipFill>
          <a:blip r:embed="rId2">
            <a:lum bright="46000" contrast="28000"/>
          </a:blip>
          <a:srcRect/>
          <a:stretch>
            <a:fillRect/>
          </a:stretch>
        </p:blipFill>
        <p:spPr bwMode="auto">
          <a:xfrm>
            <a:off x="0" y="0"/>
            <a:ext cx="9169856" cy="6858000"/>
          </a:xfrm>
          <a:prstGeom prst="rect">
            <a:avLst/>
          </a:prstGeom>
          <a:noFill/>
        </p:spPr>
      </p:pic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49275"/>
            <a:ext cx="8713788" cy="1400175"/>
          </a:xfrm>
          <a:solidFill>
            <a:schemeClr val="bg1">
              <a:alpha val="62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b="1" i="1" dirty="0" smtClean="0"/>
              <a:t>Движение воздуха в горизонтальном </a:t>
            </a:r>
            <a:r>
              <a:rPr lang="ru-RU" sz="3200" b="1" i="1" dirty="0" smtClean="0"/>
              <a:t>направлении…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6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214678" y="2214554"/>
            <a:ext cx="2000250" cy="1143000"/>
          </a:xfrm>
          <a:prstGeom prst="roundRect">
            <a:avLst/>
          </a:prstGeom>
          <a:solidFill>
            <a:schemeClr val="bg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ветер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928662" y="2205038"/>
            <a:ext cx="1898676" cy="1152524"/>
          </a:xfrm>
          <a:prstGeom prst="roundRect">
            <a:avLst/>
          </a:prstGeom>
          <a:solidFill>
            <a:schemeClr val="bg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туман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5" y="2205038"/>
            <a:ext cx="2000250" cy="1143000"/>
          </a:xfrm>
          <a:prstGeom prst="roundRect">
            <a:avLst/>
          </a:prstGeom>
          <a:solidFill>
            <a:schemeClr val="bg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облака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Desktop\АМО\over_clouds.jpg"/>
          <p:cNvPicPr>
            <a:picLocks noChangeAspect="1" noChangeArrowheads="1"/>
          </p:cNvPicPr>
          <p:nvPr/>
        </p:nvPicPr>
        <p:blipFill>
          <a:blip r:embed="rId2">
            <a:lum bright="24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49275"/>
            <a:ext cx="8713788" cy="1400175"/>
          </a:xfrm>
          <a:solidFill>
            <a:schemeClr val="bg1">
              <a:alpha val="39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b="1" i="1" dirty="0" smtClean="0"/>
              <a:t>С высотой температура </a:t>
            </a:r>
            <a:r>
              <a:rPr lang="ru-RU" sz="3200" b="1" i="1" dirty="0" smtClean="0"/>
              <a:t>воздуха…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6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2205038"/>
            <a:ext cx="2154242" cy="1143000"/>
          </a:xfrm>
          <a:prstGeom prst="round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понижается, затем повышается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42910" y="2205038"/>
            <a:ext cx="2184428" cy="1143000"/>
          </a:xfrm>
          <a:prstGeom prst="roundRect">
            <a:avLst/>
          </a:prstGeom>
          <a:solidFill>
            <a:schemeClr val="bg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понижается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4" y="2205038"/>
            <a:ext cx="2349523" cy="1143000"/>
          </a:xfrm>
          <a:prstGeom prst="roundRect">
            <a:avLst/>
          </a:prstGeom>
          <a:solidFill>
            <a:schemeClr val="bg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повышается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ользователь\Pictures\облака\Фото068ш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-428660" y="285728"/>
            <a:ext cx="10160000" cy="7620000"/>
          </a:xfrm>
          <a:prstGeom prst="rect">
            <a:avLst/>
          </a:prstGeom>
          <a:noFill/>
        </p:spPr>
      </p:pic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49275"/>
            <a:ext cx="8713788" cy="808023"/>
          </a:xfrm>
          <a:solidFill>
            <a:schemeClr val="bg1">
              <a:alpha val="47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b="1" i="1" dirty="0" smtClean="0"/>
              <a:t>Кислотные дожди могут идти..</a:t>
            </a:r>
            <a:r>
              <a:rPr lang="ru-RU" sz="3200" b="1" dirty="0" smtClean="0"/>
              <a:t>.</a:t>
            </a:r>
            <a:r>
              <a:rPr lang="ru-RU" sz="3200" dirty="0" smtClean="0"/>
              <a:t>   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6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2205038"/>
            <a:ext cx="2082804" cy="1143000"/>
          </a:xfrm>
          <a:prstGeom prst="roundRect">
            <a:avLst/>
          </a:prstGeom>
          <a:solidFill>
            <a:schemeClr val="bg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повсеместно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57224" y="2143116"/>
            <a:ext cx="2000250" cy="1143000"/>
          </a:xfrm>
          <a:prstGeom prst="round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только в Северном полушарии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4" y="2205038"/>
            <a:ext cx="2278085" cy="1143000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Только около крупных городов</a:t>
            </a:r>
            <a:endParaRPr lang="ru-RU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Пользователь\Pictures\облака\Storm.jpg"/>
          <p:cNvPicPr>
            <a:picLocks noChangeAspect="1" noChangeArrowheads="1"/>
          </p:cNvPicPr>
          <p:nvPr/>
        </p:nvPicPr>
        <p:blipFill>
          <a:blip r:embed="rId2">
            <a:lum bright="20000" contrast="-20000"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49275"/>
            <a:ext cx="8713788" cy="1400175"/>
          </a:xfrm>
          <a:solidFill>
            <a:schemeClr val="bg1">
              <a:alpha val="68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b="1" i="1" dirty="0" smtClean="0"/>
              <a:t>С высотой </a:t>
            </a:r>
            <a:r>
              <a:rPr lang="ru-RU" sz="3200" b="1" i="1" dirty="0" smtClean="0"/>
              <a:t>давление воздуха..</a:t>
            </a:r>
            <a:r>
              <a:rPr lang="ru-RU" sz="3200" i="1" dirty="0" smtClean="0"/>
              <a:t>.</a:t>
            </a:r>
            <a:r>
              <a:rPr lang="ru-RU" sz="3200" dirty="0" smtClean="0"/>
              <a:t> 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6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2205038"/>
            <a:ext cx="2154242" cy="1143000"/>
          </a:xfrm>
          <a:prstGeom prst="roundRect">
            <a:avLst/>
          </a:prstGeom>
          <a:solidFill>
            <a:schemeClr val="bg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понижается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42910" y="2205038"/>
            <a:ext cx="2184428" cy="1143000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повышается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5" y="2205038"/>
            <a:ext cx="2000250" cy="1143000"/>
          </a:xfrm>
          <a:prstGeom prst="roundRect">
            <a:avLst/>
          </a:prstGeom>
          <a:solidFill>
            <a:schemeClr val="bg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не изменяется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171</TotalTime>
  <Words>191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АТМОСФЕРА</vt:lpstr>
      <vt:lpstr>Верно: 10 Ошибки: 0 Отметка: 5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 от 1 до 10</dc:title>
  <dc:subject>парные согласные</dc:subject>
  <dc:creator>lnbobr</dc:creator>
  <dc:description>тест с автоматическим выставлением отметки</dc:description>
  <cp:lastModifiedBy>Пользователь</cp:lastModifiedBy>
  <cp:revision>18</cp:revision>
  <dcterms:created xsi:type="dcterms:W3CDTF">2013-08-20T12:18:47Z</dcterms:created>
  <dcterms:modified xsi:type="dcterms:W3CDTF">2014-03-02T11:25:53Z</dcterms:modified>
  <cp:category>русский язык</cp:category>
</cp:coreProperties>
</file>