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vbaPro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77" r:id="rId9"/>
    <p:sldId id="268" r:id="rId10"/>
    <p:sldId id="269" r:id="rId11"/>
    <p:sldId id="270" r:id="rId12"/>
    <p:sldId id="276" r:id="rId13"/>
    <p:sldId id="278" r:id="rId14"/>
    <p:sldId id="27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</p:showPr>
  <p:clrMru>
    <a:srgbClr val="085C16"/>
    <a:srgbClr val="53EF6D"/>
    <a:srgbClr val="A50021"/>
    <a:srgbClr val="FF99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90" d="100"/>
          <a:sy n="90" d="100"/>
        </p:scale>
        <p:origin x="-115" y="2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vbaProject" Target="vbaProject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E8D46A7-37BC-4D86-BD2D-29AC861A9008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49E09FB-EA28-476C-8BB3-A191DEC737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49059-C03F-4373-B7B1-0B9FC129920F}" type="datetime1">
              <a:rPr lang="ru-RU" smtClean="0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27792C-B649-418E-A792-F4BB805D1C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5135D1-AD74-4204-8FBC-BA15925651E4}" type="datetime1">
              <a:rPr lang="ru-RU" smtClean="0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9023974-9DCD-468C-8BE2-AC3539EE7B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DC18A4-02C2-4D9E-A307-F331B1EF98A9}" type="datetime1">
              <a:rPr lang="ru-RU" smtClean="0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3111C5-B929-4877-BE36-EB8E5B77D5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E2F975-B623-4D9F-AFAC-E7B72B2E2649}" type="datetime1">
              <a:rPr lang="ru-RU" smtClean="0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12B23D-BA6F-4F0B-A4A1-99F90B7DCC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F1AA12-DBF0-43C5-8020-5E313338129C}" type="datetime1">
              <a:rPr lang="ru-RU" smtClean="0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2828C3-7EFD-4979-A8BE-741E602D2D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C851C8-F1F3-4C1E-B724-6EC622CD53FE}" type="datetime1">
              <a:rPr lang="ru-RU" smtClean="0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AEEDA5-3C37-46C9-AD2B-7292251C64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B7454E-947F-4AC5-860A-A88EE7BB01AD}" type="datetime1">
              <a:rPr lang="ru-RU" smtClean="0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EE10E3-1172-4244-AB3C-FAA50D6564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827FF8-7611-4A1D-9A5B-9DF22F20F34B}" type="datetime1">
              <a:rPr lang="ru-RU" smtClean="0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D53DB9-DE88-4688-940C-BBBA5FF768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B6D597-E364-430C-A79C-F30D604FCE47}" type="datetime1">
              <a:rPr lang="ru-RU" smtClean="0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13E2AE-0A59-42D0-B8F4-A2650145E3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DBCA8B-C456-44F4-A8C5-C2CE38D405FE}" type="datetime1">
              <a:rPr lang="ru-RU" smtClean="0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05F0E6-E23D-4274-AD2C-B4858129E2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CD3FE8-46CB-417F-BA17-30E0A3166B2E}" type="datetime1">
              <a:rPr lang="ru-RU" smtClean="0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691F5A-F3B0-4EBB-839C-1DCDB6DD29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F9353540-4130-4DFF-AE93-EAF0D90A524C}" type="datetime1">
              <a:rPr lang="ru-RU" smtClean="0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26A84199-CAA8-4241-B8A4-77303BFFF4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nachalka.com/test_shablo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4860032" y="1268413"/>
            <a:ext cx="4074418" cy="93645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85C16"/>
                </a:solidFill>
                <a:latin typeface="Arial" charset="0"/>
                <a:cs typeface="Arial" charset="0"/>
              </a:rPr>
              <a:t>Третичный сектор экономики</a:t>
            </a:r>
          </a:p>
        </p:txBody>
      </p:sp>
      <p:sp>
        <p:nvSpPr>
          <p:cNvPr id="6148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xfrm>
            <a:off x="214313" y="6356350"/>
            <a:ext cx="5805487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solidFill>
                  <a:schemeClr val="bg1"/>
                </a:solidFill>
              </a:rPr>
              <a:t>Кривенко Татьяна Владимировна МОУ СОШ № 33 г. Волгоград 2013год</a:t>
            </a:r>
          </a:p>
        </p:txBody>
      </p:sp>
      <p:sp>
        <p:nvSpPr>
          <p:cNvPr id="8" name="Скругленный прямоугольник 7">
            <a:hlinkClick r:id="" action="ppaction://macro?name=wrk_start"/>
          </p:cNvPr>
          <p:cNvSpPr/>
          <p:nvPr/>
        </p:nvSpPr>
        <p:spPr>
          <a:xfrm>
            <a:off x="4139952" y="3140968"/>
            <a:ext cx="300037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Начать тест</a:t>
            </a:r>
          </a:p>
        </p:txBody>
      </p:sp>
      <p:sp>
        <p:nvSpPr>
          <p:cNvPr id="6150" name="Подзаголовок 2"/>
          <p:cNvSpPr>
            <a:spLocks/>
          </p:cNvSpPr>
          <p:nvPr/>
        </p:nvSpPr>
        <p:spPr bwMode="auto">
          <a:xfrm>
            <a:off x="357188" y="6000750"/>
            <a:ext cx="8572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898989"/>
                </a:solidFill>
                <a:cs typeface="Arial" charset="0"/>
              </a:rPr>
              <a:t>Использован </a:t>
            </a:r>
            <a:r>
              <a:rPr lang="ru-RU" sz="1000" b="1">
                <a:solidFill>
                  <a:srgbClr val="898989"/>
                </a:solidFill>
                <a:cs typeface="Arial" charset="0"/>
                <a:hlinkClick r:id="rId2"/>
              </a:rPr>
              <a:t>шаблон создания тестов в </a:t>
            </a:r>
            <a:r>
              <a:rPr lang="en-US" sz="1000" b="1">
                <a:solidFill>
                  <a:srgbClr val="898989"/>
                </a:solidFill>
                <a:cs typeface="Arial" charset="0"/>
                <a:hlinkClick r:id="rId2"/>
              </a:rPr>
              <a:t>PowerPoint</a:t>
            </a:r>
            <a:endParaRPr lang="ru-RU" sz="1000" b="1">
              <a:solidFill>
                <a:srgbClr val="898989"/>
              </a:solidFill>
              <a:cs typeface="Arial" charset="0"/>
            </a:endParaRPr>
          </a:p>
        </p:txBody>
      </p:sp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692696"/>
            <a:ext cx="3456384" cy="19442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92080" y="4869160"/>
            <a:ext cx="31637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/>
              <a:t>Учитель географии</a:t>
            </a:r>
          </a:p>
          <a:p>
            <a:pPr algn="r"/>
            <a:r>
              <a:rPr lang="ru-RU" b="1" dirty="0" smtClean="0"/>
              <a:t>МКОУ </a:t>
            </a:r>
            <a:r>
              <a:rPr lang="ru-RU" b="1" dirty="0" err="1" smtClean="0"/>
              <a:t>Атамановская</a:t>
            </a:r>
            <a:r>
              <a:rPr lang="ru-RU" b="1" dirty="0" smtClean="0"/>
              <a:t> СОШ</a:t>
            </a:r>
          </a:p>
          <a:p>
            <a:pPr algn="r"/>
            <a:r>
              <a:rPr lang="ru-RU" b="1" dirty="0" smtClean="0"/>
              <a:t>Бочарова Л.И.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179388" y="142875"/>
            <a:ext cx="8964612" cy="1400175"/>
          </a:xfrm>
        </p:spPr>
        <p:txBody>
          <a:bodyPr/>
          <a:lstStyle/>
          <a:p>
            <a:pPr lvl="0" algn="ctr">
              <a:buNone/>
            </a:pPr>
            <a:r>
              <a:rPr lang="ru-RU" b="1" dirty="0" smtClean="0"/>
              <a:t>Первое место в России по грузообороту занимает……….транспорт</a:t>
            </a: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435600" y="1989138"/>
            <a:ext cx="2304752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трубопроводный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539552" y="1989138"/>
            <a:ext cx="2216348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железнодорожный 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2987824" y="1989138"/>
            <a:ext cx="2144564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автомобильный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/>
              <a:t>Кривенко Татьяна Владимировна МОУ СОШ № 33 г. Волгоград 2013год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179388" y="260350"/>
            <a:ext cx="9364662" cy="1400175"/>
          </a:xfrm>
        </p:spPr>
        <p:txBody>
          <a:bodyPr>
            <a:normAutofit/>
          </a:bodyPr>
          <a:lstStyle/>
          <a:p>
            <a:pPr marL="265176" indent="-265176" algn="ctr">
              <a:buNone/>
              <a:defRPr/>
            </a:pPr>
            <a:r>
              <a:rPr lang="ru-RU" b="1" dirty="0" smtClean="0"/>
              <a:t>Главное преимущество автомобильного транспорта?</a:t>
            </a: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755650" y="1989138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он мобильный 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3276600" y="1989138"/>
            <a:ext cx="2232025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он берёт много груза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940152" y="1988840"/>
            <a:ext cx="231140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перевозит основную массу пассажиров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5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2013год</a:t>
            </a:r>
            <a:endParaRPr lang="ru-RU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250825" y="857250"/>
            <a:ext cx="8642350" cy="14001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200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795963" y="2276475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 морские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55650" y="2349500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 smtClean="0">
                <a:solidFill>
                  <a:schemeClr val="tx1"/>
                </a:solidFill>
              </a:rPr>
              <a:t>Железнодоро-жные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203848" y="2276475"/>
            <a:ext cx="2232248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автомобильные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82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2013год</a:t>
            </a:r>
            <a:endParaRPr lang="ru-RU" sz="1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16632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Самые дешёвые перевозки</a:t>
            </a:r>
            <a:endParaRPr lang="ru-RU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250825" y="857250"/>
            <a:ext cx="8642350" cy="14001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200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795963" y="2276475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 smtClean="0">
                <a:solidFill>
                  <a:schemeClr val="tx1"/>
                </a:solidFill>
              </a:rPr>
              <a:t>Санк-Петербург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55650" y="2349500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Мурманск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348038" y="2276475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 Калининград 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82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2013год</a:t>
            </a:r>
            <a:endParaRPr lang="ru-RU" sz="1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188640"/>
            <a:ext cx="6018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Самый крупный порт на Балтике…</a:t>
            </a:r>
            <a:endParaRPr lang="ru-RU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250825" y="857250"/>
            <a:ext cx="8642350" cy="14001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200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795963" y="2276475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Мурманск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55650" y="2349500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Кандалакша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348038" y="2276475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Санкт-Петербург 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82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2013год</a:t>
            </a:r>
            <a:endParaRPr lang="ru-RU" sz="1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188640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Северный морской путь начинается от порта….</a:t>
            </a:r>
            <a:endParaRPr lang="ru-RU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787900" y="1052513"/>
            <a:ext cx="3735388" cy="1431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Верно: 13</a:t>
            </a:r>
            <a:b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Ошибки: 4</a:t>
            </a:r>
            <a:b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Отметка: 3</a:t>
            </a:r>
            <a:endParaRPr lang="ru-RU" dirty="0" smtClean="0">
              <a:solidFill>
                <a:schemeClr val="accent1">
                  <a:tint val="88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Содержимое 2"/>
          <p:cNvSpPr>
            <a:spLocks noGrp="1"/>
          </p:cNvSpPr>
          <p:nvPr>
            <p:ph idx="1"/>
          </p:nvPr>
        </p:nvSpPr>
        <p:spPr>
          <a:xfrm>
            <a:off x="4572000" y="2636838"/>
            <a:ext cx="4143375" cy="3286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Верно: 11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Ошибки: 1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Отметка: 4</a:t>
            </a:r>
            <a:endParaRPr lang="ru-RU" sz="4800" smtClean="0">
              <a:latin typeface="Arial" charset="0"/>
              <a:cs typeface="Arial" charset="0"/>
            </a:endParaRPr>
          </a:p>
        </p:txBody>
      </p:sp>
      <p:sp>
        <p:nvSpPr>
          <p:cNvPr id="5" name="Скругленный прямоугольник 4">
            <a:hlinkClick r:id="" action="ppaction://macro?name=wrk_repeat"/>
          </p:cNvPr>
          <p:cNvSpPr/>
          <p:nvPr/>
        </p:nvSpPr>
        <p:spPr>
          <a:xfrm>
            <a:off x="1835696" y="4293096"/>
            <a:ext cx="228600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mtClean="0">
                <a:latin typeface="Arial" pitchFamily="34" charset="0"/>
                <a:cs typeface="Arial" pitchFamily="34" charset="0"/>
              </a:rPr>
              <a:t>Время: 0 мин. 44 сек.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 hidden="1">
            <a:hlinkClick r:id="" action="ppaction://macro?name=wrk_correct"/>
          </p:cNvPr>
          <p:cNvSpPr/>
          <p:nvPr/>
        </p:nvSpPr>
        <p:spPr>
          <a:xfrm>
            <a:off x="827088" y="5157788"/>
            <a:ext cx="2286000" cy="714375"/>
          </a:xfrm>
          <a:prstGeom prst="round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  <p:sp>
        <p:nvSpPr>
          <p:cNvPr id="3079" name="TextBox 7"/>
          <p:cNvSpPr txBox="1">
            <a:spLocks noChangeArrowheads="1"/>
          </p:cNvSpPr>
          <p:nvPr/>
        </p:nvSpPr>
        <p:spPr bwMode="auto">
          <a:xfrm>
            <a:off x="500063" y="6357938"/>
            <a:ext cx="8429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Изображения  скопированы в сети интернет.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Сайт 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yandex.ru 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(картинки)</a:t>
            </a:r>
          </a:p>
        </p:txBody>
      </p:sp>
      <p:pic>
        <p:nvPicPr>
          <p:cNvPr id="7" name="Рисунок 6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548680"/>
            <a:ext cx="3889264" cy="230425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395288" y="549275"/>
            <a:ext cx="8748712" cy="1136650"/>
          </a:xfrm>
        </p:spPr>
        <p:txBody>
          <a:bodyPr>
            <a:normAutofit/>
          </a:bodyPr>
          <a:lstStyle/>
          <a:p>
            <a:pPr marL="265176" lvl="0" indent="-265176" algn="ctr">
              <a:buNone/>
              <a:defRPr/>
            </a:pPr>
            <a:r>
              <a:rPr lang="ru-RU" b="1" dirty="0" smtClean="0"/>
              <a:t>В состав инфраструктурного комплекса </a:t>
            </a:r>
            <a:r>
              <a:rPr lang="ru-RU" b="1" u="sng" dirty="0" smtClean="0"/>
              <a:t>не входит</a:t>
            </a:r>
            <a:r>
              <a:rPr lang="ru-RU" b="1" dirty="0" smtClean="0"/>
              <a:t>: </a:t>
            </a:r>
          </a:p>
          <a:p>
            <a:pPr marL="265176" indent="-265176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795963" y="2060575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образовательное учреждение 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971550" y="2060575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предприятие, оказывающее жилищно-коммунальные услуги 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348038" y="2060575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тепличное </a:t>
            </a:r>
            <a:r>
              <a:rPr lang="ru-RU" sz="1600" dirty="0" smtClean="0">
                <a:solidFill>
                  <a:schemeClr val="tx1"/>
                </a:solidFill>
              </a:rPr>
              <a:t>цветоводческое хозяйство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9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 2013год</a:t>
            </a:r>
            <a:endParaRPr lang="ru-RU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250825" y="714375"/>
            <a:ext cx="8785225" cy="140017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Коммуникационная система включает: </a:t>
            </a:r>
            <a:endParaRPr lang="ru-RU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827088" y="2133600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Транспорт. связь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5580063" y="2133600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  <a:r>
              <a:rPr lang="ru-RU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связь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276600" y="2133600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Транспорт, бытовое обслуживание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3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2013год</a:t>
            </a:r>
            <a:endParaRPr lang="ru-RU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250825" y="549275"/>
            <a:ext cx="8713788" cy="140017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Укажите реку, наиболее освоенную туристическими маршрутами: </a:t>
            </a:r>
            <a:endParaRPr lang="ru-RU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10247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xfrm>
            <a:off x="3132138" y="6021388"/>
            <a:ext cx="48244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Атамановка   2013год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132138" y="2205038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Волга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827088" y="2205038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Обь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508625" y="2205038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Енисей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395288" y="357188"/>
            <a:ext cx="8856662" cy="140017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Химчистка и пункт проката входят в группу сферы услуг: </a:t>
            </a:r>
            <a:endParaRPr lang="ru-RU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971550" y="1989138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бытового обслуживания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3419475" y="1989138"/>
            <a:ext cx="2000250" cy="1143000"/>
          </a:xfrm>
          <a:prstGeom prst="roundRect">
            <a:avLst/>
          </a:prstGeom>
          <a:solidFill>
            <a:srgbClr val="FFFF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/>
              <a:t>жилищно-коммунального хозяйства 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795963" y="1989138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социального обеспечения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71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 2013год</a:t>
            </a:r>
            <a:endParaRPr lang="ru-RU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395288" y="620713"/>
            <a:ext cx="8391525" cy="1000125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ru-RU" b="1" dirty="0" smtClean="0"/>
              <a:t>Доля третичного сектора в хозяйстве России: </a:t>
            </a:r>
          </a:p>
          <a:p>
            <a:pPr eaLnBrk="1" hangingPunct="1">
              <a:buFont typeface="Arial" charset="0"/>
              <a:buNone/>
            </a:pP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132138" y="1989138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намного ниже, чем в развитых странах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5651500" y="1989138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такая же, как в развитых странах 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84213" y="1989138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выше, чем в развитых странах 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5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 2013год</a:t>
            </a:r>
            <a:endParaRPr lang="ru-RU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395288" y="620713"/>
            <a:ext cx="8391525" cy="1000125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ru-RU" b="1" dirty="0" smtClean="0"/>
              <a:t>Торговля и общественное питание включает следующие отрасли:</a:t>
            </a:r>
          </a:p>
          <a:p>
            <a:pPr eaLnBrk="1" hangingPunct="1">
              <a:buFont typeface="Arial" charset="0"/>
              <a:buNone/>
            </a:pP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132138" y="1989138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магазины, столовые, кафе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5651500" y="1989138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почта, телефон, телеграф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84213" y="1989138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банки, страховые компании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5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 2013год</a:t>
            </a:r>
            <a:endParaRPr lang="ru-RU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395288" y="549275"/>
            <a:ext cx="8424862" cy="15001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Задачей, какой отрасли является оказание услуг в ателье, часовых мастерских, парикмахерских</a:t>
            </a:r>
            <a:endParaRPr lang="ru-RU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39552" y="2276872"/>
            <a:ext cx="216024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бытовое обслуживание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5508104" y="2276872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услуги связи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131840" y="2276872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ЖКХ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 2013год</a:t>
            </a:r>
            <a:endParaRPr lang="ru-RU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270</TotalTime>
  <Words>279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Третичный сектор экономики</vt:lpstr>
      <vt:lpstr>Верно: 13 Ошибки: 4 Отметка: 3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Числа от 1 до 10</dc:title>
  <dc:subject>парные согласные</dc:subject>
  <dc:creator>lnbobr</dc:creator>
  <dc:description>тест с автоматическим выставлением отметки</dc:description>
  <cp:lastModifiedBy>uaer</cp:lastModifiedBy>
  <cp:revision>11</cp:revision>
  <dcterms:created xsi:type="dcterms:W3CDTF">2013-08-20T12:18:47Z</dcterms:created>
  <dcterms:modified xsi:type="dcterms:W3CDTF">2013-11-12T16:37:22Z</dcterms:modified>
  <cp:category>русский язык</cp:category>
</cp:coreProperties>
</file>