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0" r:id="rId13"/>
    <p:sldId id="271" r:id="rId14"/>
    <p:sldId id="268" r:id="rId15"/>
    <p:sldId id="269" r:id="rId16"/>
    <p:sldId id="266" r:id="rId17"/>
    <p:sldId id="267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A19410-DCD8-4298-9752-590657B00D16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D81ACAD-F8FE-46E7-905E-147F9F385B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ru/imgres?imgurl=http://www.seti.ee/narva/uploads/newbb/16536_462f2ce075711.jpg&amp;imgrefurl=http://www.seti.ee/narva/modules/news/index.php?storytopic%3D0%26start%3D2320&amp;h=450&amp;w=600&amp;sz=52&amp;hl=ru&amp;start=7&amp;um=1&amp;tbnid=7_tisFMNmZlG3M:&amp;tbnh=101&amp;tbnw=135&amp;prev=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ru/imgres?imgurl=http://news.bbc.co.uk/media/images/40819000/jpg/_40819193_elephants_afp400.jpg&amp;imgrefurl=http://news.bbc.co.uk/hi/russian/photo_galleries/newsid_4257000/4257849.stm&amp;h=300&amp;w=400&amp;sz=9&amp;hl=ru&amp;start=19&amp;um=1&amp;tbnid=26Fb5bCfKZkYQM:&amp;tbnh=93&amp;tbnw=124&amp;prev=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ark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/>
              <a:t>Национальные парки мира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8712" cy="1368152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Учитель географии </a:t>
            </a:r>
          </a:p>
          <a:p>
            <a:pPr algn="r"/>
            <a:r>
              <a:rPr lang="ru-RU" dirty="0" err="1" smtClean="0"/>
              <a:t>Ташкинова</a:t>
            </a:r>
            <a:r>
              <a:rPr lang="ru-RU" dirty="0" smtClean="0"/>
              <a:t> Оксана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Национальные парки Азии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" action="ppaction://noaction"/>
              </a:rPr>
              <a:t>Баргузинский заповедник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Казиранга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Сагарматха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Комодо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064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90632"/>
            <a:ext cx="6965245" cy="1202485"/>
          </a:xfrm>
        </p:spPr>
        <p:txBody>
          <a:bodyPr/>
          <a:lstStyle/>
          <a:p>
            <a:pPr eaLnBrk="1" hangingPunct="1"/>
            <a:r>
              <a:rPr lang="ru-RU" dirty="0" err="1" smtClean="0"/>
              <a:t>Казиранга</a:t>
            </a:r>
            <a:endParaRPr lang="ru-RU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511300"/>
            <a:ext cx="4114800" cy="4530725"/>
          </a:xfrm>
        </p:spPr>
        <p:txBody>
          <a:bodyPr>
            <a:noAutofit/>
          </a:bodyPr>
          <a:lstStyle/>
          <a:p>
            <a:pPr marL="92075" indent="182563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Этот парк, расположенный в центре штата Ассам, является одной из немногих в восточной Индии областей с нетронутой человеком природой. Здесь обитают однорогие носороги (самая крупная в мире популяция этого вида), тигры, слоны, пантеры и медведи, а также отмечены огромные скопления птиц. </a:t>
            </a:r>
          </a:p>
        </p:txBody>
      </p:sp>
      <p:pic>
        <p:nvPicPr>
          <p:cNvPr id="39940" name="Picture 7" descr="16536_462f2ce0757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908050"/>
            <a:ext cx="294163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9" descr="_40819193_elephants_afp4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3860800"/>
            <a:ext cx="290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53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Европа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Вануаз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Татранский национальный парк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Кото-Де-Доньяна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Тингведлир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Беловежская пуща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Паанаярви   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392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965245" cy="12024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Национальный парк Кото-Де-</a:t>
            </a:r>
            <a:r>
              <a:rPr lang="ru-RU" sz="4000" dirty="0" err="1" smtClean="0"/>
              <a:t>Доньяна</a:t>
            </a:r>
            <a:r>
              <a:rPr lang="ru-RU" sz="4000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600200"/>
            <a:ext cx="5554663" cy="4530725"/>
          </a:xfrm>
        </p:spPr>
        <p:txBody>
          <a:bodyPr/>
          <a:lstStyle/>
          <a:p>
            <a:pPr marL="92075" indent="182563" eaLnBrk="1" hangingPunct="1">
              <a:buFont typeface="Wingdings" pitchFamily="2" charset="2"/>
              <a:buNone/>
            </a:pPr>
            <a:r>
              <a:rPr lang="ru-RU" sz="2400" smtClean="0"/>
              <a:t>Легендарный Национальный парк Испании «Доньяна» площадью в 50 000 гектаров служит весенним птичьим аэропортом, который принимает сотни тысяч пернатых, летящих из Африки в Европу и делающих остановку в этих заболоченных лесистых местах, чтобы свить гнездо и вывести потомство. </a:t>
            </a:r>
          </a:p>
        </p:txBody>
      </p:sp>
      <p:pic>
        <p:nvPicPr>
          <p:cNvPr id="33796" name="Picture 5" descr="Кото-Де-Доньяна. Испан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220913"/>
            <a:ext cx="36004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564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Австралия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" action="ppaction://noaction"/>
              </a:rPr>
              <a:t>Большой Барьерный Риф</a:t>
            </a:r>
            <a:endParaRPr lang="ru-RU" b="1" smtClean="0"/>
          </a:p>
          <a:p>
            <a:pPr eaLnBrk="1" hangingPunct="1"/>
            <a:r>
              <a:rPr lang="ru-RU" b="1" smtClean="0">
                <a:hlinkClick r:id="" action="ppaction://noaction"/>
              </a:rPr>
              <a:t>Национальный парк Фьордленд (Новая Зеландия)</a:t>
            </a:r>
            <a:endParaRPr lang="ru-RU" b="1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938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65245" cy="12024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Большой Барьерный Риф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5327650" cy="4530725"/>
          </a:xfrm>
        </p:spPr>
        <p:txBody>
          <a:bodyPr/>
          <a:lstStyle/>
          <a:p>
            <a:pPr marL="92075" indent="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Самое крупное на Земле скопление коралловых рифов это Большой Барьерный Риф. Он расположен на протяжении более 2300 км вдоль северо-восточного побережья Австралии. На площади более 340 тыс.кв.км. континентального шельфа, среди примерно 600 островов, разбросаны примерно 3,4 рифов, множество отмелей и песчанных островов.</a:t>
            </a:r>
          </a:p>
        </p:txBody>
      </p:sp>
      <p:pic>
        <p:nvPicPr>
          <p:cNvPr id="28676" name="Picture 4" descr="bb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205038"/>
            <a:ext cx="3763962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42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Африка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Вирунга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Заповедник Аир и Тенере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Серенгети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 парк Найроби </a:t>
            </a:r>
            <a:endParaRPr lang="ru-RU" smtClean="0"/>
          </a:p>
          <a:p>
            <a:pPr eaLnBrk="1" hangingPunct="1"/>
            <a:r>
              <a:rPr lang="ru-RU" smtClean="0">
                <a:hlinkClick r:id="" action="ppaction://noaction"/>
              </a:rPr>
              <a:t>Национальный</a:t>
            </a:r>
            <a:r>
              <a:rPr lang="ru-RU" b="1" smtClean="0">
                <a:hlinkClick r:id="" action="ppaction://noaction"/>
              </a:rPr>
              <a:t> </a:t>
            </a:r>
            <a:r>
              <a:rPr lang="ru-RU" smtClean="0">
                <a:hlinkClick r:id="" action="ppaction://noaction"/>
              </a:rPr>
              <a:t>парк Килиманджаро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617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965245" cy="12024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Национальный парк Серенгети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5770562" cy="4530725"/>
          </a:xfrm>
        </p:spPr>
        <p:txBody>
          <a:bodyPr/>
          <a:lstStyle/>
          <a:p>
            <a:pPr marL="0" indent="274638" eaLnBrk="1" hangingPunct="1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2000" smtClean="0"/>
              <a:t>Национальных парк Серенгети, расположен в районе Великого Африканского Разлома. Он входит в список известнейших национальных парков мира. Национальный парк Серенгети - это низкотравные холмистые долины площадью 30 000 квадратных километров на территории Танзании и Кении. Их покрывает сочная трава, которая прекрасно растет на плодородной почве вулканического происхождения. Серенгети - рай для животных, восхищающий всех побывавших в нем. </a:t>
            </a:r>
          </a:p>
        </p:txBody>
      </p:sp>
      <p:pic>
        <p:nvPicPr>
          <p:cNvPr id="24580" name="Picture 4" descr="serenge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633663"/>
            <a:ext cx="3241675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05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txBody>
          <a:bodyPr/>
          <a:lstStyle/>
          <a:p>
            <a:r>
              <a:rPr lang="ru-RU" dirty="0" smtClean="0"/>
              <a:t>Интернет-ресурсы.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http://www.nparks.ru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4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/>
              <a:t>Национальные парки </a:t>
            </a:r>
            <a:r>
              <a:rPr lang="ru-RU" dirty="0"/>
              <a:t>являются природоохранными, эколого-просветительскими и научно-исследовательскими учреждениями, территории (акватории) которых включают в себя природные комплексы и объекты, имеющие особую экологическую, историческую и эстетическую ценность, и которые предназначены для использования в природоохранных, просветительских, научных и культурных целях и для регулируемого туризма.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6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Национальные парки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hlinkClick r:id="rId2" action="ppaction://hlinksldjump"/>
              </a:rPr>
              <a:t>Северная Америка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3" action="ppaction://hlinksldjump"/>
              </a:rPr>
              <a:t>Центральная Америка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4" action="ppaction://hlinksldjump"/>
              </a:rPr>
              <a:t>Южная Америка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5" action="ppaction://hlinksldjump"/>
              </a:rPr>
              <a:t>Африка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" action="ppaction://noaction"/>
              </a:rPr>
              <a:t>Австралия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" action="ppaction://noaction"/>
              </a:rPr>
              <a:t>Европа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" action="ppaction://noaction"/>
              </a:rPr>
              <a:t>Азия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55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Северная Америка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hlinkClick r:id="rId2" action="ppaction://hlinksldjump"/>
              </a:rPr>
              <a:t>Йеллоустоунский национальный парк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hlinkClick r:id="rId3" action="ppaction://hlinksldjump"/>
              </a:rPr>
              <a:t>Национальный парк Гранд-Каньон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hlinkClick r:id="rId4" action="ppaction://hlinksldjump"/>
              </a:rPr>
              <a:t>Национальный парк Джаспер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hlinkClick r:id="rId5" action="ppaction://hlinksldjump"/>
              </a:rPr>
              <a:t>Йосемитский национальный парк</a:t>
            </a:r>
            <a:endParaRPr lang="ru-RU" sz="2400" b="1" smtClean="0"/>
          </a:p>
          <a:p>
            <a:pPr eaLnBrk="1" hangingPunct="1"/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10683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err="1" smtClean="0"/>
              <a:t>Йеллоустоунский</a:t>
            </a:r>
            <a:r>
              <a:rPr lang="ru-RU" sz="3200" b="1" dirty="0" smtClean="0"/>
              <a:t> национальный парк</a:t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340769"/>
            <a:ext cx="8585200" cy="26644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Площадь </a:t>
            </a:r>
            <a:r>
              <a:rPr lang="ru-RU" sz="1600" b="1" dirty="0" err="1" smtClean="0"/>
              <a:t>Йеллоустоунского</a:t>
            </a:r>
            <a:r>
              <a:rPr lang="ru-RU" sz="1600" b="1" dirty="0" smtClean="0"/>
              <a:t> национального парка</a:t>
            </a:r>
            <a:r>
              <a:rPr lang="ru-RU" sz="1600" dirty="0" smtClean="0"/>
              <a:t> - около 900 000 гектаров. Парк расположен в штате Вайоминг (США). В этом районе расположены истоки крупнейших рек Северной Америки: </a:t>
            </a:r>
            <a:r>
              <a:rPr lang="ru-RU" sz="1600" dirty="0" err="1" smtClean="0"/>
              <a:t>Снейка</a:t>
            </a:r>
            <a:r>
              <a:rPr lang="ru-RU" sz="1600" dirty="0" smtClean="0"/>
              <a:t>, Миссури, </a:t>
            </a:r>
            <a:r>
              <a:rPr lang="ru-RU" sz="1600" dirty="0" err="1" smtClean="0"/>
              <a:t>Йеллоустоуна</a:t>
            </a:r>
            <a:r>
              <a:rPr lang="ru-RU" sz="1600" dirty="0" smtClean="0"/>
              <a:t>, вытекающего из одноименного высокогорного озера. Озеро примыкает с юга к Центральному плато. Высота </a:t>
            </a:r>
            <a:r>
              <a:rPr lang="ru-RU" sz="1600" dirty="0" err="1" smtClean="0"/>
              <a:t>Йеллоустоунского</a:t>
            </a:r>
            <a:r>
              <a:rPr lang="ru-RU" sz="1600" dirty="0" smtClean="0"/>
              <a:t> плато колеблется от 1710 м (на севере) до 3463 м (в центральной части парка). В северной части парка находится плато </a:t>
            </a:r>
            <a:r>
              <a:rPr lang="ru-RU" sz="1600" dirty="0" err="1" smtClean="0"/>
              <a:t>Блэктейлдиер</a:t>
            </a:r>
            <a:r>
              <a:rPr lang="ru-RU" sz="1600" dirty="0" smtClean="0"/>
              <a:t> и </a:t>
            </a:r>
            <a:r>
              <a:rPr lang="ru-RU" sz="1600" dirty="0" err="1" smtClean="0"/>
              <a:t>Миррор</a:t>
            </a:r>
            <a:r>
              <a:rPr lang="ru-RU" sz="1600" dirty="0" smtClean="0"/>
              <a:t>, на юго-востоке - плато Двух Океанов. В </a:t>
            </a:r>
            <a:r>
              <a:rPr lang="ru-RU" sz="1600" dirty="0" err="1" smtClean="0"/>
              <a:t>Йеллоустоуне</a:t>
            </a:r>
            <a:r>
              <a:rPr lang="ru-RU" sz="1600" dirty="0" smtClean="0"/>
              <a:t> находится около 10 000 геотермальных чудес природы. По высокогорному плато Скалистых гор проходит Континентальный водораздел. Отсюда реки текут и к востоку, и к западу, но часть воды просачивается вглубь. Именно этим объясняются удивительные природные явления Йеллоустона. Плато некогда сотрясали мощные извержения вулканов. Тысячи лет назад в результате одного из них образовался гигантский кратер длиной 75 и шириной 45 километров. Расплавленная горная порода - до сих пор "не дремлет" под земной корой, поддерживая жар в </a:t>
            </a:r>
            <a:r>
              <a:rPr lang="ru-RU" sz="1600" dirty="0" err="1" smtClean="0"/>
              <a:t>Йеллоустонском</a:t>
            </a:r>
            <a:r>
              <a:rPr lang="ru-RU" sz="1600" dirty="0" smtClean="0"/>
              <a:t> "котле". </a:t>
            </a:r>
            <a:br>
              <a:rPr lang="ru-RU" sz="16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</p:txBody>
      </p:sp>
      <p:pic>
        <p:nvPicPr>
          <p:cNvPr id="7172" name="Picture 4" descr="yellows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4005263"/>
            <a:ext cx="19621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mammoth_hot_spr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365625"/>
            <a:ext cx="3455988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tet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4797425"/>
            <a:ext cx="28511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5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Центральная Америка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2" action="ppaction://hlinksldjump"/>
              </a:rPr>
              <a:t>Международный парк Ла-Амистад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3" action="ppaction://hlinksldjump"/>
              </a:rPr>
              <a:t>Национальный парк Корковадо (Коста-Рика)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4" action="ppaction://hlinksldjump"/>
              </a:rPr>
              <a:t>Национальный парк Монтеверде (Коста-Рика)</a:t>
            </a:r>
            <a:endParaRPr lang="ru-RU" b="1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962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/>
              <a:t>Международный парк Ла-Амистад.</a:t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943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Международный парк Ла-Амистад расположен по обе стороне панамско-костариканской границы. В парк входят два граничащих друг с другом биосферных заповедника. Один из них находится в Коста-Рике, другой - в Панаме. Оба заповедника называются одинаково - Ла-Амистад, что в переводе с испанского означает "дружба".</a:t>
            </a:r>
            <a:r>
              <a:rPr lang="ru-RU" sz="1800" smtClean="0"/>
              <a:t> 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Общая площадь этого природного комплекса более 1 млн.га. В 1983 году он был занесен в Список объектов природного и культурного наследия ЮНЕСКО.</a:t>
            </a:r>
          </a:p>
        </p:txBody>
      </p:sp>
      <p:pic>
        <p:nvPicPr>
          <p:cNvPr id="12292" name="Picture 4" descr="amist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700213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53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Южная Америка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2" action="ppaction://hlinksldjump"/>
              </a:rPr>
              <a:t>Национальный парк Жау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3" action="ppaction://hlinksldjump"/>
              </a:rPr>
              <a:t>Национальный парк Чако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4" action="ppaction://hlinksldjump"/>
              </a:rPr>
              <a:t>Национальный парк Лос-Гласьярес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5" action="ppaction://hlinksldjump"/>
              </a:rPr>
              <a:t>Национальный парк Ману</a:t>
            </a:r>
            <a:endParaRPr lang="ru-RU" b="1" smtClean="0"/>
          </a:p>
          <a:p>
            <a:pPr eaLnBrk="1" hangingPunct="1"/>
            <a:r>
              <a:rPr lang="ru-RU" b="1" smtClean="0">
                <a:hlinkClick r:id="rId6" action="ppaction://hlinksldjump"/>
              </a:rPr>
              <a:t>Национальный парк Паракас</a:t>
            </a:r>
            <a:endParaRPr lang="ru-RU" b="1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826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6965245" cy="12024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Национальный парк </a:t>
            </a:r>
            <a:r>
              <a:rPr lang="ru-RU" b="1" dirty="0" err="1" smtClean="0"/>
              <a:t>Жау</a:t>
            </a:r>
            <a:endParaRPr lang="ru-RU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5267325" cy="45307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Национальный парк Жау был организован в 1980 году. Это один из самых больших национальных парков в Бразилии. Его площадь 2272000 га, что составляет 1.42% всего штата Амазония. В 2000 году парк был включен в Список объектов всемирного наследи ЮНЕСКО. В 2003 году национальный парк Жау был объединен с еще несколькими природоохранными территориями и вошел в состав Центрально-Амазонского заповедного комплекса.</a:t>
            </a:r>
          </a:p>
        </p:txBody>
      </p:sp>
      <p:pic>
        <p:nvPicPr>
          <p:cNvPr id="16388" name="Picture 4" descr="j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2420938"/>
            <a:ext cx="3333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52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</TotalTime>
  <Words>634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Национальные парки мира.</vt:lpstr>
      <vt:lpstr>Презентация PowerPoint</vt:lpstr>
      <vt:lpstr>Национальные парки</vt:lpstr>
      <vt:lpstr>Северная Америка</vt:lpstr>
      <vt:lpstr>Йеллоустоунский национальный парк </vt:lpstr>
      <vt:lpstr>Центральная Америка</vt:lpstr>
      <vt:lpstr>Международный парк Ла-Амистад. </vt:lpstr>
      <vt:lpstr>Южная Америка</vt:lpstr>
      <vt:lpstr>Национальный парк Жау</vt:lpstr>
      <vt:lpstr>Национальные парки Азии </vt:lpstr>
      <vt:lpstr>Казиранга</vt:lpstr>
      <vt:lpstr>Европа</vt:lpstr>
      <vt:lpstr>Национальный парк Кото-Де-Доньяна </vt:lpstr>
      <vt:lpstr>Австралия</vt:lpstr>
      <vt:lpstr>Большой Барьерный Риф</vt:lpstr>
      <vt:lpstr>Африка</vt:lpstr>
      <vt:lpstr>Национальный парк Серенгети </vt:lpstr>
      <vt:lpstr>Интернет-ресурсы.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Национальные парки мира.</dc:title>
  <dc:creator>ox</dc:creator>
  <cp:lastModifiedBy>ox</cp:lastModifiedBy>
  <cp:revision>4</cp:revision>
  <dcterms:created xsi:type="dcterms:W3CDTF">2014-01-16T06:11:17Z</dcterms:created>
  <dcterms:modified xsi:type="dcterms:W3CDTF">2014-01-16T06:49:54Z</dcterms:modified>
</cp:coreProperties>
</file>