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9E2277-8D31-44EB-80C3-D0EB41E8B55F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E342-2E5F-436B-BDE0-C46D2DEC94A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Путешествие в страну «Гимнастика»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Урок физической культуры во 2 классе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1-tub-ru.yandex.net/i?id=563aece7b7f8fe2517950e75e53e9d8c-22-144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429000"/>
            <a:ext cx="3152877" cy="2448272"/>
          </a:xfrm>
          <a:prstGeom prst="rect">
            <a:avLst/>
          </a:prstGeom>
          <a:noFill/>
        </p:spPr>
      </p:pic>
      <p:pic>
        <p:nvPicPr>
          <p:cNvPr id="16388" name="Picture 4" descr="&quot;Это интересно&quot; - В Шотландии предложили запретить опыты над…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76672"/>
            <a:ext cx="2781540" cy="2520280"/>
          </a:xfrm>
          <a:prstGeom prst="rect">
            <a:avLst/>
          </a:prstGeom>
          <a:noFill/>
        </p:spPr>
      </p:pic>
      <p:pic>
        <p:nvPicPr>
          <p:cNvPr id="16390" name="Picture 6" descr="Download Wallpapers Tags Animals Red Description Squirrels Scotland Pelauts.C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79" y="476672"/>
            <a:ext cx="2472275" cy="2520280"/>
          </a:xfrm>
          <a:prstGeom prst="rect">
            <a:avLst/>
          </a:prstGeom>
          <a:noFill/>
        </p:spPr>
      </p:pic>
      <p:pic>
        <p:nvPicPr>
          <p:cNvPr id="16392" name="Picture 8" descr="Красивые фото Кошка на дереве, скачать бесплатно красивые обои Кошка на дереве для рабочего стола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2617" y="476672"/>
            <a:ext cx="2421831" cy="2520280"/>
          </a:xfrm>
          <a:prstGeom prst="rect">
            <a:avLst/>
          </a:prstGeom>
          <a:noFill/>
        </p:spPr>
      </p:pic>
      <p:pic>
        <p:nvPicPr>
          <p:cNvPr id="8" name="Рисунок 7" descr="http://www.prosv.ru/ebooks/Mozgovoi_Uroki_fizkulturi/images/05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995936" y="3573016"/>
            <a:ext cx="1905000" cy="2257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Физическое воспитание дошкольников - Реферат , страница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3717032"/>
            <a:ext cx="7557611" cy="1652786"/>
          </a:xfrm>
          <a:prstGeom prst="rect">
            <a:avLst/>
          </a:prstGeom>
          <a:noFill/>
        </p:spPr>
      </p:pic>
      <p:pic>
        <p:nvPicPr>
          <p:cNvPr id="17412" name="Picture 4" descr="http://im2-tub-ru.yandex.net/i?id=e74a58cc019f3f0a20b1c588a8e7fb10-33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5" y="476672"/>
            <a:ext cx="2681982" cy="2304256"/>
          </a:xfrm>
          <a:prstGeom prst="rect">
            <a:avLst/>
          </a:prstGeom>
          <a:noFill/>
        </p:spPr>
      </p:pic>
      <p:pic>
        <p:nvPicPr>
          <p:cNvPr id="17414" name="Picture 6" descr="http://im2-tub-ru.yandex.net/i?id=9067f62a5e99fd7a0142491b31ff84ee-01-144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35896" y="980728"/>
            <a:ext cx="2160240" cy="2376264"/>
          </a:xfrm>
          <a:prstGeom prst="rect">
            <a:avLst/>
          </a:prstGeom>
          <a:noFill/>
        </p:spPr>
      </p:pic>
      <p:pic>
        <p:nvPicPr>
          <p:cNvPr id="17416" name="Picture 8" descr="http://im0-tub-ru.yandex.net/i?id=72e5824541e52412d89151723bdd0788-137-144&amp;n=2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476672"/>
            <a:ext cx="2304256" cy="268625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bcetyt.ru/UserFiles/Image/ag/6/2038832_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836712"/>
            <a:ext cx="2609850" cy="2114550"/>
          </a:xfrm>
          <a:prstGeom prst="rect">
            <a:avLst/>
          </a:prstGeom>
          <a:noFill/>
        </p:spPr>
      </p:pic>
      <p:pic>
        <p:nvPicPr>
          <p:cNvPr id="1028" name="Picture 4" descr="http://im0-tub-ru.yandex.net/i?id=a661acd37394bc9ea49463f25cce2109-38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1340768"/>
            <a:ext cx="2857500" cy="1171575"/>
          </a:xfrm>
          <a:prstGeom prst="rect">
            <a:avLst/>
          </a:prstGeom>
          <a:noFill/>
        </p:spPr>
      </p:pic>
      <p:pic>
        <p:nvPicPr>
          <p:cNvPr id="1030" name="Picture 6" descr="Котоматрица: Наш следующий Гость- Ежик. Туман - в Студию. - 24 May 2013 - Blog - Ercom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3215226"/>
            <a:ext cx="3960440" cy="31931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Глава 11 ВОЛЬНЫЕ УПРАЖНЕНИЯ - В. М. Смолевского Издание 3-е, переработанное и дополненное Допущено Государственным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3962847"/>
            <a:ext cx="6696744" cy="1914425"/>
          </a:xfrm>
          <a:prstGeom prst="rect">
            <a:avLst/>
          </a:prstGeom>
          <a:noFill/>
        </p:spPr>
      </p:pic>
      <p:pic>
        <p:nvPicPr>
          <p:cNvPr id="15364" name="Picture 4" descr="http://im3-tub-ru.yandex.net/i?id=96d491db4402249cb0e8722b7f5a6fb0-54-144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391384"/>
            <a:ext cx="3312368" cy="3181632"/>
          </a:xfrm>
          <a:prstGeom prst="rect">
            <a:avLst/>
          </a:prstGeom>
          <a:noFill/>
        </p:spPr>
      </p:pic>
      <p:pic>
        <p:nvPicPr>
          <p:cNvPr id="15366" name="Picture 6" descr="2010 December UniqueDaily.com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4048" y="332657"/>
            <a:ext cx="3096344" cy="32228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12</Words>
  <Application>Microsoft Office PowerPoint</Application>
  <PresentationFormat>Экран (4:3)</PresentationFormat>
  <Paragraphs>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Путешествие в страну «Гимнастика»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K214</dc:creator>
  <cp:lastModifiedBy>Алёна</cp:lastModifiedBy>
  <cp:revision>17</cp:revision>
  <dcterms:created xsi:type="dcterms:W3CDTF">2014-11-15T04:08:10Z</dcterms:created>
  <dcterms:modified xsi:type="dcterms:W3CDTF">2014-11-15T14:36:11Z</dcterms:modified>
</cp:coreProperties>
</file>