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  <p:sldMasterId id="2147483720" r:id="rId5"/>
  </p:sldMasterIdLst>
  <p:sldIdLst>
    <p:sldId id="274" r:id="rId6"/>
    <p:sldId id="273" r:id="rId7"/>
    <p:sldId id="257" r:id="rId8"/>
    <p:sldId id="256" r:id="rId9"/>
    <p:sldId id="260" r:id="rId10"/>
    <p:sldId id="259" r:id="rId11"/>
    <p:sldId id="261" r:id="rId12"/>
    <p:sldId id="262" r:id="rId13"/>
    <p:sldId id="263" r:id="rId14"/>
    <p:sldId id="264" r:id="rId15"/>
    <p:sldId id="266" r:id="rId16"/>
    <p:sldId id="265" r:id="rId17"/>
    <p:sldId id="267" r:id="rId18"/>
    <p:sldId id="268" r:id="rId19"/>
    <p:sldId id="270" r:id="rId20"/>
    <p:sldId id="269" r:id="rId21"/>
    <p:sldId id="272" r:id="rId22"/>
    <p:sldId id="27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facepla.net/index.php/the-news/nature-news-mnu/4197-most-cold-place" TargetMode="Externa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tat18.privet.ru/lr/0a30121b16102a67822de247dd8af3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0"/>
            <a:ext cx="4752528" cy="234888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УДИВИТЕЛЬНЫЕ МЕСТА В АНТАРКТИДЕ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sz="quarter" idx="1"/>
          </p:nvPr>
        </p:nvSpPr>
        <p:spPr>
          <a:xfrm>
            <a:off x="5580112" y="4221088"/>
            <a:ext cx="3672408" cy="201622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Учитель географии</a:t>
            </a:r>
          </a:p>
          <a:p>
            <a:pPr>
              <a:buNone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МБОУ « СОШ № 128»</a:t>
            </a:r>
          </a:p>
          <a:p>
            <a:pPr>
              <a:buNone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Г. Барнаула.</a:t>
            </a:r>
          </a:p>
          <a:p>
            <a:pPr>
              <a:buNone/>
            </a:pP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Гартвих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Светлана Николаевна 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отсутствие солнечного света, необходимого для фотосинтеза, а также питательных веществ, поступающих извне, эти микроорганизмы приспособились добывать необходимую для жизни энергию, восстанавливая растворенные в воде сульфаты до сульфитов с последующим их окислением ионами трёхвалентного железа, поступающего в воду из донного грунта. </a:t>
            </a:r>
          </a:p>
          <a:p>
            <a:endParaRPr lang="ru-RU" dirty="0"/>
          </a:p>
        </p:txBody>
      </p:sp>
      <p:sp>
        <p:nvSpPr>
          <p:cNvPr id="4" name="5-конечная звезда 3">
            <a:hlinkClick r:id="rId2" action="ppaction://hlinksldjump"/>
          </p:cNvPr>
          <p:cNvSpPr/>
          <p:nvPr/>
        </p:nvSpPr>
        <p:spPr>
          <a:xfrm>
            <a:off x="7596336" y="5733256"/>
            <a:ext cx="1008112" cy="7920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77500" lnSpcReduction="20000"/>
          </a:bodyPr>
          <a:lstStyle/>
          <a:p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Вулкан Эребус на острове Росса</a:t>
            </a:r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Самый южный действующий вулкан на Земле, высотой почти 4000 метров над уровнем моря, одновременно является одним из самых активных: с 1972 года он не дремлет даже в перерывах между извержениями. Начиная же извергаться, вулкан выбрасывает из себя «бомбы», которые достигают в диаметре шесть и более метров. Причина такой активности – расположение вулкана на пересечении разломов земной коры, из которых периодически происходят мощные выбросы глубинных газов, в том числе водорода и метана, которые, достигая стратосферы, разрушают озон.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Вулкан Эребус на острове Росса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5 природных достопримечательностей Антарктиды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755576" y="581025"/>
            <a:ext cx="7704856" cy="3568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Вулкан Эребус на острове Росса</a:t>
            </a:r>
            <a:endParaRPr lang="ru-RU" dirty="0"/>
          </a:p>
        </p:txBody>
      </p:sp>
      <p:pic>
        <p:nvPicPr>
          <p:cNvPr id="4" name="Содержимое 3" descr="5 природных достопримечательностей Антарктиды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683568" y="762000"/>
            <a:ext cx="7776864" cy="4611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кратере вулкана Эребус находится уникальное озеро расплавленной лавы (в мире всего три таких «водоёма»). А на склонах горы тут и там разбросаны ледяные «дымоходы»: раскалённые газы выходят из земных недр, подтапливая лёд и образуя пещеры. Тёплый влажный воздух выходит из них и при соприкосновении с морозным воздухом превращается в постоянно «растущие» над поверхностью ледяные структуры. Их высота достигает двадцати и более метров.</a:t>
            </a:r>
          </a:p>
          <a:p>
            <a:endParaRPr lang="ru-RU" dirty="0"/>
          </a:p>
        </p:txBody>
      </p:sp>
      <p:sp>
        <p:nvSpPr>
          <p:cNvPr id="4" name="5-конечная звезда 3">
            <a:hlinkClick r:id="rId2" action="ppaction://hlinksldjump"/>
          </p:cNvPr>
          <p:cNvSpPr/>
          <p:nvPr/>
        </p:nvSpPr>
        <p:spPr>
          <a:xfrm>
            <a:off x="7740352" y="5661248"/>
            <a:ext cx="1080120" cy="7920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Озеро </a:t>
            </a:r>
            <a:r>
              <a:rPr lang="ru-RU" sz="3900" dirty="0" err="1" smtClean="0">
                <a:latin typeface="Times New Roman" pitchFamily="18" charset="0"/>
                <a:cs typeface="Times New Roman" pitchFamily="18" charset="0"/>
              </a:rPr>
              <a:t>Дон-Жуан</a:t>
            </a:r>
            <a:endParaRPr lang="ru-RU" sz="3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Думаете, Мёртвое море – самый солёный водоём планеты? Как бы не так! Содержание солей (большей частью хлорида кальция) в</a:t>
            </a:r>
            <a:r>
              <a:rPr lang="ru-RU" sz="3000" u="sng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000" b="1" i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антарктическом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 озере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Дон-Жуан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достигает 40,2%, в то время как соленость Мёртвого моря составляет всего 34,7%, а средняя соленость Мирового океана - лишь 3,38%. Во время открытия озера в 1961 году температура воды была −30°С, но из-за концентрации растворённых в ней минералов льда на озере не было. Впоследствии было установлено, что водоём не замерзает даже при температуре воздуха до −53°С, хотя его средняя глубина всего 30 сантиметров, а площадь – не более четверти километра.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Озеро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Дон-Жуан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5 природных достопримечательностей Антарктиды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755576" y="530225"/>
            <a:ext cx="7704856" cy="418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Водоём представляет собой место выхода грунтовых вод. Сухие долины, в которых находятся подобные озёра, характеризуются сильными ветрами и крайней сухостью воздуха. В этих условиях испаряющаяся талая вода, образующаяся от окружающих ледников, в течение миллионов лет концентрирует в себе минеральную составляющую горных пород, через которые дренирует. В свою очередь, химическая реакция между грунтом и солёной водой приводит к образованию закиси азота, или так называемого «веселящего газа». Нескучная получилась бы экскурсия!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Озеро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Дон-Жуан</a:t>
            </a:r>
            <a:endParaRPr lang="ru-RU" dirty="0"/>
          </a:p>
        </p:txBody>
      </p:sp>
      <p:pic>
        <p:nvPicPr>
          <p:cNvPr id="4" name="Содержимое 3" descr="5 природных достопримечательностей Антарктиды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683568" y="530225"/>
            <a:ext cx="7776864" cy="4698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5-конечная звезда 4">
            <a:hlinkClick r:id="rId3" action="ppaction://hlinksldjump"/>
          </p:cNvPr>
          <p:cNvSpPr/>
          <p:nvPr/>
        </p:nvSpPr>
        <p:spPr>
          <a:xfrm>
            <a:off x="8028384" y="6054339"/>
            <a:ext cx="1115616" cy="8367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УДИВИТЕЛЬНЫЕ МЕСТА В АНТАРКТИДЕ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Сухие долины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Мак-Мёрдо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Кровавый водопад в Долине Тейлора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Вулкан Эребус на острове Росса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Озеро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Дон-Жуан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Сухие долины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Мак-Мёрдо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Довольно распространено ошибочное мнение о том, что самое сухое место в мире - пустыня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Атакама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Чили. На самом деле этот уголок планеты заметно проигрывает Сухим Долинам в Антарктике: эти места не видели осадков (ни дождя, ни даже снега) уже два миллиона лет. Это самая большая (около 8000 км²) непокрытая льдом область шестого континента, расположенная на территории оазисов Земли Виктории.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Сухие долины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Мак-Мёрдо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5 природных достопримечательностей Антарктиды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827584" y="476672"/>
            <a:ext cx="7416824" cy="4320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Дующие здесь ветра, достигающие скорости до 320 км/ч (самая большая скорость ветров на Земле), вызывают испарения влаги. Благодаря этому долины практически свободны ото льда и снега на протяжении около 8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лет, что делает удобным геологические и иные исследования.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Сухие долины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Мак-Мёрдо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5 природных достопримечательностей Антарктиды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827584" y="530225"/>
            <a:ext cx="7560840" cy="48429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5-конечная звезда 4">
            <a:hlinkClick r:id="rId3" action="ppaction://hlinksldjump"/>
          </p:cNvPr>
          <p:cNvSpPr/>
          <p:nvPr/>
        </p:nvSpPr>
        <p:spPr>
          <a:xfrm>
            <a:off x="8028384" y="6093296"/>
            <a:ext cx="79208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Кровавый водопад в Долине Тейлора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5 природных достопримечательностей Антарктиды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827584" y="614362"/>
            <a:ext cx="7704856" cy="4254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20000"/>
          </a:bodyPr>
          <a:lstStyle/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Источником воды является озеро, удалённое на несколько километров от водопада. Оно сформировалось, когда сухие долины были затоплены морской водой, а после её отступления 4-1,5 миллиона лет назад оно оказалось закрытым толстым слоем льда (около 400 метров). Солёность воды в озере превышает таковую в океане в четыре раза, поэтому вода не замерзает даже при –10 °C.  Красный цвет водопада обусловлен деятельностью анаэробных бактерий, чей метаболизм основан на переработке железа и серы.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Кровавый водопад в Долине Тейлора</a:t>
            </a:r>
            <a:endParaRPr lang="ru-RU" dirty="0"/>
          </a:p>
        </p:txBody>
      </p:sp>
      <p:pic>
        <p:nvPicPr>
          <p:cNvPr id="4" name="Содержимое 3" descr="5 природных достопримечательностей Антарктиды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683568" y="530225"/>
            <a:ext cx="7848871" cy="4842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594</Words>
  <Application>Microsoft Office PowerPoint</Application>
  <PresentationFormat>Экран (4:3)</PresentationFormat>
  <Paragraphs>31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Официальная</vt:lpstr>
      <vt:lpstr>Аспект</vt:lpstr>
      <vt:lpstr>1_Аспект</vt:lpstr>
      <vt:lpstr>2_Аспект</vt:lpstr>
      <vt:lpstr>Начальная</vt:lpstr>
      <vt:lpstr>УДИВИТЕЛЬНЫЕ МЕСТА В АНТАРКТИДЕ</vt:lpstr>
      <vt:lpstr>УДИВИТЕЛЬНЫЕ МЕСТА В АНТАРКТИДЕ</vt:lpstr>
      <vt:lpstr>Слайд 3</vt:lpstr>
      <vt:lpstr>Сухие долины Мак-Мёрдо </vt:lpstr>
      <vt:lpstr>Слайд 5</vt:lpstr>
      <vt:lpstr>Сухие долины Мак-Мёрдо</vt:lpstr>
      <vt:lpstr>Кровавый водопад в Долине Тейлора </vt:lpstr>
      <vt:lpstr>Слайд 8</vt:lpstr>
      <vt:lpstr>Кровавый водопад в Долине Тейлора</vt:lpstr>
      <vt:lpstr>Слайд 10</vt:lpstr>
      <vt:lpstr>Слайд 11</vt:lpstr>
      <vt:lpstr>Вулкан Эребус на острове Росса </vt:lpstr>
      <vt:lpstr>Вулкан Эребус на острове Росса</vt:lpstr>
      <vt:lpstr>Слайд 14</vt:lpstr>
      <vt:lpstr>Слайд 15</vt:lpstr>
      <vt:lpstr>Озеро Дон-Жуан </vt:lpstr>
      <vt:lpstr>Слайд 17</vt:lpstr>
      <vt:lpstr>Озеро Дон-Жуан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УДИВИТЕЛЬНЫЕ МЕСТА В АНТАРКТИДЕ</dc:title>
  <dc:creator>Светлана</dc:creator>
  <cp:lastModifiedBy>Светлана</cp:lastModifiedBy>
  <cp:revision>11</cp:revision>
  <dcterms:created xsi:type="dcterms:W3CDTF">2014-06-02T13:14:56Z</dcterms:created>
  <dcterms:modified xsi:type="dcterms:W3CDTF">2014-06-10T05:26:38Z</dcterms:modified>
</cp:coreProperties>
</file>