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Развитие географических знаний о Земле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212976"/>
            <a:ext cx="7520880" cy="17526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Открытие Австралии и Антарктиды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663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4" t="16234" r="7914" b="10346"/>
          <a:stretch/>
        </p:blipFill>
        <p:spPr>
          <a:xfrm>
            <a:off x="2699791" y="476672"/>
            <a:ext cx="3943927" cy="29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043608" y="3789040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Даже после открытия Нового Света и кругосветных плаваний остались неясными вопросы о возможности существования в Южном полушарии неведомых доселе материков. Их поиски привели к важным </a:t>
            </a:r>
          </a:p>
          <a:p>
            <a:pPr algn="ctr"/>
            <a:r>
              <a:rPr lang="ru-RU" sz="2400" dirty="0" smtClean="0"/>
              <a:t>географическим открытиям.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43417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Открытие и исследование Австралии и Океании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2375917" cy="2773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6711" y="4572316"/>
            <a:ext cx="2375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Абель Тасман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91427" y="1449203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Неведомую Южную землю – Терра </a:t>
            </a:r>
            <a:r>
              <a:rPr lang="ru-RU" dirty="0" err="1" smtClean="0"/>
              <a:t>аустралис</a:t>
            </a:r>
            <a:r>
              <a:rPr lang="ru-RU" dirty="0" smtClean="0"/>
              <a:t> </a:t>
            </a:r>
            <a:r>
              <a:rPr lang="ru-RU" dirty="0" err="1" smtClean="0"/>
              <a:t>инкогнита</a:t>
            </a:r>
            <a:r>
              <a:rPr lang="ru-RU" dirty="0" smtClean="0"/>
              <a:t> – искали португальцы, испанцы, голландцы, англичане.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566696"/>
            <a:ext cx="3883133" cy="2374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88295" y="5157192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</a:t>
            </a:r>
            <a:r>
              <a:rPr lang="ru-RU" u="sng" dirty="0" smtClean="0"/>
              <a:t>1642 году</a:t>
            </a:r>
            <a:r>
              <a:rPr lang="ru-RU" dirty="0" smtClean="0"/>
              <a:t> голландец Абель Тасман </a:t>
            </a:r>
            <a:r>
              <a:rPr lang="ru-RU" u="sng" dirty="0" smtClean="0"/>
              <a:t>доказал наличие южного материка</a:t>
            </a:r>
            <a:r>
              <a:rPr lang="ru-RU" dirty="0" smtClean="0"/>
              <a:t>, пройдя вдоль всего его северного побережья.</a:t>
            </a:r>
          </a:p>
          <a:p>
            <a:pPr algn="ctr"/>
            <a:r>
              <a:rPr lang="ru-RU" dirty="0" smtClean="0"/>
              <a:t>Долгое время голландцам удавалось держать в секрете это открытие.</a:t>
            </a:r>
          </a:p>
          <a:p>
            <a:pPr algn="ctr"/>
            <a:r>
              <a:rPr lang="ru-RU" dirty="0" smtClean="0"/>
              <a:t>Раскрыл секрет английский мореплаватель Джеймс Кук.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713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7" y="188640"/>
            <a:ext cx="4720525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92080" y="276034"/>
            <a:ext cx="37444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В </a:t>
            </a:r>
            <a:r>
              <a:rPr lang="ru-RU" sz="2000" u="sng" dirty="0" smtClean="0"/>
              <a:t>первой</a:t>
            </a:r>
            <a:r>
              <a:rPr lang="ru-RU" sz="2000" dirty="0" smtClean="0"/>
              <a:t> экспедиции Кук обнаружил Большой Барьерный риф, исследовал восточные берега Австралии.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В ходе </a:t>
            </a:r>
            <a:r>
              <a:rPr lang="ru-RU" sz="2000" u="sng" dirty="0" smtClean="0"/>
              <a:t>второй</a:t>
            </a:r>
            <a:r>
              <a:rPr lang="ru-RU" sz="2000" dirty="0" smtClean="0"/>
              <a:t> экспедиции он пытался продвинуться к югу, но встретил на своем пути лишь густые туманы и льды.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В </a:t>
            </a:r>
            <a:r>
              <a:rPr lang="ru-RU" sz="2000" u="sng" dirty="0" smtClean="0"/>
              <a:t>третьей</a:t>
            </a:r>
            <a:r>
              <a:rPr lang="ru-RU" sz="2000" dirty="0" smtClean="0"/>
              <a:t> экспедиции были открыты и описаны Гавайские острова, исследовано побережье Аляски.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479715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Путешествия Кука подтвердили наличие материка, дали более точные сведения об </a:t>
            </a:r>
            <a:r>
              <a:rPr lang="ru-RU" sz="2400" u="sng" dirty="0" smtClean="0"/>
              <a:t>очертаниях Тихого океана</a:t>
            </a:r>
            <a:r>
              <a:rPr lang="ru-RU" sz="2400" dirty="0" smtClean="0"/>
              <a:t> и его островов.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41032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Открытие и исследование Антарктиды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2498192" cy="29352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44532" y="472514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Михаил Петрович Лазарев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93342"/>
            <a:ext cx="2114653" cy="29520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333182" y="479715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Фаддей</a:t>
            </a:r>
            <a:r>
              <a:rPr lang="ru-RU" dirty="0" smtClean="0"/>
              <a:t> </a:t>
            </a:r>
            <a:r>
              <a:rPr lang="ru-RU" dirty="0" err="1" smtClean="0"/>
              <a:t>Фаддеевич</a:t>
            </a:r>
            <a:r>
              <a:rPr lang="ru-RU" dirty="0" smtClean="0"/>
              <a:t> Беллинсгаузен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5300743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 </a:t>
            </a:r>
            <a:r>
              <a:rPr lang="ru-RU" sz="2000" u="sng" dirty="0" smtClean="0"/>
              <a:t>1819-1821 годах</a:t>
            </a:r>
            <a:r>
              <a:rPr lang="ru-RU" sz="2000" dirty="0" smtClean="0"/>
              <a:t> русские моряки Ф.Ф. Беллинсгаузен и М.П. Лазарев совершили наиболее выдающуюся по научным результатам экспедицию в Антарктиду. Ее целью было </a:t>
            </a:r>
            <a:r>
              <a:rPr lang="ru-RU" sz="2000" u="sng" dirty="0" smtClean="0"/>
              <a:t>исследовать воды Антарктиды и обнаружить сушу у Южного полюса Земли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103610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24" y="476672"/>
            <a:ext cx="3780904" cy="28356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01577" y="350100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Макет шлюпов «Восток» и «Мирный»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98083" y="224796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На шлюпах </a:t>
            </a:r>
            <a:r>
              <a:rPr lang="ru-RU" sz="2000" u="sng" dirty="0" smtClean="0"/>
              <a:t>«Восток»</a:t>
            </a:r>
            <a:r>
              <a:rPr lang="ru-RU" sz="2000" dirty="0" smtClean="0"/>
              <a:t> и </a:t>
            </a:r>
            <a:r>
              <a:rPr lang="ru-RU" sz="2000" u="sng" dirty="0" smtClean="0"/>
              <a:t>«Мирный»</a:t>
            </a:r>
            <a:r>
              <a:rPr lang="ru-RU" sz="2000" dirty="0" smtClean="0"/>
              <a:t> участники экспедиции 28 января 1820 года приблизились к ледяной стене, преградившей дальнейший путь на юг. Это были льды южного материка.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57796" y="4408042"/>
            <a:ext cx="43742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/>
              <a:t>28 января 1820 года</a:t>
            </a:r>
            <a:r>
              <a:rPr lang="ru-RU" sz="2400" dirty="0" smtClean="0"/>
              <a:t> считается датой открытия последнего, шестого континента Земли – </a:t>
            </a:r>
            <a:r>
              <a:rPr lang="ru-RU" sz="2400" u="sng" dirty="0" smtClean="0"/>
              <a:t>Антарктиды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99907"/>
            <a:ext cx="2646363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81583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Первое русское кругосветное путешествие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42" y="1628800"/>
            <a:ext cx="2508870" cy="364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633061" y="549441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Иван Федорович Крузенштерн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2664296" cy="3692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11560" y="5520835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Юрий Федорович Лисянский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8999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4664"/>
            <a:ext cx="3693790" cy="26014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1520" y="451603"/>
            <a:ext cx="4320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 1803-1806 годах состоялась первая русская кругосветная экспедиция под командованием И.Ф. Крузенштерна и Ю.Ф. Лисянского.</a:t>
            </a:r>
          </a:p>
          <a:p>
            <a:pPr algn="ctr"/>
            <a:r>
              <a:rPr lang="ru-RU" sz="2000" dirty="0" smtClean="0"/>
              <a:t>Корабли «Надежда» и «Нева» пересекли Атлантический океан, а затем, обогнув мыс Горн, вышли в Тихий океан.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22751" y="328498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Корабли «Надежда» и «Нева»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717032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 время плавания составлялись описания всех гаваней и островов, где имелись стоянки, на карты наносились новые острова, проливы, рифы, мысы.</a:t>
            </a:r>
          </a:p>
          <a:p>
            <a:pPr algn="ctr"/>
            <a:r>
              <a:rPr lang="ru-RU" dirty="0" smtClean="0"/>
              <a:t>Естествоиспытатели наблюдали за морскими течениями, приливами и отливами, измеряли температуру воды на разных глубинах.</a:t>
            </a:r>
          </a:p>
          <a:p>
            <a:pPr algn="ctr"/>
            <a:r>
              <a:rPr lang="ru-RU" dirty="0" smtClean="0"/>
              <a:t>Изучались обычаи, верования и языки островитян Тихого океана. Были собраны ценные ботанические и зоологические коллекции.</a:t>
            </a:r>
          </a:p>
          <a:p>
            <a:pPr algn="ctr"/>
            <a:r>
              <a:rPr lang="ru-RU" dirty="0" smtClean="0"/>
              <a:t>Первое русское кругосветное плавание положило начало новой науке – океанологии.</a:t>
            </a:r>
          </a:p>
          <a:p>
            <a:pPr algn="ctr"/>
            <a:r>
              <a:rPr lang="ru-RU" dirty="0" smtClean="0"/>
              <a:t>Составленный И.Ф. Крузенштерном «Атлас южных морей» на долгие годы стал руководством для всех моряков, чьи суда бороздили воды Тихого океана и южных широт других океанов Земли.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680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79953"/>
            <a:ext cx="8172400" cy="510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7391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430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Развитие географических знаний о Земле</vt:lpstr>
      <vt:lpstr>Презентация PowerPoint</vt:lpstr>
      <vt:lpstr>Открытие и исследование Австралии и Океании</vt:lpstr>
      <vt:lpstr>Презентация PowerPoint</vt:lpstr>
      <vt:lpstr>Открытие и исследование Антарктиды</vt:lpstr>
      <vt:lpstr>Презентация PowerPoint</vt:lpstr>
      <vt:lpstr>Первое русское кругосветное путешествие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географических знаний о Земле</dc:title>
  <dc:creator>Солопова Ольга Васильевна</dc:creator>
  <cp:lastModifiedBy>Солопова Ольга Васильевна</cp:lastModifiedBy>
  <cp:revision>8</cp:revision>
  <dcterms:created xsi:type="dcterms:W3CDTF">2012-10-26T13:39:31Z</dcterms:created>
  <dcterms:modified xsi:type="dcterms:W3CDTF">2012-10-26T14:37:05Z</dcterms:modified>
</cp:coreProperties>
</file>