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1" r:id="rId3"/>
    <p:sldId id="263" r:id="rId4"/>
    <p:sldId id="281" r:id="rId5"/>
    <p:sldId id="277" r:id="rId6"/>
    <p:sldId id="276" r:id="rId7"/>
    <p:sldId id="266" r:id="rId8"/>
    <p:sldId id="269" r:id="rId9"/>
    <p:sldId id="270" r:id="rId10"/>
    <p:sldId id="271" r:id="rId11"/>
    <p:sldId id="278" r:id="rId12"/>
    <p:sldId id="280" r:id="rId13"/>
    <p:sldId id="275" r:id="rId14"/>
    <p:sldId id="27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7" d="100"/>
          <a:sy n="87" d="100"/>
        </p:scale>
        <p:origin x="624" y="66"/>
      </p:cViewPr>
      <p:guideLst>
        <p:guide orient="horz" pos="21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D82C-CC2E-4D08-96C0-19156B9DA478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8BE6C-A73F-4235-B1AD-8E36BBDFC85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32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D82C-CC2E-4D08-96C0-19156B9DA478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8BE6C-A73F-4235-B1AD-8E36BBDFC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226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D82C-CC2E-4D08-96C0-19156B9DA478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8BE6C-A73F-4235-B1AD-8E36BBDFC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070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D82C-CC2E-4D08-96C0-19156B9DA478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8BE6C-A73F-4235-B1AD-8E36BBDFC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20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D82C-CC2E-4D08-96C0-19156B9DA478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8BE6C-A73F-4235-B1AD-8E36BBDFC85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54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D82C-CC2E-4D08-96C0-19156B9DA478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8BE6C-A73F-4235-B1AD-8E36BBDFC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870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D82C-CC2E-4D08-96C0-19156B9DA478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8BE6C-A73F-4235-B1AD-8E36BBDFC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889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D82C-CC2E-4D08-96C0-19156B9DA478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8BE6C-A73F-4235-B1AD-8E36BBDFC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739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D82C-CC2E-4D08-96C0-19156B9DA478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8BE6C-A73F-4235-B1AD-8E36BBDFC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315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80DD82C-CC2E-4D08-96C0-19156B9DA478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18BE6C-A73F-4235-B1AD-8E36BBDFC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239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D82C-CC2E-4D08-96C0-19156B9DA478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8BE6C-A73F-4235-B1AD-8E36BBDFC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351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80DD82C-CC2E-4D08-96C0-19156B9DA478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518BE6C-A73F-4235-B1AD-8E36BBDFC85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74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2949" y="-965939"/>
            <a:ext cx="10058400" cy="356616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Двигатель внутреннего сгорания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6433" y="5033772"/>
            <a:ext cx="100584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Учитель физики: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глазкова</a:t>
            </a:r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Светлана Борисовна</a:t>
            </a:r>
            <a:endParaRPr lang="ru-RU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8" name="Picture 4" descr="TU assigns: основные технологические принципы сборки дв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902" y="1379105"/>
            <a:ext cx="4063134" cy="402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9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 чем отличие данного двигателя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386" name="Picture 2" descr="ДВС 16-ти клапанный 4-х цилиндровый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746" y="1737361"/>
            <a:ext cx="6567054" cy="42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3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Одно- и двухцилиндровые двигатели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Документ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433" y="2229721"/>
            <a:ext cx="298810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Новости в автомобильном мире Новости Ваш Город Встре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324" y="1976284"/>
            <a:ext cx="4362450" cy="389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69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143" y="286603"/>
            <a:ext cx="10883537" cy="1450757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Рудольф Дизель – дизельный двигатель внутреннего сгорания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RudolfDiese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18" y="1824491"/>
            <a:ext cx="5565568" cy="436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Дизельный двигатель - Accent-Sty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886" y="1824491"/>
            <a:ext cx="4681055" cy="436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54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 учебнике рассмотрены теория двигателей внутреннего сгорания - 27 Февраля 2014 - Blog - Chljahso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2" y="1238249"/>
            <a:ext cx="7502236" cy="485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8714" y="477982"/>
            <a:ext cx="100623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Применение двигателя внутреннего сгорания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11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Электромобили – экономичные и экологически </a:t>
            </a:r>
            <a:r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t>чистые машины 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Сколько стоит зарядка? &quot; Автомобильный портал teezer.ru: заруливайте к нам. Автоновости, тюнинг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37360"/>
            <a:ext cx="3982065" cy="419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1-tub-ru.yandex.net/i?id=e6ca058b12d37dc5c4a90408a0f79096-102-144&amp;n=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689" y="1737360"/>
            <a:ext cx="4542505" cy="419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1-tub-ru.yandex.net/i?id=989766854707dc17aed5c9bfcc582da9-56-144&amp;n=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064" y="1737361"/>
            <a:ext cx="3421625" cy="419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71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76200"/>
            <a:ext cx="10058400" cy="117071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Архимед  3 век до н.э.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Picture 2" descr="http://im1-tub-ru.yandex.net/i?id=438eda9f1304b1a29130c26f521a8b4f-19-144&amp;n=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92" y="1974273"/>
            <a:ext cx="4632366" cy="366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3-tub-ru.yandex.net/i?id=c8132debff87286624218dd52ad82990-40-144&amp;n=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4" y="1974273"/>
            <a:ext cx="5633749" cy="386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16829" y="5839690"/>
            <a:ext cx="509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Пушка Архимеда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95699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43433"/>
          </a:xfrm>
        </p:spPr>
        <p:txBody>
          <a:bodyPr/>
          <a:lstStyle/>
          <a:p>
            <a:r>
              <a:rPr lang="ru-RU" dirty="0" smtClean="0"/>
              <a:t>            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Тепловые двигатели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330036"/>
            <a:ext cx="10058400" cy="4539058"/>
          </a:xfrm>
        </p:spPr>
        <p:txBody>
          <a:bodyPr/>
          <a:lstStyle/>
          <a:p>
            <a:endParaRPr lang="ru-RU" dirty="0" smtClean="0"/>
          </a:p>
          <a:p>
            <a:r>
              <a:rPr lang="ru-RU" sz="4400" b="1" dirty="0" smtClean="0"/>
              <a:t>Машины, в которых внутренняя энергия топлива превращается в механическую энергию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69286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Джеймс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Уаат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8" name="Picture 4" descr="1765 Джеймс Уатт улучшил конструкцию парового насоса Томаса Ньюкомена и получился настоящий паровой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172" y="1737361"/>
            <a:ext cx="4504508" cy="380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Джеймс Уатт (James Watt 1736-1819) 19 января 1736 г родился Джеймс Уатт (James Watt 1736-1819)..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71" y="1992085"/>
            <a:ext cx="3951515" cy="354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84313" y="5795553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Английский ученый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207828" y="5795553"/>
            <a:ext cx="302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1784 год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239000" y="1251804"/>
            <a:ext cx="3831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Тепловой двигатель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1866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45511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тепловые двигатели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Услуги оказываемые автосервисом МейнМоторс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161" y="2664276"/>
            <a:ext cx="3058886" cy="254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3-tub-ru.yandex.net/i?id=20bea33d9a9c2430ab6fc31246e0a3e4-143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86" y="4703669"/>
            <a:ext cx="20478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Авиадвигатели Главна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364" y="3603617"/>
            <a:ext cx="4106636" cy="280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паровая машин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721" y="952722"/>
            <a:ext cx="3275921" cy="219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" y="1817914"/>
            <a:ext cx="41594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Двигатель внутреннего сгорания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20640" y="3809064"/>
            <a:ext cx="4947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  Газовая и паровая 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            турбины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62780" y="1817914"/>
            <a:ext cx="21187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Паровая      машина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52381" y="2980767"/>
            <a:ext cx="3174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Реактивный двигатель</a:t>
            </a:r>
            <a:endParaRPr lang="ru-RU" sz="2800" b="1" dirty="0"/>
          </a:p>
        </p:txBody>
      </p:sp>
      <p:pic>
        <p:nvPicPr>
          <p:cNvPr id="2060" name="Picture 12" descr="Найдут ли широкое применение в энергетике газовые турбины. 1…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618" y="4637361"/>
            <a:ext cx="2578553" cy="165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6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18742"/>
          </a:xfrm>
        </p:spPr>
        <p:txBody>
          <a:bodyPr/>
          <a:lstStyle/>
          <a:p>
            <a:r>
              <a:rPr lang="ru-RU" dirty="0" smtClean="0"/>
              <a:t>     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Тепловая машина состоит: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Основные части тепловой машины - Презентация 6825/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146" y="1430976"/>
            <a:ext cx="6260763" cy="490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70223" y="3883230"/>
            <a:ext cx="3385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Полезная работа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6830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33894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</a:t>
            </a:r>
            <a:r>
              <a:rPr lang="ru-RU" sz="5300" b="1" dirty="0" smtClean="0">
                <a:solidFill>
                  <a:schemeClr val="accent1">
                    <a:lumMod val="75000"/>
                  </a:schemeClr>
                </a:solidFill>
              </a:rPr>
              <a:t>Первый </a:t>
            </a:r>
            <a:r>
              <a:rPr lang="ru-RU" sz="5300" b="1" dirty="0" smtClean="0">
                <a:solidFill>
                  <a:schemeClr val="accent1">
                    <a:lumMod val="75000"/>
                  </a:schemeClr>
                </a:solidFill>
              </a:rPr>
              <a:t>двигатель внутреннего сгорания</a:t>
            </a:r>
            <a:endParaRPr lang="ru-RU" sz="53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1411" y="5603909"/>
            <a:ext cx="3243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          </a:t>
            </a:r>
            <a:r>
              <a:rPr lang="ru-RU" sz="2400" b="1" dirty="0" smtClean="0"/>
              <a:t>1860 год</a:t>
            </a:r>
            <a:endParaRPr lang="ru-RU" sz="2400" b="1" dirty="0"/>
          </a:p>
        </p:txBody>
      </p:sp>
      <p:pic>
        <p:nvPicPr>
          <p:cNvPr id="2050" name="Picture 2" descr="http://im3-tub-ru.yandex.net/i?id=b08c9582a618bb6c6a102a395f29d54d-112-144&amp;n=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86" y="1063590"/>
            <a:ext cx="4135788" cy="345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Пояснительная записка Анализ психологических ис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4" y="2631255"/>
            <a:ext cx="2803616" cy="305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3-tub-ru.yandex.net/i?id=d2a8f756cd8670b7dc5bd0a383ac7716-82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117" y="2631255"/>
            <a:ext cx="4013026" cy="277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7280" y="2124463"/>
            <a:ext cx="320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Э.Ленуар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6072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Презентация к уроку физики по теме &quot;Двигатель внутреннего сгорания&quot;; 8 класс - Физика - Каталог файлов - Уроки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55" y="228600"/>
            <a:ext cx="8686800" cy="592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86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23740"/>
          </a:xfrm>
        </p:spPr>
        <p:txBody>
          <a:bodyPr/>
          <a:lstStyle/>
          <a:p>
            <a:r>
              <a:rPr lang="ru-RU" dirty="0" smtClean="0"/>
              <a:t>            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Принцип работы ДВС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362" name="Picture 2" descr="A R T O F N A T I O N &quot; 2012 &quot; Decemb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18" y="1350818"/>
            <a:ext cx="7377545" cy="486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99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E1E1E1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511</TotalTime>
  <Words>108</Words>
  <Application>Microsoft Office PowerPoint</Application>
  <PresentationFormat>Широкоэкранный</PresentationFormat>
  <Paragraphs>29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Ретро</vt:lpstr>
      <vt:lpstr>Двигатель внутреннего сгорания</vt:lpstr>
      <vt:lpstr>           Архимед  3 век до н.э.</vt:lpstr>
      <vt:lpstr>               Тепловые двигатели</vt:lpstr>
      <vt:lpstr>Джеймс Уаат</vt:lpstr>
      <vt:lpstr> тепловые двигатели</vt:lpstr>
      <vt:lpstr>        Тепловая машина состоит:</vt:lpstr>
      <vt:lpstr>     Первый двигатель внутреннего сгорания</vt:lpstr>
      <vt:lpstr>Презентация PowerPoint</vt:lpstr>
      <vt:lpstr>               Принцип работы ДВС</vt:lpstr>
      <vt:lpstr>   В чем отличие данного двигателя</vt:lpstr>
      <vt:lpstr>Одно- и двухцилиндровые двигатели</vt:lpstr>
      <vt:lpstr> Рудольф Дизель – дизельный двигатель внутреннего сгорания</vt:lpstr>
      <vt:lpstr>Презентация PowerPoint</vt:lpstr>
      <vt:lpstr>              Электромобили – экономичные и экологически чистые машины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Двигатель внутреннего сгорания</dc:title>
  <dc:creator>Пользователь Windows</dc:creator>
  <cp:lastModifiedBy>Пользователь Windows</cp:lastModifiedBy>
  <cp:revision>37</cp:revision>
  <dcterms:created xsi:type="dcterms:W3CDTF">2014-11-08T18:53:42Z</dcterms:created>
  <dcterms:modified xsi:type="dcterms:W3CDTF">2014-11-11T21:23:49Z</dcterms:modified>
</cp:coreProperties>
</file>