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ользователь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620000" cy="57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Пользователь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86842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Пользователь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57265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Пользователь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92971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Пользователь\Рабочий стол\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13" y="47783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Пользователь\Рабочий стол\6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Пользователь\Рабочий стол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64396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4</cp:revision>
  <dcterms:modified xsi:type="dcterms:W3CDTF">2014-11-12T06:06:37Z</dcterms:modified>
</cp:coreProperties>
</file>