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72" r:id="rId8"/>
    <p:sldId id="263" r:id="rId9"/>
    <p:sldId id="261" r:id="rId10"/>
    <p:sldId id="264" r:id="rId11"/>
    <p:sldId id="265" r:id="rId12"/>
    <p:sldId id="266" r:id="rId13"/>
    <p:sldId id="267" r:id="rId14"/>
    <p:sldId id="269" r:id="rId15"/>
    <p:sldId id="271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500306"/>
            <a:ext cx="8062912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Демография села, как зеркало демографической ситуации страны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8472518" cy="46688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эпоху экономических реформ конца 20 века численность населения России сильно сократилась .Страна оказалась на грани демографического кризиса.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стране проводится демографическая политика на увеличение роста численности населения путем стимулирования рождаемости (отпуск по уходу за ребенком , выплаты единовременных и ежемесячных пособий и материнского капитала на рождение 2 и последующего ребенка), но ситуацию переломить пока не удалось.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Мы изучили изменение численности населения на примере нашего села с 2011 по 2013 годы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Небольшое увеличение населения 2013 году получилось за счет механической миграции.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0" y="1928802"/>
          <a:ext cx="6096000" cy="17373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47834"/>
                <a:gridCol w="1500166"/>
                <a:gridCol w="1524000"/>
              </a:tblGrid>
              <a:tr h="302428">
                <a:tc>
                  <a:txBody>
                    <a:bodyPr/>
                    <a:lstStyle/>
                    <a:p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мужчины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женщины</a:t>
                      </a:r>
                      <a:endParaRPr lang="ru-RU" dirty="0"/>
                    </a:p>
                  </a:txBody>
                  <a:tcPr/>
                </a:tc>
              </a:tr>
              <a:tr h="325498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628</a:t>
                      </a:r>
                      <a:endParaRPr lang="ru-RU" dirty="0"/>
                    </a:p>
                  </a:txBody>
                  <a:tcPr/>
                </a:tc>
              </a:tr>
              <a:tr h="325498"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618</a:t>
                      </a:r>
                      <a:endParaRPr lang="ru-RU" dirty="0"/>
                    </a:p>
                  </a:txBody>
                  <a:tcPr/>
                </a:tc>
              </a:tr>
              <a:tr h="325498"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Родилось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Умерло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358246" cy="607223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Причины: 1)Экономические (распад предприятий, увеличение безработицы)</a:t>
            </a:r>
            <a:br>
              <a:rPr lang="ru-RU" sz="3200" dirty="0" smtClean="0"/>
            </a:br>
            <a:r>
              <a:rPr lang="ru-RU" sz="3200" dirty="0" smtClean="0"/>
              <a:t>2)Социальные: алкоголизм , не сформирована культура здорового образа жизни.</a:t>
            </a:r>
            <a:br>
              <a:rPr lang="ru-RU" sz="3200" dirty="0" smtClean="0"/>
            </a:br>
            <a:r>
              <a:rPr lang="ru-RU" sz="3200" dirty="0" smtClean="0"/>
              <a:t>3)Медицинские : ранняя диагностика и  профилактика заболеваний.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Вывод:  1.Демографическая ситуация села является зеркалом демографической ситуации страны. 2. Демографическая ситуация в стране не улучшилась(происходит убыль населения).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Пути решения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1)Государственная политика в области демографии (она проводится)</a:t>
            </a:r>
          </a:p>
          <a:p>
            <a:pPr>
              <a:buNone/>
            </a:pPr>
            <a:r>
              <a:rPr lang="ru-RU" dirty="0" smtClean="0"/>
              <a:t>2)Региональная социальная политика (увеличение строительства детских садов , учитывать годы ухода за ребенком в профессиональный стаж)</a:t>
            </a:r>
          </a:p>
          <a:p>
            <a:pPr>
              <a:buNone/>
            </a:pPr>
            <a:r>
              <a:rPr lang="ru-RU" dirty="0" smtClean="0"/>
              <a:t>3)Формирование культа здорового образа жизни.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демографическую ситуацию села и сравнить с демографической ситуацией страны.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Научится добывать нужную информацию.</a:t>
            </a:r>
          </a:p>
          <a:p>
            <a:r>
              <a:rPr lang="ru-RU" dirty="0" smtClean="0"/>
              <a:t>Уметь обрабатывать, сопоставлять и анализировать статистические данные.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Пути изменения  демографической ситуации.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428868"/>
            <a:ext cx="8229600" cy="1399032"/>
          </a:xfrm>
        </p:spPr>
        <p:txBody>
          <a:bodyPr>
            <a:normAutofit/>
          </a:bodyPr>
          <a:lstStyle/>
          <a:p>
            <a:r>
              <a:rPr lang="ru-RU" dirty="0" smtClean="0"/>
              <a:t>Метод: </a:t>
            </a:r>
            <a:r>
              <a:rPr lang="ru-RU" dirty="0" smtClean="0"/>
              <a:t>поиск информации, наблюдение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Демография – наука о населении.</a:t>
            </a:r>
          </a:p>
          <a:p>
            <a:pPr>
              <a:buNone/>
            </a:pPr>
            <a:r>
              <a:rPr lang="ru-RU" dirty="0" smtClean="0"/>
              <a:t>     Она изучает закономерности воспроизводства населения , ее численность , естественный прирост и половой </a:t>
            </a:r>
            <a:r>
              <a:rPr lang="ru-RU" dirty="0" smtClean="0"/>
              <a:t>состав и другие аспекты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Демографические данные нужны для того чтобы знать как планировать развитие хозяйства отдельных регионов и экономики  в целом всей страны.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Численность населения России по данным последней переписи ( октябрь 2002 года) составляет 145, 2 млн.человек. По этому показателю Россия занимает 9 место . До 1990 года Советский Союз занимал по этому показателю 3 место после Китая и Индии.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317</Words>
  <PresentationFormat>Экран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Демография села, как зеркало демографической ситуации страны </vt:lpstr>
      <vt:lpstr>Цель</vt:lpstr>
      <vt:lpstr>Задачи</vt:lpstr>
      <vt:lpstr>Проблема</vt:lpstr>
      <vt:lpstr>Метод: поиск информации, наблюдение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Причины: 1)Экономические (распад предприятий, увеличение безработицы) 2)Социальные: алкоголизм , не сформирована культура здорового образа жизни. 3)Медицинские : ранняя диагностика и  профилактика заболеваний.</vt:lpstr>
      <vt:lpstr>Слайд 16</vt:lpstr>
      <vt:lpstr>Пути решения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Демография села, как зеркало демографической ситуации страны </dc:title>
  <cp:lastModifiedBy>завуч</cp:lastModifiedBy>
  <cp:revision>10</cp:revision>
  <dcterms:modified xsi:type="dcterms:W3CDTF">2014-04-24T11:17:04Z</dcterms:modified>
</cp:coreProperties>
</file>