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1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5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9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3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14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0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4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3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A37F-DD1F-48A4-90BA-D3A16864D91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14AB-3E0E-4696-9159-7D685A633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8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51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Нептун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5" y="2420888"/>
            <a:ext cx="965035" cy="9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2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Спутники открытые в 2003 г.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916832"/>
            <a:ext cx="3672408" cy="36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последний спутник Нептуна это </a:t>
            </a:r>
            <a:r>
              <a:rPr lang="ru-RU" dirty="0" err="1" smtClean="0">
                <a:solidFill>
                  <a:srgbClr val="FF0000"/>
                </a:solidFill>
              </a:rPr>
              <a:t>Псамафа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который был открыт в 2003 году.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7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0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Спасибо за внимание </a:t>
            </a: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itchFamily="2" charset="2"/>
              </a:rPr>
              <a:t>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375" y="3166670"/>
            <a:ext cx="371703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657" y="3248782"/>
            <a:ext cx="5460744" cy="36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85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" y="-603448"/>
            <a:ext cx="9157692" cy="7920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192" y="1628801"/>
            <a:ext cx="4186808" cy="52292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Непту́н</a:t>
            </a:r>
            <a:r>
              <a:rPr lang="ru-RU" dirty="0" smtClean="0">
                <a:solidFill>
                  <a:schemeClr val="bg1"/>
                </a:solidFill>
              </a:rPr>
              <a:t> — восьмая и самая дальняя планета Солнечной системы. Нептун также является четвёртой по диаметру и третьей по массе планетой. Названа в честь римского бога Нептуна.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80" y="1138711"/>
            <a:ext cx="4392488" cy="4419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9166" y="5595098"/>
            <a:ext cx="128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Нептун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38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01"/>
            <a:ext cx="9143999" cy="6882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Нептун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5004048" cy="52578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Macca</a:t>
            </a:r>
            <a:r>
              <a:rPr lang="ru-RU" dirty="0" smtClean="0">
                <a:solidFill>
                  <a:srgbClr val="FFFF00"/>
                </a:solidFill>
              </a:rPr>
              <a:t>:	1*1026кг. (17,2 раз больше массы Земли)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Диаметр:	49500 км. (3,9 раза больше диаметра Земли)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Плотность:	1,77 г/см3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Температура:	-213oC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Длина суток:	17,87 часа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Расстояние от </a:t>
            </a:r>
            <a:r>
              <a:rPr lang="ru-RU" dirty="0" err="1" smtClean="0">
                <a:solidFill>
                  <a:srgbClr val="FFFF00"/>
                </a:solidFill>
              </a:rPr>
              <a:t>Cолнца</a:t>
            </a:r>
            <a:r>
              <a:rPr lang="ru-RU" dirty="0" smtClean="0">
                <a:solidFill>
                  <a:srgbClr val="FFFF00"/>
                </a:solidFill>
              </a:rPr>
              <a:t>(среднее):	30а.е.,то есть 4,5 </a:t>
            </a:r>
            <a:r>
              <a:rPr lang="ru-RU" dirty="0" err="1" smtClean="0">
                <a:solidFill>
                  <a:srgbClr val="FFFF00"/>
                </a:solidFill>
              </a:rPr>
              <a:t>млрд.км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Период обращения по орбите(год):	165 лет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Скорость вращения по орбите:	5,4 км/c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2"/>
            <a:ext cx="450912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599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2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Спутники </a:t>
            </a: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ептуна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2366367"/>
            <a:ext cx="3466728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 Нептуна 13 спутников : Тритон, Нереида, Наяда, </a:t>
            </a:r>
            <a:r>
              <a:rPr lang="ru-RU" dirty="0" err="1" smtClean="0">
                <a:solidFill>
                  <a:schemeClr val="bg1"/>
                </a:solidFill>
              </a:rPr>
              <a:t>Таласса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Деспина</a:t>
            </a:r>
            <a:r>
              <a:rPr lang="ru-RU" dirty="0" smtClean="0">
                <a:solidFill>
                  <a:schemeClr val="bg1"/>
                </a:solidFill>
              </a:rPr>
              <a:t>, Галатея, </a:t>
            </a:r>
            <a:r>
              <a:rPr lang="ru-RU" dirty="0" err="1" smtClean="0">
                <a:solidFill>
                  <a:schemeClr val="bg1"/>
                </a:solidFill>
              </a:rPr>
              <a:t>Ларисса</a:t>
            </a:r>
            <a:r>
              <a:rPr lang="ru-RU" dirty="0" smtClean="0">
                <a:solidFill>
                  <a:schemeClr val="bg1"/>
                </a:solidFill>
              </a:rPr>
              <a:t>, Протей, </a:t>
            </a:r>
            <a:r>
              <a:rPr lang="ru-RU" dirty="0" err="1" smtClean="0">
                <a:solidFill>
                  <a:schemeClr val="bg1"/>
                </a:solidFill>
              </a:rPr>
              <a:t>Галимеда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Псамафа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Лаомедея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Несо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1"/>
            <a:ext cx="601215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62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Спутник Нептуна Тритон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3563888" cy="5250873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Трито́н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-крупнейший спутник Нептуна. Был открыт английским астрономом Уильямом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Ласселом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1846 году, всего через 17 дней после открытия планеты. Назван в честь Тритона — бога морских глубин в греческой мифологии.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873" y="3284984"/>
            <a:ext cx="2146300" cy="317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908720"/>
            <a:ext cx="3923928" cy="36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4569055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Древнегреческая ваза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645998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Тритон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6" y="0"/>
            <a:ext cx="91283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Спутники открытые в 1949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17409"/>
            <a:ext cx="3640832" cy="4040591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chemeClr val="bg1"/>
                </a:solidFill>
              </a:rPr>
              <a:t>В 1949 году был открыт спутник Нептуна который называется Нереида.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12776"/>
            <a:ext cx="3707904" cy="3707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41876" y="5107949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Нереида фотография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4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15" y="-387424"/>
            <a:ext cx="9151315" cy="7560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707747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Спутники открытые в 1989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29089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1989 </a:t>
            </a:r>
            <a:r>
              <a:rPr lang="ru-RU" dirty="0">
                <a:solidFill>
                  <a:schemeClr val="bg1"/>
                </a:solidFill>
              </a:rPr>
              <a:t>году </a:t>
            </a:r>
            <a:r>
              <a:rPr lang="ru-RU" dirty="0" smtClean="0">
                <a:solidFill>
                  <a:schemeClr val="bg1"/>
                </a:solidFill>
              </a:rPr>
              <a:t>были открыты спутники Нептуна: </a:t>
            </a:r>
            <a:r>
              <a:rPr lang="ru-RU" dirty="0">
                <a:solidFill>
                  <a:schemeClr val="bg1"/>
                </a:solidFill>
              </a:rPr>
              <a:t>Протей, Наяда, </a:t>
            </a:r>
            <a:r>
              <a:rPr lang="ru-RU" dirty="0" err="1">
                <a:solidFill>
                  <a:schemeClr val="bg1"/>
                </a:solidFill>
              </a:rPr>
              <a:t>Таласса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Деспина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Галатея.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15" y="836712"/>
            <a:ext cx="2995139" cy="2990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149080"/>
            <a:ext cx="3048000" cy="215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836712"/>
            <a:ext cx="200528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3217258"/>
            <a:ext cx="2083949" cy="20839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126" y="3964414"/>
            <a:ext cx="261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Протей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0950" y="2780928"/>
            <a:ext cx="1922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Наяда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0224" y="5301207"/>
            <a:ext cx="185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bg1"/>
                </a:solidFill>
              </a:rPr>
              <a:t>Галатея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3808" y="6341205"/>
            <a:ext cx="193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err="1" smtClean="0">
                <a:solidFill>
                  <a:schemeClr val="bg1"/>
                </a:solidFill>
              </a:rPr>
              <a:t>Деспина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9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Спутники открытые в 1981 г.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9320" y="3944813"/>
            <a:ext cx="3034680" cy="291318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1981 году был открыт спутник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Ларисса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36" y="1700808"/>
            <a:ext cx="4531568" cy="4531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30932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dirty="0" err="1" smtClean="0">
                <a:solidFill>
                  <a:srgbClr val="FF0000"/>
                </a:solidFill>
              </a:rPr>
              <a:t>Ларисса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00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Спутники открытые в 2002 г.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68450"/>
            <a:ext cx="4114800" cy="21210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2002 было открыто 4 спутника: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Галимеда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Лаомедея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Несо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98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Нептун</vt:lpstr>
      <vt:lpstr>Слайд 2</vt:lpstr>
      <vt:lpstr>Нептун</vt:lpstr>
      <vt:lpstr>Спутники Нептуна</vt:lpstr>
      <vt:lpstr>Спутник Нептуна Тритон.</vt:lpstr>
      <vt:lpstr>Спутники открытые в 1949 г.</vt:lpstr>
      <vt:lpstr>Спутники открытые в 1989 г.</vt:lpstr>
      <vt:lpstr>Спутники открытые в 1981 г.</vt:lpstr>
      <vt:lpstr>Спутники открытые в 2002 г.</vt:lpstr>
      <vt:lpstr>Спутники открытые в 2003 г.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Нептун</dc:title>
  <dc:creator>Настя</dc:creator>
  <cp:lastModifiedBy>Ваня</cp:lastModifiedBy>
  <cp:revision>24</cp:revision>
  <dcterms:created xsi:type="dcterms:W3CDTF">2012-09-11T11:29:05Z</dcterms:created>
  <dcterms:modified xsi:type="dcterms:W3CDTF">2014-06-06T16:16:28Z</dcterms:modified>
</cp:coreProperties>
</file>