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4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ABCE9D-3E95-451B-A313-7F590E5766A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2F86BE4-449D-4CB8-ABDE-5450C81CDED2}" type="datetimeFigureOut">
              <a:rPr lang="ru-RU" smtClean="0"/>
              <a:t>12.11.2014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hysics 1 - Newton's Second L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629" y="0"/>
            <a:ext cx="2536371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8273143" cy="2593975"/>
          </a:xfrm>
        </p:spPr>
        <p:txBody>
          <a:bodyPr/>
          <a:lstStyle/>
          <a:p>
            <a:r>
              <a:rPr lang="ru-RU" dirty="0" smtClean="0"/>
              <a:t>Урок решения задач по теме: «Динамика»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5334000"/>
            <a:ext cx="8615680" cy="1069976"/>
          </a:xfrm>
        </p:spPr>
        <p:txBody>
          <a:bodyPr/>
          <a:lstStyle/>
          <a:p>
            <a:r>
              <a:rPr lang="ru-RU" dirty="0" smtClean="0"/>
              <a:t>Подготовила учитель физики:</a:t>
            </a:r>
          </a:p>
          <a:p>
            <a:r>
              <a:rPr lang="ru-RU" dirty="0" smtClean="0"/>
              <a:t>Глазкова Светлана Борисовна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8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58" y="1243467"/>
            <a:ext cx="6477000" cy="3393848"/>
          </a:xfrm>
        </p:spPr>
        <p:txBody>
          <a:bodyPr/>
          <a:lstStyle/>
          <a:p>
            <a:r>
              <a:rPr lang="ru-RU" sz="5400" dirty="0" smtClean="0"/>
              <a:t>«Залог успеха – правильное размещение сил»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406762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5" y="555172"/>
            <a:ext cx="9601196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Качественные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30" y="2024742"/>
            <a:ext cx="6847114" cy="4582887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1.  </a:t>
            </a:r>
            <a:r>
              <a:rPr lang="ru-RU" sz="2800" dirty="0"/>
              <a:t>Во сколько раз уменьшается сила притяжения к Земле космического корабля при его удалении от поверхности Земли, на расстояние равное радиусу Земли.</a:t>
            </a:r>
          </a:p>
          <a:p>
            <a:endParaRPr lang="ru-RU" sz="2800" dirty="0" smtClean="0"/>
          </a:p>
          <a:p>
            <a:pPr marL="114300" indent="0">
              <a:buNone/>
            </a:pPr>
            <a:endParaRPr lang="ru-RU" sz="2800" dirty="0"/>
          </a:p>
          <a:p>
            <a:pPr marL="114300" indent="0">
              <a:buNone/>
            </a:pPr>
            <a:r>
              <a:rPr lang="ru-RU" sz="2800" dirty="0" smtClean="0"/>
              <a:t>2.  </a:t>
            </a:r>
            <a:r>
              <a:rPr lang="ru-RU" sz="2800" dirty="0"/>
              <a:t>Испытывает ли бегущий человек состояние перегрузки и невесомости?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17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2629" y="881743"/>
            <a:ext cx="764177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r>
              <a:rPr lang="ru-RU" sz="3200" dirty="0" smtClean="0"/>
              <a:t>. Во сколько раз уменьшается сила притяжения к Земле космического корабля при его удалении от поверхности Земли, на расстояние равное радиусу Земли.</a:t>
            </a:r>
          </a:p>
          <a:p>
            <a:endParaRPr lang="ru-RU" sz="3200" dirty="0" smtClean="0"/>
          </a:p>
          <a:p>
            <a:r>
              <a:rPr lang="en-US" sz="3200" dirty="0" smtClean="0"/>
              <a:t>3</a:t>
            </a:r>
            <a:r>
              <a:rPr lang="ru-RU" sz="3200" dirty="0" smtClean="0"/>
              <a:t>. Испытывает ли бегущий человек состояние перегрузки и невесомости?</a:t>
            </a: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431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229" y="544286"/>
            <a:ext cx="9601196" cy="957944"/>
          </a:xfrm>
        </p:spPr>
        <p:txBody>
          <a:bodyPr>
            <a:normAutofit/>
          </a:bodyPr>
          <a:lstStyle/>
          <a:p>
            <a:r>
              <a:rPr lang="ru-RU" dirty="0" smtClean="0"/>
              <a:t>Расчетные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229" y="1611087"/>
            <a:ext cx="7554685" cy="49747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1. Сила тяги ракетного двигателя первой ракеты на жидком топливе равнялась 660 Н, масса ракеты 30 кг. Какое ускорение приобрела ракета во время старта.</a:t>
            </a:r>
            <a:endParaRPr lang="ru-RU" sz="2800" dirty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 smtClean="0"/>
              <a:t>2. Автомобиль массой 1 т, трогаясь с места, достигает скорости 30 м/с через 20 с. Найти силу тяги, если коэффициент трения равен 0,05.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88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ru-RU" dirty="0" smtClean="0"/>
              <a:t>Рефлексия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378805"/>
              </p:ext>
            </p:extLst>
          </p:nvPr>
        </p:nvGraphicFramePr>
        <p:xfrm>
          <a:off x="87087" y="1600200"/>
          <a:ext cx="647699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6"/>
                <a:gridCol w="1698171"/>
                <a:gridCol w="1556657"/>
                <a:gridCol w="17417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знаю законы динамики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умею</a:t>
                      </a:r>
                      <a:r>
                        <a:rPr lang="ru-RU" sz="2800" baseline="0" dirty="0" smtClean="0"/>
                        <a:t> их применять для решения задач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Я не уверен</a:t>
                      </a:r>
                      <a:r>
                        <a:rPr lang="ru-RU" sz="2800" baseline="0" dirty="0" smtClean="0"/>
                        <a:t> в своих знаниях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 не знаю законов </a:t>
                      </a:r>
                      <a:endParaRPr lang="ru-RU" sz="2800" dirty="0" smtClean="0"/>
                    </a:p>
                    <a:p>
                      <a:r>
                        <a:rPr lang="ru-RU" sz="2800" dirty="0" smtClean="0"/>
                        <a:t>Ньютона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36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</TotalTime>
  <Words>182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Соседство</vt:lpstr>
      <vt:lpstr>Урок решения задач по теме: «Динамика»</vt:lpstr>
      <vt:lpstr>«Залог успеха – правильное размещение сил»</vt:lpstr>
      <vt:lpstr>Качественные задачи</vt:lpstr>
      <vt:lpstr>Презентация PowerPoint</vt:lpstr>
      <vt:lpstr>Расчетные задачи</vt:lpstr>
      <vt:lpstr>   Рефлексия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решения задач по теме: «Динамика»</dc:title>
  <dc:creator>Пользователь Windows</dc:creator>
  <cp:lastModifiedBy>Пользователь Windows</cp:lastModifiedBy>
  <cp:revision>18</cp:revision>
  <dcterms:created xsi:type="dcterms:W3CDTF">2014-11-09T05:49:18Z</dcterms:created>
  <dcterms:modified xsi:type="dcterms:W3CDTF">2014-11-12T08:24:31Z</dcterms:modified>
</cp:coreProperties>
</file>