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5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37E6C-D165-4949-84EF-B5D3D50E839A}" type="datetimeFigureOut">
              <a:rPr lang="ru-RU" smtClean="0"/>
              <a:pPr/>
              <a:t>29.04.2011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A92F5-5921-49BE-AA9D-81F5559FEB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C842FC-979B-4365-97BA-2ABD1DEEA917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71E7-FD3C-4B64-95DF-C0E76DF8947F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B94-BF80-4ABB-9AE5-E97B176185FA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5D6710-9A09-4332-B485-652C1E5B3759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485C84-FB80-4836-BAA4-2B078E888088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066632-F951-4987-A493-DA5CAF3361C0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EB5176-B166-4F5B-BD80-C75EBE2FC9C1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225-A12C-4938-A419-BBF47515CAFC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311227-2B83-4E12-88EF-07ABEAA36E76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5466DC-652B-4CB7-943C-7E88976586AF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50E643-A29B-4A3C-B5A3-ECBD5F412FCD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9BEE07-3035-4E3F-9FA5-FE3E5ED51FC4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D73AC5-6AE5-40A6-8C21-945AEC0E3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4463"/>
            <a:ext cx="7772400" cy="232728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Выполнение геометрических построений в системе компьютерного черчения КОМПАС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072074"/>
            <a:ext cx="3771904" cy="823906"/>
          </a:xfrm>
        </p:spPr>
        <p:txBody>
          <a:bodyPr/>
          <a:lstStyle/>
          <a:p>
            <a:r>
              <a:rPr lang="ru-RU" dirty="0" smtClean="0"/>
              <a:t>7 класс, урок </a:t>
            </a:r>
            <a:r>
              <a:rPr lang="ru-RU" dirty="0" smtClean="0"/>
              <a:t>№4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28662" y="2714621"/>
            <a:ext cx="7772400" cy="135732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lvl="0" algn="r">
              <a:spcBef>
                <a:spcPct val="0"/>
              </a:spcBef>
            </a:pPr>
            <a:r>
              <a:rPr lang="ru-RU" sz="3600" dirty="0" smtClean="0"/>
              <a:t>Построение треугольника по </a:t>
            </a:r>
            <a:r>
              <a:rPr lang="ru-RU" sz="3600" dirty="0" smtClean="0"/>
              <a:t>трём сторонам</a:t>
            </a:r>
            <a:endParaRPr kumimoji="0" lang="ru-RU" sz="36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9F96-CE26-4946-A26F-63450C49AB80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734"/>
            <a:ext cx="8229600" cy="8989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libri"/>
              </a:rPr>
              <a:t>Начертить </a:t>
            </a:r>
            <a:r>
              <a:rPr lang="ru-RU" sz="3200" dirty="0" smtClean="0">
                <a:latin typeface="Calibri"/>
              </a:rPr>
              <a:t>объекты, заданные по условию 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6" y="1357299"/>
            <a:ext cx="8715404" cy="11430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Calibri"/>
              </a:rPr>
              <a:t>Начертим объекты, заданные по условию: </a:t>
            </a:r>
            <a:r>
              <a:rPr lang="ru-RU" sz="2400" dirty="0" smtClean="0">
                <a:latin typeface="Calibri"/>
              </a:rPr>
              <a:t>три отрезка</a:t>
            </a:r>
            <a:endParaRPr lang="ru-RU" sz="2400" dirty="0" smtClean="0">
              <a:latin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Calibri"/>
              </a:rPr>
              <a:t>Ввести </a:t>
            </a:r>
            <a:r>
              <a:rPr lang="ru-RU" sz="2400" dirty="0" smtClean="0">
                <a:latin typeface="Calibri"/>
              </a:rPr>
              <a:t>обозначения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3500438"/>
            <a:ext cx="35719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97B3-A3EB-45E0-B557-9BA49E51FECF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10495" t="17479" r="57665" b="58936"/>
          <a:stretch>
            <a:fillRect/>
          </a:stretch>
        </p:blipFill>
        <p:spPr bwMode="auto">
          <a:xfrm>
            <a:off x="2285984" y="3000372"/>
            <a:ext cx="4486307" cy="24923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898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Провести прямую и отложить на ней отрезок, равный по длине заданному отрезку </a:t>
            </a:r>
            <a:r>
              <a:rPr lang="en-US" sz="2400" dirty="0" smtClean="0"/>
              <a:t>RS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5"/>
            <a:ext cx="8858280" cy="22860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Выбрать инструмент </a:t>
            </a:r>
            <a:r>
              <a:rPr lang="ru-RU" b="1" i="1" dirty="0" smtClean="0"/>
              <a:t>Ввод вспомогательной прямой </a:t>
            </a:r>
            <a:r>
              <a:rPr lang="ru-RU" dirty="0" smtClean="0"/>
              <a:t>и начертить горизонтальную прямую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Скопировать отрезок </a:t>
            </a:r>
            <a:r>
              <a:rPr lang="en-US" dirty="0" smtClean="0"/>
              <a:t>RS</a:t>
            </a:r>
            <a:r>
              <a:rPr lang="ru-RU" dirty="0" smtClean="0"/>
              <a:t> командами:</a:t>
            </a:r>
          </a:p>
          <a:p>
            <a:pPr marL="889254" lvl="1" indent="-514350"/>
            <a:r>
              <a:rPr lang="en-US" b="1" i="1" dirty="0" smtClean="0"/>
              <a:t>[</a:t>
            </a:r>
            <a:r>
              <a:rPr lang="ru-RU" b="1" i="1" dirty="0" err="1" smtClean="0"/>
              <a:t>Выделить-Объект</a:t>
            </a:r>
            <a:r>
              <a:rPr lang="en-US" b="1" i="1" dirty="0" smtClean="0"/>
              <a:t>]</a:t>
            </a:r>
            <a:endParaRPr lang="ru-RU" b="1" i="1" dirty="0" smtClean="0"/>
          </a:p>
          <a:p>
            <a:pPr marL="889254" lvl="1" indent="-514350"/>
            <a:r>
              <a:rPr lang="en-US" b="1" i="1" dirty="0" smtClean="0"/>
              <a:t>[</a:t>
            </a:r>
            <a:r>
              <a:rPr lang="ru-RU" b="1" i="1" dirty="0" err="1" smtClean="0"/>
              <a:t>Редактор-Копия-Указанием</a:t>
            </a:r>
            <a:r>
              <a:rPr lang="en-US" b="1" i="1" dirty="0" smtClean="0"/>
              <a:t>]</a:t>
            </a:r>
            <a:endParaRPr lang="ru-RU" b="1" i="1" dirty="0" smtClean="0"/>
          </a:p>
          <a:p>
            <a:pPr marL="514350" indent="-514350">
              <a:buNone/>
            </a:pPr>
            <a:r>
              <a:rPr lang="ru-RU" dirty="0" smtClean="0"/>
              <a:t>	и поместить его на горизонтальную прямую.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Обозначить</a:t>
            </a:r>
            <a:r>
              <a:rPr lang="ru-RU" dirty="0" smtClean="0"/>
              <a:t> концы отрезка буквами </a:t>
            </a:r>
            <a:r>
              <a:rPr lang="ru-RU" b="1" dirty="0" smtClean="0"/>
              <a:t>А</a:t>
            </a:r>
            <a:r>
              <a:rPr lang="ru-RU" dirty="0" smtClean="0"/>
              <a:t> и </a:t>
            </a:r>
            <a:r>
              <a:rPr lang="ru-RU" b="1" dirty="0" smtClean="0"/>
              <a:t>В</a:t>
            </a:r>
            <a:r>
              <a:rPr lang="ru-RU" dirty="0" smtClean="0"/>
              <a:t>.</a:t>
            </a:r>
            <a:endParaRPr lang="ru-RU" b="1" dirty="0" smtClean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17275-EB25-4A2F-9047-C66B980851FE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 contrast="-10000"/>
          </a:blip>
          <a:srcRect l="3558" t="21495" r="25495" b="35103"/>
          <a:stretch>
            <a:fillRect/>
          </a:stretch>
        </p:blipFill>
        <p:spPr bwMode="auto">
          <a:xfrm>
            <a:off x="1428728" y="3357562"/>
            <a:ext cx="6539324" cy="30003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Построить две другие стороны треугольника, равные заданным отрезкам </a:t>
            </a:r>
            <a:r>
              <a:rPr lang="en-US" sz="2400" dirty="0" smtClean="0"/>
              <a:t>MN</a:t>
            </a:r>
            <a:r>
              <a:rPr lang="ru-RU" sz="2400" dirty="0" smtClean="0"/>
              <a:t> и </a:t>
            </a:r>
            <a:r>
              <a:rPr lang="en-US" sz="2400" dirty="0" smtClean="0"/>
              <a:t>PQ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32" y="1214423"/>
            <a:ext cx="9144032" cy="16430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800" dirty="0" smtClean="0"/>
              <a:t>Выбрать инструмент </a:t>
            </a:r>
            <a:r>
              <a:rPr lang="ru-RU" sz="1800" b="1" i="1" dirty="0" smtClean="0"/>
              <a:t>Ввод окружности </a:t>
            </a:r>
            <a:r>
              <a:rPr lang="ru-RU" sz="1800" dirty="0" smtClean="0"/>
              <a:t>и построить две окружности с радиусами, равными длинам отрезков </a:t>
            </a:r>
            <a:r>
              <a:rPr lang="en-US" sz="1800" b="1" dirty="0" smtClean="0"/>
              <a:t>MN</a:t>
            </a:r>
            <a:r>
              <a:rPr lang="ru-RU" sz="1800" dirty="0" smtClean="0"/>
              <a:t> и </a:t>
            </a:r>
            <a:r>
              <a:rPr lang="en-US" sz="1800" b="1" dirty="0" smtClean="0"/>
              <a:t>PQ</a:t>
            </a:r>
            <a:r>
              <a:rPr lang="ru-RU" sz="1800" dirty="0" smtClean="0"/>
              <a:t>, с центрами в точках </a:t>
            </a:r>
            <a:r>
              <a:rPr lang="ru-RU" sz="1800" b="1" dirty="0" smtClean="0"/>
              <a:t>А</a:t>
            </a:r>
            <a:r>
              <a:rPr lang="ru-RU" sz="1800" dirty="0" smtClean="0"/>
              <a:t> и </a:t>
            </a:r>
            <a:r>
              <a:rPr lang="ru-RU" sz="1800" b="1" dirty="0" smtClean="0"/>
              <a:t>В</a:t>
            </a:r>
            <a:r>
              <a:rPr lang="ru-RU" sz="1800" dirty="0" smtClean="0"/>
              <a:t> (с помощью </a:t>
            </a:r>
            <a:r>
              <a:rPr lang="ru-RU" sz="1800" b="1" i="1" dirty="0" smtClean="0"/>
              <a:t>Геометрического калькулятора </a:t>
            </a:r>
            <a:r>
              <a:rPr lang="ru-RU" sz="1800" dirty="0" smtClean="0"/>
              <a:t>и меню </a:t>
            </a:r>
            <a:r>
              <a:rPr lang="ru-RU" sz="1800" b="1" i="1" dirty="0" smtClean="0"/>
              <a:t>Длина Кривой</a:t>
            </a:r>
            <a:r>
              <a:rPr lang="ru-RU" sz="1800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Пересечение окружностей обозначить буквой </a:t>
            </a:r>
            <a:r>
              <a:rPr lang="ru-RU" sz="1800" b="1" dirty="0" smtClean="0"/>
              <a:t>С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Построить отрезки </a:t>
            </a:r>
            <a:r>
              <a:rPr lang="ru-RU" sz="1800" b="1" dirty="0" smtClean="0"/>
              <a:t>АС</a:t>
            </a:r>
            <a:r>
              <a:rPr lang="ru-RU" sz="1800" dirty="0" smtClean="0"/>
              <a:t> и </a:t>
            </a:r>
            <a:r>
              <a:rPr lang="ru-RU" sz="1800" b="1" dirty="0" smtClean="0"/>
              <a:t>ВС</a:t>
            </a:r>
            <a:endParaRPr lang="ru-RU" sz="1800" b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6632-F951-4987-A493-DA5CAF3361C0}" type="datetime1">
              <a:rPr lang="ru-RU" smtClean="0"/>
              <a:pPr/>
              <a:t>29.04.2011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73AC5-6AE5-40A6-8C21-945AEC0E3226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10000" contrast="-10000"/>
          </a:blip>
          <a:srcRect l="5189" t="19837" r="18749" b="23559"/>
          <a:stretch>
            <a:fillRect/>
          </a:stretch>
        </p:blipFill>
        <p:spPr bwMode="auto">
          <a:xfrm>
            <a:off x="1643042" y="2857496"/>
            <a:ext cx="6143669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</TotalTime>
  <Words>139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Выполнение геометрических построений в системе компьютерного черчения КОМПАС</vt:lpstr>
      <vt:lpstr>Начертить объекты, заданные по условию :</vt:lpstr>
      <vt:lpstr>Провести прямую и отложить на ней отрезок, равный по длине заданному отрезку RS:</vt:lpstr>
      <vt:lpstr>Построить две другие стороны треугольника, равные заданным отрезкам MN и PQ: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Черчение геометрических примитивов в системе компьютерного черчения КОМПАС</dc:title>
  <dc:creator>User</dc:creator>
  <cp:lastModifiedBy>User</cp:lastModifiedBy>
  <cp:revision>31</cp:revision>
  <dcterms:created xsi:type="dcterms:W3CDTF">2011-04-21T14:01:29Z</dcterms:created>
  <dcterms:modified xsi:type="dcterms:W3CDTF">2011-04-29T11:19:50Z</dcterms:modified>
</cp:coreProperties>
</file>