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0" r:id="rId3"/>
    <p:sldId id="265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37E6C-D165-4949-84EF-B5D3D50E839A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A92F5-5921-49BE-AA9D-81F5559FE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C842FC-979B-4365-97BA-2ABD1DEEA917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71E7-FD3C-4B64-95DF-C0E76DF8947F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B94-BF80-4ABB-9AE5-E97B176185FA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5D6710-9A09-4332-B485-652C1E5B3759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485C84-FB80-4836-BAA4-2B078E888088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066632-F951-4987-A493-DA5CAF3361C0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EB5176-B166-4F5B-BD80-C75EBE2FC9C1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225-A12C-4938-A419-BBF47515CAFC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311227-2B83-4E12-88EF-07ABEAA36E76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5466DC-652B-4CB7-943C-7E88976586AF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50E643-A29B-4A3C-B5A3-ECBD5F412FCD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9BEE07-3035-4E3F-9FA5-FE3E5ED51FC4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4463"/>
            <a:ext cx="7772400" cy="232728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Выполнение геометрических построений в системе компьютерного черчения КОМПАС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072074"/>
            <a:ext cx="3771904" cy="823906"/>
          </a:xfrm>
        </p:spPr>
        <p:txBody>
          <a:bodyPr/>
          <a:lstStyle/>
          <a:p>
            <a:r>
              <a:rPr lang="ru-RU" dirty="0" smtClean="0"/>
              <a:t>7 класс, урок №3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8662" y="2714621"/>
            <a:ext cx="7772400" cy="1357322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484632" lvl="0" algn="r">
              <a:spcBef>
                <a:spcPct val="0"/>
              </a:spcBef>
            </a:pPr>
            <a:r>
              <a:rPr lang="ru-RU" sz="3600" dirty="0" smtClean="0"/>
              <a:t>Построение треугольника по двум сторонам и углу между ними</a:t>
            </a:r>
            <a:endParaRPr kumimoji="0" lang="ru-RU" sz="3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F96-CE26-4946-A26F-63450C49AB80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Начертим произвольный угол и отрезок: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22437"/>
            <a:ext cx="471487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libri"/>
              </a:rPr>
              <a:t>Начертим объекты, заданные по условию: угол и два отрезка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libri"/>
              </a:rPr>
              <a:t>Ввести обозначения с помощью </a:t>
            </a:r>
            <a:r>
              <a:rPr lang="ru-RU" b="1" dirty="0" smtClean="0">
                <a:latin typeface="Calibri"/>
              </a:rPr>
              <a:t>Инструменты→Ввод текста </a:t>
            </a:r>
            <a:r>
              <a:rPr lang="ru-RU" dirty="0" smtClean="0">
                <a:latin typeface="Calibri"/>
              </a:rPr>
              <a:t>(Закрепить через контекстное меню </a:t>
            </a:r>
            <a:r>
              <a:rPr lang="ru-RU" b="1" dirty="0" smtClean="0">
                <a:latin typeface="Calibri"/>
              </a:rPr>
              <a:t>Создать объект</a:t>
            </a:r>
            <a:r>
              <a:rPr lang="ru-RU" dirty="0" smtClean="0">
                <a:latin typeface="Calibri"/>
              </a:rPr>
              <a:t>)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  <p:txBody>
          <a:bodyPr>
            <a:normAutofit/>
          </a:bodyPr>
          <a:lstStyle/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5000628" y="2357430"/>
            <a:ext cx="2000264" cy="1644662"/>
            <a:chOff x="5072066" y="2357430"/>
            <a:chExt cx="2000264" cy="164466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072066" y="2357430"/>
              <a:ext cx="1643074" cy="16430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072066" y="4000504"/>
              <a:ext cx="200026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Прямая соединительная линия 12"/>
          <p:cNvCxnSpPr/>
          <p:nvPr/>
        </p:nvCxnSpPr>
        <p:spPr>
          <a:xfrm>
            <a:off x="5929322" y="4714884"/>
            <a:ext cx="250033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86314" y="3500438"/>
            <a:ext cx="35719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4286256"/>
            <a:ext cx="35719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72462" y="4286256"/>
            <a:ext cx="35719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97B3-A3EB-45E0-B557-9BA49E51FECF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000628" y="5357826"/>
            <a:ext cx="342902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857752" y="4786322"/>
            <a:ext cx="35719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072462" y="4857760"/>
            <a:ext cx="35719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Построить угол, равный заданному: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3143248"/>
            <a:ext cx="3714744" cy="120649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См. практическую работу №2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7275-EB25-4A2F-9047-C66B980851FE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 l="44586" t="33989" r="7385" b="32992"/>
          <a:stretch>
            <a:fillRect/>
          </a:stretch>
        </p:blipFill>
        <p:spPr bwMode="auto">
          <a:xfrm>
            <a:off x="4143372" y="2571744"/>
            <a:ext cx="4572032" cy="2357454"/>
          </a:xfrm>
          <a:prstGeom prst="rect">
            <a:avLst/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Отложить на сторонах угла отрезки, равные заданным </a:t>
            </a:r>
            <a:r>
              <a:rPr lang="en-US" sz="3200" dirty="0" smtClean="0"/>
              <a:t>MN</a:t>
            </a:r>
            <a:r>
              <a:rPr lang="ru-RU" sz="3200" dirty="0" smtClean="0"/>
              <a:t> и </a:t>
            </a:r>
            <a:r>
              <a:rPr lang="en-US" sz="3200" dirty="0" smtClean="0"/>
              <a:t>PQ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22437"/>
            <a:ext cx="4495800" cy="4421207"/>
          </a:xfrm>
        </p:spPr>
        <p:txBody>
          <a:bodyPr>
            <a:normAutofit fontScale="850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Построить две окружности с центром в точке </a:t>
            </a:r>
            <a:r>
              <a:rPr lang="ru-RU" b="1" dirty="0" smtClean="0"/>
              <a:t>К</a:t>
            </a:r>
            <a:r>
              <a:rPr lang="ru-RU" dirty="0" smtClean="0"/>
              <a:t>, радиусы которых равны длинам заданных отрезков (с использованием </a:t>
            </a:r>
            <a:r>
              <a:rPr lang="ru-RU" b="1" i="1" dirty="0" smtClean="0"/>
              <a:t>Геометрического калькулятора </a:t>
            </a:r>
            <a:r>
              <a:rPr lang="ru-RU" dirty="0" smtClean="0"/>
              <a:t>и команды </a:t>
            </a:r>
            <a:r>
              <a:rPr lang="ru-RU" b="1" i="1" dirty="0" smtClean="0"/>
              <a:t>Длина кривой</a:t>
            </a:r>
            <a:r>
              <a:rPr lang="ru-RU" dirty="0" smtClean="0"/>
              <a:t>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Обозначить точки пересечения сторон угла и окружностей </a:t>
            </a:r>
            <a:r>
              <a:rPr lang="ru-RU" b="1" dirty="0" smtClean="0"/>
              <a:t>В</a:t>
            </a:r>
            <a:r>
              <a:rPr lang="ru-RU" dirty="0" smtClean="0"/>
              <a:t> и </a:t>
            </a:r>
            <a:r>
              <a:rPr lang="ru-RU" b="1" dirty="0" smtClean="0"/>
              <a:t>С</a:t>
            </a:r>
            <a:r>
              <a:rPr lang="ru-RU" dirty="0" smtClean="0"/>
              <a:t>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Соединить отрезками точки </a:t>
            </a:r>
            <a:r>
              <a:rPr lang="ru-RU" b="1" dirty="0" smtClean="0"/>
              <a:t>В</a:t>
            </a:r>
            <a:r>
              <a:rPr lang="ru-RU" dirty="0" smtClean="0"/>
              <a:t> и </a:t>
            </a:r>
            <a:r>
              <a:rPr lang="ru-RU" b="1" dirty="0" smtClean="0"/>
              <a:t>С</a:t>
            </a:r>
            <a:r>
              <a:rPr lang="ru-RU" dirty="0" smtClean="0"/>
              <a:t>. Треугольник построен!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EA11-542C-42D2-93CF-49CDD0EF2979}" type="datetime1">
              <a:rPr lang="ru-RU" smtClean="0"/>
              <a:pPr/>
              <a:t>06.05.2011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10000"/>
          </a:blip>
          <a:srcRect l="24647" t="15120" r="25825" b="25917"/>
          <a:stretch>
            <a:fillRect/>
          </a:stretch>
        </p:blipFill>
        <p:spPr bwMode="auto">
          <a:xfrm>
            <a:off x="4714876" y="1785926"/>
            <a:ext cx="4000529" cy="3571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342</TotalTime>
  <Words>139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Выполнение геометрических построений в системе компьютерного черчения КОМПАС</vt:lpstr>
      <vt:lpstr>Начертим произвольный угол и отрезок:</vt:lpstr>
      <vt:lpstr>Построить угол, равный заданному:</vt:lpstr>
      <vt:lpstr>Отложить на сторонах угла отрезки, равные заданным MN и PQ: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Черчение геометрических примитивов в системе компьютерного черчения КОМПАС</dc:title>
  <dc:creator>User</dc:creator>
  <cp:lastModifiedBy>User</cp:lastModifiedBy>
  <cp:revision>24</cp:revision>
  <dcterms:created xsi:type="dcterms:W3CDTF">2011-04-21T14:01:29Z</dcterms:created>
  <dcterms:modified xsi:type="dcterms:W3CDTF">2011-05-06T07:45:30Z</dcterms:modified>
</cp:coreProperties>
</file>