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1"/>
  </p:notesMasterIdLst>
  <p:sldIdLst>
    <p:sldId id="256" r:id="rId2"/>
    <p:sldId id="257" r:id="rId3"/>
    <p:sldId id="281" r:id="rId4"/>
    <p:sldId id="258" r:id="rId5"/>
    <p:sldId id="261" r:id="rId6"/>
    <p:sldId id="263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085C16"/>
    <a:srgbClr val="53EF6D"/>
    <a:srgbClr val="A50021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>
      <p:cViewPr>
        <p:scale>
          <a:sx n="61" d="100"/>
          <a:sy n="61" d="100"/>
        </p:scale>
        <p:origin x="-955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8D46A7-37BC-4D86-BD2D-29AC861A900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9E09FB-EA28-476C-8BB3-A191DEC73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549059-C03F-4373-B7B1-0B9FC129920F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27792C-B649-418E-A792-F4BB805D1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135D1-AD74-4204-8FBC-BA15925651E4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023974-9DCD-468C-8BE2-AC3539EE7B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DC18A4-02C2-4D9E-A307-F331B1EF98A9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3111C5-B929-4877-BE36-EB8E5B77D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E2F975-B623-4D9F-AFAC-E7B72B2E2649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12B23D-BA6F-4F0B-A4A1-99F90B7DC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1AA12-DBF0-43C5-8020-5E313338129C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2828C3-7EFD-4979-A8BE-741E602D2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851C8-F1F3-4C1E-B724-6EC622CD53FE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AEEDA5-3C37-46C9-AD2B-7292251C64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7454E-947F-4AC5-860A-A88EE7BB01AD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EE10E3-1172-4244-AB3C-FAA50D656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827FF8-7611-4A1D-9A5B-9DF22F20F34B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D53DB9-DE88-4688-940C-BBBA5FF768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B6D597-E364-430C-A79C-F30D604FCE47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13E2AE-0A59-42D0-B8F4-A2650145E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DBCA8B-C456-44F4-A8C5-C2CE38D405FE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05F0E6-E23D-4274-AD2C-B4858129E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CD3FE8-46CB-417F-BA17-30E0A3166B2E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691F5A-F3B0-4EBB-839C-1DCDB6DD2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9353540-4130-4DFF-AE93-EAF0D90A524C}" type="datetime1">
              <a:rPr lang="ru-RU" smtClean="0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6A84199-CAA8-4241-B8A4-77303BFFF4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s640x4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427538" y="1268413"/>
            <a:ext cx="4506912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085C16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214313" y="6356350"/>
            <a:ext cx="58054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macro?name=wrk_start"/>
          </p:cNvPr>
          <p:cNvSpPr/>
          <p:nvPr/>
        </p:nvSpPr>
        <p:spPr>
          <a:xfrm>
            <a:off x="5429256" y="3214686"/>
            <a:ext cx="3000375" cy="71437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Начать тест</a:t>
            </a:r>
          </a:p>
        </p:txBody>
      </p:sp>
      <p:sp>
        <p:nvSpPr>
          <p:cNvPr id="6150" name="Подзаголовок 2"/>
          <p:cNvSpPr>
            <a:spLocks/>
          </p:cNvSpPr>
          <p:nvPr/>
        </p:nvSpPr>
        <p:spPr bwMode="auto">
          <a:xfrm>
            <a:off x="357188" y="6000750"/>
            <a:ext cx="8572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000" b="1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142976" y="642918"/>
            <a:ext cx="4643438" cy="2500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solidFill>
                  <a:srgbClr val="FFFFFF">
                    <a:alpha val="64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Загадочная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solidFill>
                  <a:srgbClr val="FFFFFF">
                    <a:alpha val="64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Антарктида</a:t>
            </a:r>
            <a:endParaRPr lang="ru-RU" sz="3600" kern="10" spc="0" dirty="0">
              <a:ln w="12700">
                <a:solidFill>
                  <a:srgbClr val="4BACC6"/>
                </a:solidFill>
                <a:round/>
                <a:headEnd/>
                <a:tailEnd/>
              </a:ln>
              <a:solidFill>
                <a:srgbClr val="FFFFFF">
                  <a:alpha val="64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714884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Бочарова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Лидия Ивановна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Атамановская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Мои документы\Мои рисунки\Рисунок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337665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787900" y="1052513"/>
            <a:ext cx="3735388" cy="1431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Верно: 6</a:t>
            </a:r>
            <a:b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 1</a:t>
            </a:r>
            <a:b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Отметка: 3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572000" y="2636838"/>
            <a:ext cx="4143375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Время: 0 мин. 48 сек.</a:t>
            </a:r>
            <a:endParaRPr lang="ru-RU" sz="4800" smtClean="0"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/>
          <p:nvPr/>
        </p:nvSpPr>
        <p:spPr>
          <a:xfrm>
            <a:off x="755650" y="4076700"/>
            <a:ext cx="2286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ещё</a:t>
            </a:r>
          </a:p>
        </p:txBody>
      </p:sp>
      <p:sp>
        <p:nvSpPr>
          <p:cNvPr id="6" name="Скругленный прямоугольник 5" hidden="1">
            <a:hlinkClick r:id="" action="ppaction://macro?name=wrk_correct"/>
          </p:cNvPr>
          <p:cNvSpPr/>
          <p:nvPr/>
        </p:nvSpPr>
        <p:spPr>
          <a:xfrm>
            <a:off x="827088" y="5157788"/>
            <a:ext cx="2286000" cy="714375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toterra.ru/image.html?id=152770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6072198" cy="4554149"/>
          </a:xfrm>
          <a:prstGeom prst="rect">
            <a:avLst/>
          </a:prstGeom>
          <a:noFill/>
        </p:spPr>
      </p:pic>
      <p:sp>
        <p:nvSpPr>
          <p:cNvPr id="1024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021388"/>
            <a:ext cx="48244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2714612" y="4714884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Материк напротив севера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214282" y="4714884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Южный материк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429256" y="4643446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Холодный материк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>
            <a:hlinkClick r:id="" action="ppaction://macro?name=NET"/>
          </p:cNvPr>
          <p:cNvSpPr>
            <a:spLocks noGrp="1"/>
          </p:cNvSpPr>
          <p:nvPr>
            <p:ph idx="1"/>
          </p:nvPr>
        </p:nvSpPr>
        <p:spPr>
          <a:xfrm>
            <a:off x="6215074" y="285728"/>
            <a:ext cx="2749539" cy="3714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перевести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русский язык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материка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ototerra.ru/image.html?id=152816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391554" cy="113665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Антарктида вместе с ледяным куполом -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6143636" y="4786322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высокий материк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71472" y="4786322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 материк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286116" y="4786322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низкий материк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ototerra.ru/image.html?id=152809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2892415" cy="3071815"/>
          </a:xfrm>
          <a:solidFill>
            <a:srgbClr val="0070C0">
              <a:alpha val="30000"/>
            </a:srgb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Уникальность и бедность органического мира Антарктиды объясняется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57158" y="4929198"/>
            <a:ext cx="2214564" cy="1071570"/>
          </a:xfrm>
          <a:prstGeom prst="roundRect">
            <a:avLst/>
          </a:prstGeom>
          <a:solidFill>
            <a:srgbClr val="0070C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самый холодный материк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786446" y="4929198"/>
            <a:ext cx="2857520" cy="1143008"/>
          </a:xfrm>
          <a:prstGeom prst="roundRect">
            <a:avLst/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тем, что материк давно отделился от других материков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143240" y="4929198"/>
            <a:ext cx="2000250" cy="1214446"/>
          </a:xfrm>
          <a:prstGeom prst="round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наибольшей</a:t>
            </a:r>
            <a:r>
              <a:rPr lang="ru-RU" sz="1600" b="1" dirty="0" smtClean="0"/>
              <a:t> </a:t>
            </a:r>
            <a:r>
              <a:rPr lang="ru-RU" sz="2400" b="1" dirty="0" smtClean="0"/>
              <a:t>площадью материка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toterra.ru/image.html?id=152803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6250001" cy="14001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Главной причиной холодного климата Антарктиды является: 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021388"/>
            <a:ext cx="48244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00034" y="3714752"/>
            <a:ext cx="2000250" cy="1143000"/>
          </a:xfrm>
          <a:prstGeom prst="roundRect">
            <a:avLst/>
          </a:prstGeom>
          <a:solidFill>
            <a:srgbClr val="00206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географического положения.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357158" y="1928802"/>
            <a:ext cx="2000250" cy="1143000"/>
          </a:xfrm>
          <a:prstGeom prst="roundRect">
            <a:avLst/>
          </a:prstGeom>
          <a:solidFill>
            <a:srgbClr val="00206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ледникового купола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00034" y="5429264"/>
            <a:ext cx="2000250" cy="1143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Окружение океанами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ototerra.ru/image.html?id=152799&amp;size=medium"/>
          <p:cNvPicPr>
            <a:picLocks noChangeAspect="1" noChangeArrowheads="1"/>
          </p:cNvPicPr>
          <p:nvPr/>
        </p:nvPicPr>
        <p:blipFill>
          <a:blip r:embed="rId2"/>
          <a:srcRect t="6250" b="5209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713788" cy="14001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Антарктида омывается океанами:</a:t>
            </a:r>
            <a:r>
              <a:rPr lang="ru-RU" dirty="0" smtClean="0"/>
              <a:t> 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1024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021388"/>
            <a:ext cx="48244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428992" y="1643050"/>
            <a:ext cx="2132024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Тихим, Атлантическим и Индийским. 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285720" y="1643050"/>
            <a:ext cx="2286016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Тихим и Атлантическим;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429388" y="1643050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Тихим и Индийским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ototerra.ru/image.html?id=152797&amp;size=medium"/>
          <p:cNvPicPr>
            <a:picLocks noChangeAspect="1" noChangeArrowheads="1"/>
          </p:cNvPicPr>
          <p:nvPr/>
        </p:nvPicPr>
        <p:blipFill>
          <a:blip r:embed="rId2"/>
          <a:srcRect t="17778"/>
          <a:stretch>
            <a:fillRect/>
          </a:stretch>
        </p:blipFill>
        <p:spPr bwMode="auto">
          <a:xfrm>
            <a:off x="0" y="0"/>
            <a:ext cx="8572500" cy="5286367"/>
          </a:xfrm>
          <a:prstGeom prst="rect">
            <a:avLst/>
          </a:prstGeom>
          <a:noFill/>
        </p:spPr>
      </p:pic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928662" y="3714752"/>
            <a:ext cx="7358082" cy="17859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основании большей части Антарктиды располагается: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1024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021388"/>
            <a:ext cx="48244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2928926" y="5357826"/>
            <a:ext cx="2286016" cy="11430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древняя платформа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357158" y="5357826"/>
            <a:ext cx="2214578" cy="1143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область древней складчатости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643570" y="5286388"/>
            <a:ext cx="2428892" cy="1143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молодой складчатости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428604"/>
            <a:ext cx="132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Альбатрос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macro?name=DA"/>
          </p:cNvPr>
          <p:cNvSpPr/>
          <p:nvPr/>
        </p:nvSpPr>
        <p:spPr>
          <a:xfrm>
            <a:off x="3643306" y="2714620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fototerra.ru/image.html?id=152779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715040" cy="4286280"/>
          </a:xfrm>
          <a:prstGeom prst="rect">
            <a:avLst/>
          </a:prstGeom>
          <a:noFill/>
        </p:spPr>
      </p:pic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713788" cy="1400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1024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021388"/>
            <a:ext cx="48244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2928926" y="5357826"/>
            <a:ext cx="200025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 Антарктиды не всегда был холодным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428596" y="5286388"/>
            <a:ext cx="2000250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 не знают ответа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572132" y="5357826"/>
            <a:ext cx="321471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Ископаемые образовались до того, как Антарктида отделилась от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Пангеи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" action="ppaction://macro?name=NET"/>
          </p:cNvPr>
          <p:cNvSpPr/>
          <p:nvPr/>
        </p:nvSpPr>
        <p:spPr>
          <a:xfrm>
            <a:off x="5857884" y="500042"/>
            <a:ext cx="3000396" cy="42148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 Антарктиде имеются полезные ископаемые органического происхождения?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160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Верно: 6 Ошибки: 1 Отметка: 3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от 1 до 10</dc:title>
  <dc:subject>парные согласные</dc:subject>
  <dc:creator>lnbobr</dc:creator>
  <dc:description>тест с автоматическим выставлением отметки</dc:description>
  <cp:lastModifiedBy>Пользователь</cp:lastModifiedBy>
  <cp:revision>18</cp:revision>
  <dcterms:created xsi:type="dcterms:W3CDTF">2013-08-20T12:18:47Z</dcterms:created>
  <dcterms:modified xsi:type="dcterms:W3CDTF">2014-02-13T20:57:30Z</dcterms:modified>
  <cp:category>русский язык</cp:category>
</cp:coreProperties>
</file>