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6C04F-3243-4B72-87A5-3BA3D63B6AD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523C9-AF7B-4E5A-99F9-D7E99389B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69E39-2E07-440E-AF18-CB6E0F497243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2910B-A34E-4E0F-B5F6-FD17CFCE5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1B891FB-28BB-46EC-97AB-46340B46C1AA}" type="datetime1">
              <a:rPr lang="ru-RU" smtClean="0"/>
              <a:pPr/>
              <a:t>10.12.2012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A29D-F1BC-4F50-AF68-2F5439467604}" type="datetime1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D2BF-6F2E-42E8-97CC-0C1AA23FCA9A}" type="datetime1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789B-141E-45D0-9E25-09B7469403C8}" type="datetime1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B35B84C-7BEC-4629-9A1E-4262B06A5094}" type="datetime1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96D4-4631-4957-9A2F-C0289AD0AAC8}" type="datetime1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A93C-E87D-4BC0-A124-80A103A9039F}" type="datetime1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9CDF-A6F1-444F-93C3-4769D3FEF9FE}" type="datetime1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DD78-ED00-4351-9154-AB97AF814977}" type="datetime1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79D0-8D63-466C-A20F-68C4A1F3F52B}" type="datetime1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3F-175C-4DD1-87B5-FD0A43CF3301}" type="datetime1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131BF4-181E-47E3-B048-30C3241925C2}" type="datetime1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Кодирование текстовой информации. </a:t>
            </a:r>
            <a:r>
              <a:rPr lang="ru-RU" dirty="0" smtClean="0"/>
              <a:t>Основные </a:t>
            </a:r>
            <a:r>
              <a:rPr lang="ru-RU" dirty="0"/>
              <a:t>кодировки кириллицы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Решение задач В1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8E04-F24A-45C4-8B37-20DAD19B5513}" type="datetime1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Что нужно знать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все символы кодируются  одинаковым числом бит (алфавитный подход)</a:t>
            </a:r>
          </a:p>
          <a:p>
            <a:pPr lvl="0"/>
            <a:r>
              <a:rPr lang="ru-RU" dirty="0"/>
              <a:t>чаще всего используют кодировки, в которых на символ отводится 8 бит (8-битные) или 16 бит (16-битные)</a:t>
            </a:r>
          </a:p>
          <a:p>
            <a:pPr lvl="0"/>
            <a:r>
              <a:rPr lang="ru-RU" dirty="0"/>
              <a:t>при измерении количества информации принимается, что в одном байте 8 бит, а в одном килобайте (1 Кбайт) – 1024 байта, в мегабайте (1 Мбайт) – 1024 </a:t>
            </a:r>
            <a:r>
              <a:rPr lang="ru-RU" dirty="0" err="1"/>
              <a:t>Кбайта</a:t>
            </a:r>
            <a:endParaRPr lang="ru-RU" dirty="0"/>
          </a:p>
          <a:p>
            <a:pPr lvl="0"/>
            <a:r>
              <a:rPr lang="ru-RU" dirty="0"/>
              <a:t>после знака препинания внутри (не в конце!) текста ставится пробел</a:t>
            </a:r>
          </a:p>
          <a:p>
            <a:pPr lvl="0"/>
            <a:r>
              <a:rPr lang="ru-RU" dirty="0"/>
              <a:t>чтобы найти информационный объем текста </a:t>
            </a:r>
            <a:r>
              <a:rPr lang="en-US" i="1" dirty="0"/>
              <a:t>I</a:t>
            </a:r>
            <a:r>
              <a:rPr lang="ru-RU" dirty="0"/>
              <a:t>, нужно умножить количество символов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ru-RU" dirty="0"/>
              <a:t>на число бит на символ </a:t>
            </a:r>
            <a:r>
              <a:rPr lang="en-US" dirty="0" err="1" smtClean="0"/>
              <a:t>i</a:t>
            </a:r>
            <a:r>
              <a:rPr lang="ru-RU" dirty="0" smtClean="0"/>
              <a:t>:</a:t>
            </a:r>
            <a:endParaRPr lang="en-US" dirty="0" smtClean="0"/>
          </a:p>
          <a:p>
            <a:pPr lvl="0" algn="ctr">
              <a:buNone/>
            </a:pPr>
            <a:r>
              <a:rPr lang="en-US" dirty="0" smtClean="0"/>
              <a:t>I=K*</a:t>
            </a:r>
            <a:r>
              <a:rPr lang="en-US" dirty="0" err="1" smtClean="0"/>
              <a:t>i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Чаще всего килобайт обозначают «Кб», а мегабайт – «Мб</a:t>
            </a:r>
            <a:r>
              <a:rPr lang="ru-RU" dirty="0" smtClean="0"/>
              <a:t>»</a:t>
            </a: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C900-37E8-4D8D-8849-F62BE9CBE165}" type="datetime1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№1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sz="2000" i="1" dirty="0"/>
              <a:t>Автоматическое устройство осуществило перекодировку информационного сообщения на русском языке длиной в 20 символов, первоначально записанного в 2-байтном коде </a:t>
            </a:r>
            <a:r>
              <a:rPr lang="ru-RU" sz="2000" i="1" dirty="0" err="1"/>
              <a:t>Unicode</a:t>
            </a:r>
            <a:r>
              <a:rPr lang="ru-RU" sz="2000" i="1" dirty="0"/>
              <a:t>, в 8-битную кодировку КОИ-8. На сколько бит уменьшилась длина сообщения? В ответе запишите только число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4732-5458-46C8-91C6-B9A0A93065A4}" type="datetime1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№2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135687" y="1428736"/>
            <a:ext cx="3008313" cy="4922858"/>
          </a:xfrm>
          <a:ln w="31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2000" i="1" dirty="0"/>
              <a:t>Автоматическое устройство осуществило перекодировку информационного сообщения на русском языке, первоначально записанного в 16-битном коде </a:t>
            </a:r>
            <a:r>
              <a:rPr lang="ru-RU" sz="2000" i="1" dirty="0" err="1"/>
              <a:t>Unicode</a:t>
            </a:r>
            <a:r>
              <a:rPr lang="ru-RU" sz="2000" i="1" dirty="0"/>
              <a:t>, в 8-битную кодировку КОИ-8. При этом информационное сообщение уменьшилось на 480 бит. Какова длина сообщения в символах?</a:t>
            </a:r>
            <a:endParaRPr lang="ru-RU" sz="20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1A79-A213-4947-8B26-5DD3064E17DE}" type="datetime1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№3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28596" y="1285860"/>
            <a:ext cx="5614998" cy="1065206"/>
          </a:xfrm>
          <a:ln w="31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2000" i="1" dirty="0"/>
              <a:t>Определите информационный объем текста в битах</a:t>
            </a:r>
            <a:endParaRPr lang="ru-RU" sz="2000" dirty="0"/>
          </a:p>
          <a:p>
            <a:r>
              <a:rPr lang="ru-RU" sz="2000" i="1" dirty="0"/>
              <a:t>		</a:t>
            </a:r>
            <a:r>
              <a:rPr lang="ru-RU" sz="2000" b="1" dirty="0" err="1"/>
              <a:t>Бамбарбия</a:t>
            </a:r>
            <a:r>
              <a:rPr lang="ru-RU" sz="2000" b="1" dirty="0"/>
              <a:t>! </a:t>
            </a:r>
            <a:r>
              <a:rPr lang="ru-RU" sz="2000" b="1" dirty="0" err="1"/>
              <a:t>Кергуду</a:t>
            </a:r>
            <a:r>
              <a:rPr lang="ru-RU" sz="2000" b="1" dirty="0"/>
              <a:t>!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428868"/>
            <a:ext cx="8115328" cy="36972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A68C-17CA-4069-8469-239E294EAF44}" type="datetime1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Задания для тренировки: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Считая, что каждый символ кодируется одним байтом, определите, чему равен информационный объем следующего высказывания </a:t>
            </a:r>
            <a:r>
              <a:rPr lang="ru-RU" i="1" dirty="0"/>
              <a:t>Жан-Жака Руссо</a:t>
            </a:r>
            <a:r>
              <a:rPr lang="ru-RU" dirty="0"/>
              <a:t> в битах:</a:t>
            </a:r>
          </a:p>
          <a:p>
            <a:pPr>
              <a:buNone/>
            </a:pPr>
            <a:r>
              <a:rPr lang="ru-RU" b="1" dirty="0"/>
              <a:t>   Тысячи путей ведут к заблуждению, к истине – только </a:t>
            </a:r>
            <a:r>
              <a:rPr lang="ru-RU" b="1" dirty="0" smtClean="0"/>
              <a:t>один.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ru-RU" dirty="0"/>
              <a:t>Автоматическое устройство осуществило перекодировку информационного сообщения на русском языке, первоначально записанного в 8-битном коде, в 16-битную кодировку </a:t>
            </a:r>
            <a:r>
              <a:rPr lang="en-US" i="1" dirty="0"/>
              <a:t>Unicode</a:t>
            </a:r>
            <a:r>
              <a:rPr lang="ru-RU" dirty="0"/>
              <a:t>. При этом информационное сообщение увеличилось на 2048 байт. Каков был информационный объем сообщения в </a:t>
            </a:r>
            <a:r>
              <a:rPr lang="ru-RU" dirty="0" err="1"/>
              <a:t>Кбайтах</a:t>
            </a:r>
            <a:r>
              <a:rPr lang="ru-RU" dirty="0"/>
              <a:t> до перекодировки? </a:t>
            </a:r>
            <a:endParaRPr lang="ru-RU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ru-RU" dirty="0"/>
              <a:t>Автоматическое устройство осуществило перекодировку информационного сообщения на русском языке, первоначально записанного в 16-битном коде </a:t>
            </a:r>
            <a:r>
              <a:rPr lang="en-US" i="1" dirty="0"/>
              <a:t>Unicode</a:t>
            </a:r>
            <a:r>
              <a:rPr lang="ru-RU" dirty="0"/>
              <a:t>, в 8-битную кодировку </a:t>
            </a:r>
            <a:br>
              <a:rPr lang="ru-RU" dirty="0"/>
            </a:br>
            <a:r>
              <a:rPr lang="ru-RU" i="1" dirty="0"/>
              <a:t>КОИ-8</a:t>
            </a:r>
            <a:r>
              <a:rPr lang="ru-RU" dirty="0"/>
              <a:t>. При этом информационное сообщение уменьшилось на 800 бит. Какова длина сообщения в символах?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A013-EC3D-4C6A-9959-134954D5CCA3}" type="datetime1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160 бит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60 символов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152 бита</a:t>
            </a:r>
          </a:p>
          <a:p>
            <a:pPr marL="514350" indent="-514350">
              <a:buNone/>
            </a:pPr>
            <a:r>
              <a:rPr lang="ru-RU" dirty="0" smtClean="0"/>
              <a:t>Тренировка: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456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100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57B0-3E3E-473E-A505-FC4ABC241185}" type="datetime1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</TotalTime>
  <Words>337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Начальная</vt:lpstr>
      <vt:lpstr>Кодирование текстовой информации. Основные кодировки кириллицы</vt:lpstr>
      <vt:lpstr>Что нужно знать: </vt:lpstr>
      <vt:lpstr>№1</vt:lpstr>
      <vt:lpstr>№2</vt:lpstr>
      <vt:lpstr>№3</vt:lpstr>
      <vt:lpstr>Задания для тренировки:</vt:lpstr>
      <vt:lpstr>Ответы:</vt:lpstr>
    </vt:vector>
  </TitlesOfParts>
  <Company>Lmm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Кодирование текстовой информации. Основные кодировки кириллицы</dc:title>
  <dc:creator>User</dc:creator>
  <cp:lastModifiedBy>User</cp:lastModifiedBy>
  <cp:revision>4</cp:revision>
  <dcterms:created xsi:type="dcterms:W3CDTF">2012-12-03T06:18:53Z</dcterms:created>
  <dcterms:modified xsi:type="dcterms:W3CDTF">2012-12-10T13:38:11Z</dcterms:modified>
</cp:coreProperties>
</file>