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F4D39-ED48-48F1-A916-81989F4C5468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802F6-9110-453B-B4F5-6DDFE03F23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7AF388B-D9B4-4EC3-BDEC-9074DC0E0A5B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7058-9334-4598-B900-FB279A0B6FFD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129E-DBA6-4565-A9EB-97BC65924348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E43AE-B905-482E-9DE4-2A0BE72D98FB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4B1C5D5-4017-4DC7-B421-B97424152F13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3C4C-9BB7-4986-BC2C-ECB87021FC06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157FD-B887-4B62-BD2E-138AA4C8042C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ADC60-2D78-4A51-8C8B-CD51383CB672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DF88F-C093-4583-BFED-934378661B36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F1D07-F544-4440-BD26-2989532C6CAD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E038-F089-49D6-BEAD-8BBF6CF58275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6A8109-5C6B-480C-B0A4-236BA30F231D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A16CE5-E487-4670-BB47-F08EF57689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количества </a:t>
            </a:r>
            <a:r>
              <a:rPr lang="ru-RU" dirty="0"/>
              <a:t>и</a:t>
            </a:r>
            <a:r>
              <a:rPr lang="ru-RU" dirty="0" smtClean="0"/>
              <a:t>нформации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ru-RU" dirty="0" smtClean="0"/>
              <a:t>Повторение</a:t>
            </a:r>
          </a:p>
          <a:p>
            <a:pPr algn="l"/>
            <a:r>
              <a:rPr lang="ru-RU" dirty="0" smtClean="0"/>
              <a:t>9 класс</a:t>
            </a:r>
          </a:p>
          <a:p>
            <a:pPr algn="l"/>
            <a:r>
              <a:rPr lang="ru-RU" dirty="0" smtClean="0"/>
              <a:t>Урок №1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BF18-5C5F-4A1D-9926-352BEFFA7AB8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3, 2, 3, 2, 3</a:t>
            </a:r>
          </a:p>
          <a:p>
            <a:pPr>
              <a:buNone/>
            </a:pPr>
            <a:r>
              <a:rPr lang="ru-RU" dirty="0" smtClean="0"/>
              <a:t>Самостоятельно:</a:t>
            </a:r>
            <a:endParaRPr lang="ru-RU" dirty="0"/>
          </a:p>
          <a:p>
            <a:pPr>
              <a:buNone/>
            </a:pPr>
            <a:r>
              <a:rPr lang="ru-RU" dirty="0" smtClean="0"/>
              <a:t>3,3, 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0E896-0F8F-4693-8080-A9FFAD844180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Вычисление информационного объема сообщения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Что нужно знать: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С помощью </a:t>
            </a:r>
            <a:r>
              <a:rPr lang="en-US" dirty="0" err="1" smtClean="0"/>
              <a:t>i</a:t>
            </a:r>
            <a:r>
              <a:rPr lang="en-US" i="1" dirty="0" smtClean="0"/>
              <a:t> </a:t>
            </a:r>
            <a:r>
              <a:rPr lang="ru-RU" dirty="0"/>
              <a:t>бит можно закодировать </a:t>
            </a:r>
            <a:r>
              <a:rPr lang="en-US" dirty="0" smtClean="0"/>
              <a:t>N </a:t>
            </a:r>
            <a:r>
              <a:rPr lang="ru-RU" dirty="0" smtClean="0"/>
              <a:t>различных </a:t>
            </a:r>
            <a:r>
              <a:rPr lang="ru-RU" dirty="0"/>
              <a:t>вариантов (чисел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N=2</a:t>
            </a:r>
            <a:r>
              <a:rPr lang="en-US" baseline="30000" dirty="0" smtClean="0"/>
              <a:t>i</a:t>
            </a:r>
          </a:p>
          <a:p>
            <a:r>
              <a:rPr lang="ru-RU" dirty="0" smtClean="0"/>
              <a:t>Таблица </a:t>
            </a:r>
            <a:r>
              <a:rPr lang="ru-RU" dirty="0"/>
              <a:t>степеней </a:t>
            </a:r>
            <a:r>
              <a:rPr lang="ru-RU" dirty="0" smtClean="0"/>
              <a:t>двойки</a:t>
            </a:r>
          </a:p>
          <a:p>
            <a:r>
              <a:rPr lang="ru-RU" dirty="0" smtClean="0"/>
              <a:t>При </a:t>
            </a:r>
            <a:r>
              <a:rPr lang="ru-RU" dirty="0"/>
              <a:t>измерении количества информации принимается, что в одном байте 8 бит, а в одном килобайте (1 Кбайт) – 1024 байта, в мегабайте (1 Мбайт) – 1024 </a:t>
            </a:r>
            <a:r>
              <a:rPr lang="ru-RU" dirty="0" err="1"/>
              <a:t>Кбайта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9497-649B-43F5-BD04-9532850EAC27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Ч</a:t>
            </a:r>
            <a:r>
              <a:rPr lang="ru-RU" dirty="0" smtClean="0"/>
              <a:t>тобы </a:t>
            </a:r>
            <a:r>
              <a:rPr lang="ru-RU" dirty="0"/>
              <a:t>найти информационный объем сообщения (текста) </a:t>
            </a:r>
            <a:r>
              <a:rPr lang="en-US" i="1" dirty="0"/>
              <a:t>I</a:t>
            </a:r>
            <a:r>
              <a:rPr lang="ru-RU" dirty="0"/>
              <a:t>, нужно умножить количество символов (отсчетов) </a:t>
            </a:r>
            <a:r>
              <a:rPr lang="en-US" dirty="0" smtClean="0"/>
              <a:t>K </a:t>
            </a:r>
            <a:r>
              <a:rPr lang="ru-RU" dirty="0"/>
              <a:t>на </a:t>
            </a:r>
            <a:r>
              <a:rPr lang="ru-RU" dirty="0" smtClean="0"/>
              <a:t>число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ru-RU" dirty="0" smtClean="0"/>
              <a:t>бит </a:t>
            </a:r>
            <a:r>
              <a:rPr lang="ru-RU" dirty="0"/>
              <a:t>на </a:t>
            </a:r>
            <a:r>
              <a:rPr lang="ru-RU" dirty="0" smtClean="0"/>
              <a:t>символ</a:t>
            </a:r>
            <a:r>
              <a:rPr lang="en-US" dirty="0" smtClean="0"/>
              <a:t>)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I=K*</a:t>
            </a:r>
            <a:r>
              <a:rPr lang="en-US" dirty="0" err="1" smtClean="0"/>
              <a:t>i</a:t>
            </a:r>
            <a:endParaRPr lang="en-US" dirty="0" smtClean="0"/>
          </a:p>
          <a:p>
            <a:pPr>
              <a:buNone/>
            </a:pPr>
            <a:r>
              <a:rPr lang="ru-RU" dirty="0"/>
              <a:t>М</a:t>
            </a:r>
            <a:r>
              <a:rPr lang="ru-RU" dirty="0" smtClean="0"/>
              <a:t>ощность </a:t>
            </a:r>
            <a:r>
              <a:rPr lang="ru-RU" dirty="0"/>
              <a:t>алфавита </a:t>
            </a:r>
            <a:r>
              <a:rPr lang="ru-RU" dirty="0" smtClean="0"/>
              <a:t>– </a:t>
            </a:r>
            <a:r>
              <a:rPr lang="ru-RU" dirty="0"/>
              <a:t>это количество символов в этом </a:t>
            </a:r>
            <a:r>
              <a:rPr lang="ru-RU" dirty="0" smtClean="0"/>
              <a:t>алфавите - </a:t>
            </a:r>
            <a:r>
              <a:rPr lang="en-US" dirty="0" smtClean="0"/>
              <a:t>N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26B71-38D7-4DA1-9C83-9C768858A772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/>
              <a:t>Шахматная доска состоит 8 столбцов и 8 строк. Какое минимальное количество бит потребуется для кодирования координат одного шахматного поля?</a:t>
            </a:r>
          </a:p>
          <a:p>
            <a:pPr>
              <a:buNone/>
            </a:pPr>
            <a:r>
              <a:rPr lang="ru-RU" sz="2000" dirty="0"/>
              <a:t>1) 4	2) 5 	3) 6 	4) 7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4547-EE2F-466A-9838-9EAE58D96512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/>
              <a:t>Два текста содержат одинаковое количество символов. Первый текст составлен в алфавите мощностью 16 символов, а второй текст – в алфавите из 256 символов. Во сколько раз количество информации во втором тексте больше, чем в первом?</a:t>
            </a:r>
          </a:p>
          <a:p>
            <a:pPr>
              <a:buNone/>
            </a:pPr>
            <a:r>
              <a:rPr lang="ru-RU" sz="2000" dirty="0"/>
              <a:t>1) 12	2) 2 	3) 24 	4) 4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4C5A-BF03-4209-B3B6-D9165D72479B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/>
              <a:t>Двое играют в «крестики-нолики» на поле 4 на 4 клетки.  Какое количество информации получил второй игрок, узнав ход первого игрока?</a:t>
            </a:r>
          </a:p>
          <a:p>
            <a:pPr>
              <a:buNone/>
            </a:pPr>
            <a:r>
              <a:rPr lang="ru-RU" sz="2000" dirty="0"/>
              <a:t>1) 1 бит	2) 2 бита 	3) 4 бита 	4) 16 бит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9D026-5236-4B42-B479-6BBE961357FF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sz="2000" dirty="0"/>
              <a:t>Объем сообщения – 7,5 Кбайт. Известно, что данное сообщение содержит 7680 символов. Какова мощность алфавита?</a:t>
            </a:r>
          </a:p>
          <a:p>
            <a:pPr>
              <a:buNone/>
            </a:pPr>
            <a:r>
              <a:rPr lang="ru-RU" sz="2000" dirty="0"/>
              <a:t>1) 77	2) 256 	3) 156 	4) 512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7A55-43A9-4879-B5EE-B8C0CA533D43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000" dirty="0"/>
              <a:t>Мощность алфавита равна 256. Сколько Кбайт памяти потребуется для сохранения 160 страниц текста, содержащего в среднем 192 символа на каждой странице?</a:t>
            </a:r>
          </a:p>
          <a:p>
            <a:pPr>
              <a:buNone/>
            </a:pPr>
            <a:r>
              <a:rPr lang="ru-RU" sz="2000" dirty="0"/>
              <a:t>1) 10	2) 20 	3) 30 	4) 40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C3681-861D-47BC-A800-D94C8B725190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Объем сообщения равен 11 Кбайт. Сообщение содержит 11264 символа. Какова мощность алфавита?</a:t>
            </a:r>
          </a:p>
          <a:p>
            <a:pPr marL="514350" indent="-514350">
              <a:buNone/>
            </a:pPr>
            <a:r>
              <a:rPr lang="ru-RU" dirty="0" smtClean="0"/>
              <a:t>	1)64	2) 128 	3) 256 	4) 512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ru-RU" dirty="0"/>
              <a:t>Мощность</a:t>
            </a:r>
            <a:r>
              <a:rPr lang="ru-RU" dirty="0" smtClean="0"/>
              <a:t> алфавита равна 64. Сколько Кбайт памяти потребуется, чтобы сохранить 128 страниц текста, содержащего в среднем 256 символов на каждой странице?</a:t>
            </a:r>
          </a:p>
          <a:p>
            <a:pPr marL="514350" indent="-514350">
              <a:buNone/>
            </a:pPr>
            <a:r>
              <a:rPr lang="ru-RU" dirty="0" smtClean="0"/>
              <a:t>	1)8 	2) 12 	3) </a:t>
            </a:r>
            <a:r>
              <a:rPr lang="en-US" dirty="0" smtClean="0"/>
              <a:t>24</a:t>
            </a:r>
            <a:r>
              <a:rPr lang="ru-RU" dirty="0" smtClean="0"/>
              <a:t> 	4) </a:t>
            </a:r>
            <a:r>
              <a:rPr lang="en-US" dirty="0" smtClean="0"/>
              <a:t>36</a:t>
            </a:r>
            <a:endParaRPr lang="ru-RU" dirty="0" smtClean="0"/>
          </a:p>
          <a:p>
            <a:pPr marL="514350" lvl="0" indent="-514350">
              <a:buFont typeface="+mj-lt"/>
              <a:buAutoNum type="arabicPeriod" startAt="3"/>
            </a:pPr>
            <a:r>
              <a:rPr lang="ru-RU" dirty="0" smtClean="0"/>
              <a:t>Два </a:t>
            </a:r>
            <a:r>
              <a:rPr lang="ru-RU" sz="3100" dirty="0"/>
              <a:t>текста</a:t>
            </a:r>
            <a:r>
              <a:rPr lang="ru-RU" dirty="0" smtClean="0"/>
              <a:t> содержат одинаковое количество символов. Первый текст составлен в алфавите мощностью 256 символов, а второй текст – в алфавите из 32 символов. Во сколько раз количество информации во втором тексте меньше, чем в первом?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1) 1,6	2) 8	3) 5 	4) 8192 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A41A4-C41E-4652-9C73-13ABAEA26981}" type="datetime1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16CE5-E487-4670-BB47-F08EF576897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202</TotalTime>
  <Words>300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Начальная</vt:lpstr>
      <vt:lpstr>Определение количества информации</vt:lpstr>
      <vt:lpstr>Вычисление информационного объема сообщения</vt:lpstr>
      <vt:lpstr>Слайд 3</vt:lpstr>
      <vt:lpstr>Задания:</vt:lpstr>
      <vt:lpstr>Слайд 5</vt:lpstr>
      <vt:lpstr>Слайд 6</vt:lpstr>
      <vt:lpstr>Слайд 7</vt:lpstr>
      <vt:lpstr>Слайд 8</vt:lpstr>
      <vt:lpstr>Самостоятельно</vt:lpstr>
      <vt:lpstr>Ответы: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количества информации</dc:title>
  <dc:creator>User</dc:creator>
  <cp:lastModifiedBy>User</cp:lastModifiedBy>
  <cp:revision>19</cp:revision>
  <dcterms:created xsi:type="dcterms:W3CDTF">2012-11-23T13:05:31Z</dcterms:created>
  <dcterms:modified xsi:type="dcterms:W3CDTF">2012-11-27T06:39:29Z</dcterms:modified>
</cp:coreProperties>
</file>