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E0472-E02E-4E1A-983B-C5B8448029F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E32A-B582-4CF4-B363-AE6198558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по теме «Давление твердых тел, жидкостей и газов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71942"/>
            <a:ext cx="4772036" cy="15668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Составила Королева Т. Ю., учитель физики и английского языка </a:t>
            </a:r>
          </a:p>
          <a:p>
            <a:r>
              <a:rPr lang="ru-RU" dirty="0" smtClean="0"/>
              <a:t>МАОУ СОШ № 7, г. Балаково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                     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Давление  твердого  тела  тем  больше,  чем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 </a:t>
            </a:r>
            <a:r>
              <a:rPr lang="ru-RU" dirty="0"/>
              <a:t>меньше  масса  тела         </a:t>
            </a:r>
            <a:r>
              <a:rPr lang="ru-RU" dirty="0" smtClean="0"/>
              <a:t>2) </a:t>
            </a:r>
            <a:r>
              <a:rPr lang="ru-RU" dirty="0"/>
              <a:t>меньше  площадь  поверхности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3) </a:t>
            </a:r>
            <a:r>
              <a:rPr lang="ru-RU" dirty="0"/>
              <a:t>больше площадь  поверхности</a:t>
            </a:r>
          </a:p>
          <a:p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071538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3857620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6643702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Какое  давление  оказывает  сила  8000 Н,  действующая  на  поверхность  площадью          4 м</a:t>
            </a:r>
            <a:r>
              <a:rPr lang="en-US" baseline="30000" dirty="0"/>
              <a:t>2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 32 </a:t>
            </a:r>
            <a:r>
              <a:rPr lang="ru-RU" dirty="0"/>
              <a:t>000 Па      </a:t>
            </a:r>
            <a:r>
              <a:rPr lang="ru-RU" dirty="0" smtClean="0"/>
              <a:t> 2) 2 </a:t>
            </a:r>
            <a:r>
              <a:rPr lang="ru-RU" dirty="0"/>
              <a:t>кПа      </a:t>
            </a:r>
            <a:r>
              <a:rPr lang="ru-RU" dirty="0" smtClean="0"/>
              <a:t>  3)  </a:t>
            </a:r>
            <a:r>
              <a:rPr lang="ru-RU" dirty="0"/>
              <a:t>В. 200 000 Па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42872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428624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714376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Давление  столба  жидкости  обусловлено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1)весом  </a:t>
            </a:r>
            <a:r>
              <a:rPr lang="ru-RU" dirty="0"/>
              <a:t>жидкости           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2) </a:t>
            </a:r>
            <a:r>
              <a:rPr lang="ru-RU" dirty="0"/>
              <a:t>текучестью  жидкости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3) объемом  </a:t>
            </a:r>
            <a:r>
              <a:rPr lang="ru-RU" dirty="0"/>
              <a:t>жидкости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285852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214810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6786578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Цистерна  заполнена  нефтью. Чему  равно  давление  нефти   на  глубине 200 см?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 16 </a:t>
            </a:r>
            <a:r>
              <a:rPr lang="ru-RU" dirty="0"/>
              <a:t>кПа           </a:t>
            </a:r>
            <a:r>
              <a:rPr lang="ru-RU" dirty="0" smtClean="0"/>
              <a:t>  2) 200  </a:t>
            </a:r>
            <a:r>
              <a:rPr lang="ru-RU" dirty="0"/>
              <a:t>кПа             </a:t>
            </a:r>
            <a:r>
              <a:rPr lang="ru-RU" dirty="0" smtClean="0"/>
              <a:t> 3)160 </a:t>
            </a:r>
            <a:r>
              <a:rPr lang="ru-RU" dirty="0"/>
              <a:t>Па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357290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35768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14376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Закон  Паскаля  действует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1)только  </a:t>
            </a:r>
            <a:r>
              <a:rPr lang="ru-RU" dirty="0"/>
              <a:t>в  газах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2) </a:t>
            </a:r>
            <a:r>
              <a:rPr lang="ru-RU" dirty="0"/>
              <a:t>только  в  жидкостях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3) в </a:t>
            </a:r>
            <a:r>
              <a:rPr lang="ru-RU" dirty="0"/>
              <a:t>газах,  жидкостях  и  твердых  телах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4) в  </a:t>
            </a:r>
            <a:r>
              <a:rPr lang="ru-RU" dirty="0"/>
              <a:t>газах  и  жидкостях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00010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314324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528638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742952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из вариантов ответов соответствует единице давления 1Па?</a:t>
            </a:r>
          </a:p>
          <a:p>
            <a:pPr>
              <a:buNone/>
            </a:pPr>
            <a:r>
              <a:rPr lang="ru-RU" dirty="0" smtClean="0"/>
              <a:t>    1) 1 Н·м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2) 1 Н·м</a:t>
            </a:r>
            <a:r>
              <a:rPr lang="ru-RU" baseline="30000" dirty="0" smtClean="0"/>
              <a:t>2</a:t>
            </a:r>
          </a:p>
          <a:p>
            <a:pPr>
              <a:buNone/>
            </a:pPr>
            <a:r>
              <a:rPr lang="ru-RU" baseline="30000" dirty="0"/>
              <a:t> </a:t>
            </a:r>
            <a:r>
              <a:rPr lang="ru-RU" baseline="30000" dirty="0" smtClean="0"/>
              <a:t>     </a:t>
            </a:r>
            <a:r>
              <a:rPr lang="ru-RU" dirty="0" smtClean="0"/>
              <a:t>3</a:t>
            </a:r>
            <a:r>
              <a:rPr lang="ru-RU" dirty="0"/>
              <a:t>)  1 Н/м</a:t>
            </a:r>
            <a:r>
              <a:rPr lang="ru-RU" baseline="30000" dirty="0"/>
              <a:t>2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50016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4214810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Скругленный прямоугольник 8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6929454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Почему всплывающие в воде пузырьки воздуха имеют шарообразную форму? </a:t>
            </a:r>
          </a:p>
          <a:p>
            <a:pPr>
              <a:buNone/>
            </a:pPr>
            <a:r>
              <a:rPr lang="ru-RU" sz="2400" dirty="0" smtClean="0"/>
              <a:t>   1) вода давит на газ в пузырьке одинаково со всех сторон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2) воздух в пузырьках производит одинаковое давление по всем направлениям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3) верный вариант включает оба высказывания 1 и 2 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214414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378618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628651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чего зависит давление жидкости на дно сосуда?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1) от площади дна сосуда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2) от формы сосуда и площади его дна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3) от плотности и высоты столба жидкости</a:t>
            </a:r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285852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3929058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6357950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Тест по теме «Давление твердых тел, жидкостей и газов                                                                                                                   </vt:lpstr>
      <vt:lpstr>Вопрос 1                         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«Давление твердых тел, жидкостей и газов                                                                                                                   »</dc:title>
  <dc:creator>Учитель</dc:creator>
  <cp:lastModifiedBy>Учитель</cp:lastModifiedBy>
  <cp:revision>16</cp:revision>
  <dcterms:created xsi:type="dcterms:W3CDTF">2014-11-22T08:42:47Z</dcterms:created>
  <dcterms:modified xsi:type="dcterms:W3CDTF">2014-12-08T07:26:16Z</dcterms:modified>
</cp:coreProperties>
</file>