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5" r:id="rId9"/>
    <p:sldId id="266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50977-1AC8-4D11-854C-04F91C736BD3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747F8-055F-4C15-897B-89CEFD489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47F8-055F-4C15-897B-89CEFD4890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47F8-055F-4C15-897B-89CEFD4890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66C7-E941-4DE5-B99E-97E55D752851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24A0-AA13-4D72-9D94-BBC8B79CA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71810"/>
            <a:ext cx="7772400" cy="2143140"/>
          </a:xfrm>
        </p:spPr>
        <p:txBody>
          <a:bodyPr>
            <a:noAutofit/>
          </a:bodyPr>
          <a:lstStyle/>
          <a:p>
            <a:r>
              <a:rPr lang="ru-RU" sz="9600" dirty="0" smtClean="0"/>
              <a:t>Мы   вместе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643314"/>
            <a:ext cx="7786742" cy="2714644"/>
          </a:xfrm>
        </p:spPr>
        <p:txBody>
          <a:bodyPr>
            <a:normAutofit fontScale="40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endParaRPr lang="ru-RU" sz="3300" i="1" dirty="0" smtClean="0">
              <a:solidFill>
                <a:schemeClr val="tx1"/>
              </a:solidFill>
            </a:endParaRPr>
          </a:p>
          <a:p>
            <a:endParaRPr lang="ru-RU" sz="3300" i="1" dirty="0" smtClean="0">
              <a:solidFill>
                <a:schemeClr val="tx1"/>
              </a:solidFill>
            </a:endParaRPr>
          </a:p>
          <a:p>
            <a:endParaRPr lang="ru-RU" sz="5100" i="1" dirty="0" smtClean="0">
              <a:solidFill>
                <a:schemeClr val="tx1"/>
              </a:solidFill>
            </a:endParaRPr>
          </a:p>
          <a:p>
            <a:endParaRPr lang="ru-RU" sz="5100" i="1" dirty="0" smtClean="0">
              <a:solidFill>
                <a:schemeClr val="tx1"/>
              </a:solidFill>
            </a:endParaRPr>
          </a:p>
          <a:p>
            <a:endParaRPr lang="ru-RU" sz="5100" i="1" dirty="0" smtClean="0">
              <a:solidFill>
                <a:schemeClr val="tx1"/>
              </a:solidFill>
            </a:endParaRPr>
          </a:p>
          <a:p>
            <a:r>
              <a:rPr lang="ru-RU" sz="7000" i="1" dirty="0" smtClean="0">
                <a:solidFill>
                  <a:schemeClr val="tx1"/>
                </a:solidFill>
              </a:rPr>
              <a:t>Презентация на тему</a:t>
            </a:r>
          </a:p>
          <a:p>
            <a:r>
              <a:rPr lang="ru-RU" sz="7000" dirty="0" smtClean="0">
                <a:solidFill>
                  <a:schemeClr val="tx1"/>
                </a:solidFill>
              </a:rPr>
              <a:t>«Единение народов Беларуси и России»     </a:t>
            </a:r>
            <a:endParaRPr lang="ru-RU" sz="7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\Рабочий стол\Презентация\166457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71480"/>
            <a:ext cx="400052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214686"/>
            <a:ext cx="571504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МОГИЛЕВ</a:t>
            </a:r>
            <a:endParaRPr lang="ru-RU" dirty="0"/>
          </a:p>
        </p:txBody>
      </p:sp>
      <p:pic>
        <p:nvPicPr>
          <p:cNvPr id="8195" name="Picture 3" descr="C:\Documents and Settings\Admin\Рабочий стол\Презентация\могилев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7166"/>
            <a:ext cx="5715000" cy="2428892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Презентация\мог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71942"/>
            <a:ext cx="521495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714776" cy="1011222"/>
          </a:xfrm>
        </p:spPr>
        <p:txBody>
          <a:bodyPr/>
          <a:lstStyle/>
          <a:p>
            <a:r>
              <a:rPr lang="ru-RU" dirty="0" smtClean="0"/>
              <a:t>Витебск</a:t>
            </a:r>
            <a:endParaRPr lang="ru-RU" dirty="0"/>
          </a:p>
        </p:txBody>
      </p:sp>
      <p:pic>
        <p:nvPicPr>
          <p:cNvPr id="9218" name="Picture 2" descr="C:\Documents and Settings\Admin\Рабочий стол\Презентация\витеб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1"/>
            <a:ext cx="3571900" cy="2143141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Презентация\витеб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3429024" cy="2928958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Презентация\витеб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3116"/>
            <a:ext cx="328614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  в 1996 году президенты России и Беларуси Борис Ельцин и Александр Лукашенко подписали в Москве Договор «Об образовании Сообщества России и Беларуси». А уже спустя год, 2 апреля 1997 года, был подписан Договор «О Союзе Беларуси и России», который дал новый импульс процессу всеобъемлющей интеграции двух государств.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С тех пор этот день отмечается как День единения народов Беларуси и России,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Народ Беларуси и России едины,</a:t>
            </a:r>
          </a:p>
          <a:p>
            <a:pPr>
              <a:buNone/>
            </a:pPr>
            <a:r>
              <a:rPr lang="ru-RU" b="1" i="1" dirty="0" smtClean="0"/>
              <a:t>        А значит непобедимы.</a:t>
            </a:r>
          </a:p>
          <a:p>
            <a:pPr>
              <a:buNone/>
            </a:pPr>
            <a:r>
              <a:rPr lang="ru-RU" b="1" i="1" dirty="0" smtClean="0"/>
              <a:t>        Давайте в дружбе вместе жить</a:t>
            </a:r>
          </a:p>
          <a:p>
            <a:pPr>
              <a:buNone/>
            </a:pPr>
            <a:r>
              <a:rPr lang="ru-RU" b="1" i="1" dirty="0" smtClean="0"/>
              <a:t>        И не придется нам тогда тужить!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Смоленская область расположена на западе России. Смоленщина – одна из пограничных областей России. Наша область с запада граничит с Беларусью</a:t>
            </a:r>
            <a:endParaRPr lang="ru-RU" sz="2400" b="1" i="1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924300" y="3186113"/>
          <a:ext cx="1295400" cy="485775"/>
        </p:xfrm>
        <a:graphic>
          <a:graphicData uri="http://schemas.openxmlformats.org/presentationml/2006/ole">
            <p:oleObj spid="_x0000_s2051" name="Пакет" r:id="rId3" imgW="1295280" imgH="485640" progId="Package">
              <p:embed/>
            </p:oleObj>
          </a:graphicData>
        </a:graphic>
      </p:graphicFrame>
      <p:pic>
        <p:nvPicPr>
          <p:cNvPr id="2052" name="Picture 4" descr="C:\Documents and Settings\Admin\Рабочий стол\Презентация\Безымянный шоп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355" y="1714488"/>
            <a:ext cx="6929487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Флаги</a:t>
            </a:r>
            <a:br>
              <a:rPr lang="ru-RU" dirty="0" smtClean="0"/>
            </a:br>
            <a:r>
              <a:rPr lang="ru-RU" dirty="0" smtClean="0"/>
              <a:t> Беларуси              России 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2152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9"/>
            <a:ext cx="335758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Рабочий стол\Презентация\img_284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571900" cy="3643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5500702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Смоленской области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5500702"/>
            <a:ext cx="2900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Беларуси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У народов России и Беларуси общая</a:t>
            </a:r>
            <a:br>
              <a:rPr lang="ru-RU" i="1" dirty="0" smtClean="0"/>
            </a:br>
            <a:r>
              <a:rPr lang="ru-RU" i="1" dirty="0" smtClean="0"/>
              <a:t>культура и традиции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С Днем единения народов!</a:t>
            </a:r>
          </a:p>
          <a:p>
            <a:pPr>
              <a:buNone/>
            </a:pPr>
            <a:r>
              <a:rPr lang="ru-RU" dirty="0" smtClean="0"/>
              <a:t>               Россия и Беларусь связаны</a:t>
            </a:r>
          </a:p>
          <a:p>
            <a:pPr>
              <a:buNone/>
            </a:pPr>
            <a:r>
              <a:rPr lang="ru-RU" dirty="0" smtClean="0"/>
              <a:t>                на век крепкими узами.</a:t>
            </a:r>
          </a:p>
          <a:p>
            <a:pPr>
              <a:buNone/>
            </a:pPr>
            <a:r>
              <a:rPr lang="ru-RU" dirty="0" smtClean="0"/>
              <a:t>                Общая история и славянский народ</a:t>
            </a:r>
          </a:p>
          <a:p>
            <a:pPr algn="ctr">
              <a:buNone/>
            </a:pPr>
            <a:r>
              <a:rPr lang="ru-RU" dirty="0" smtClean="0"/>
              <a:t>   Пусть эта дружба свои плоды              принесет!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история</a:t>
            </a:r>
            <a:endParaRPr lang="ru-RU" dirty="0"/>
          </a:p>
        </p:txBody>
      </p:sp>
      <p:pic>
        <p:nvPicPr>
          <p:cNvPr id="4098" name="Picture 2" descr="C:\Documents and Settings\Admin\Рабочий стол\Презентация\1329489442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214710" cy="442915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622837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335758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b="1" i="1" dirty="0" smtClean="0"/>
              <a:t>Общая история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Город герой – </a:t>
            </a:r>
            <a:br>
              <a:rPr lang="ru-RU" dirty="0" smtClean="0"/>
            </a:br>
            <a:r>
              <a:rPr lang="ru-RU" dirty="0" smtClean="0"/>
              <a:t>                                                   Смоленск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71477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Admin\Рабочий стол\Презентация\101774455_large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4143404" cy="3286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71480"/>
            <a:ext cx="6572296" cy="1643074"/>
          </a:xfrm>
        </p:spPr>
        <p:txBody>
          <a:bodyPr>
            <a:noAutofit/>
          </a:bodyPr>
          <a:lstStyle/>
          <a:p>
            <a:r>
              <a:rPr lang="ru-RU" sz="5400" dirty="0" smtClean="0"/>
              <a:t>Город герой –</a:t>
            </a:r>
            <a:br>
              <a:rPr lang="ru-RU" sz="5400" dirty="0" smtClean="0"/>
            </a:br>
            <a:r>
              <a:rPr lang="ru-RU" sz="5400" dirty="0" smtClean="0"/>
              <a:t> Брест</a:t>
            </a:r>
            <a:endParaRPr lang="ru-RU" sz="5400" dirty="0"/>
          </a:p>
        </p:txBody>
      </p:sp>
      <p:pic>
        <p:nvPicPr>
          <p:cNvPr id="7170" name="Picture 2" descr="C:\Documents and Settings\Admin\Рабочий стол\Презентация\брест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2"/>
            <a:ext cx="3643338" cy="3143273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Презентация\бре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36156"/>
            <a:ext cx="3667152" cy="2750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FFC30B"/>
      </a:accent1>
      <a:accent2>
        <a:srgbClr val="FFC000"/>
      </a:accent2>
      <a:accent3>
        <a:srgbClr val="FFC000"/>
      </a:accent3>
      <a:accent4>
        <a:srgbClr val="FFC30B"/>
      </a:accent4>
      <a:accent5>
        <a:srgbClr val="FFC30B"/>
      </a:accent5>
      <a:accent6>
        <a:srgbClr val="FFC30B"/>
      </a:accent6>
      <a:hlink>
        <a:srgbClr val="FFC30B"/>
      </a:hlink>
      <a:folHlink>
        <a:srgbClr val="FFC30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168</Words>
  <Application>Microsoft Office PowerPoint</Application>
  <PresentationFormat>Экран (4:3)</PresentationFormat>
  <Paragraphs>37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Пакет</vt:lpstr>
      <vt:lpstr>Мы   вместе</vt:lpstr>
      <vt:lpstr>  в 1996 году президенты России и Беларуси Борис Ельцин и Александр Лукашенко подписали в Москве Договор «Об образовании Сообщества России и Беларуси». А уже спустя год, 2 апреля 1997 года, был подписан Договор «О Союзе Беларуси и России», который дал новый импульс процессу всеобъемлющей интеграции двух государств.  С тех пор этот день отмечается как День единения народов Беларуси и России,</vt:lpstr>
      <vt:lpstr>Смоленская область расположена на западе России. Смоленщина – одна из пограничных областей России. Наша область с запада граничит с Беларусью</vt:lpstr>
      <vt:lpstr>Флаги  Беларуси              России  </vt:lpstr>
      <vt:lpstr>Гербы</vt:lpstr>
      <vt:lpstr>У народов России и Беларуси общая культура и традиции</vt:lpstr>
      <vt:lpstr>Общая история</vt:lpstr>
      <vt:lpstr>                                           Общая история                          Город герой –                                                     Смоленск</vt:lpstr>
      <vt:lpstr>Город герой –  Брест</vt:lpstr>
      <vt:lpstr>МОГИЛЕВ</vt:lpstr>
      <vt:lpstr>Витебск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 вместе</dc:title>
  <dc:creator>Admin</dc:creator>
  <cp:lastModifiedBy>Admin</cp:lastModifiedBy>
  <cp:revision>4</cp:revision>
  <dcterms:created xsi:type="dcterms:W3CDTF">2014-03-16T17:18:10Z</dcterms:created>
  <dcterms:modified xsi:type="dcterms:W3CDTF">2014-05-22T18:03:40Z</dcterms:modified>
</cp:coreProperties>
</file>