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4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3A545FD-F056-4189-8DC6-6E7523033B16}">
          <p14:sldIdLst>
            <p14:sldId id="256"/>
            <p14:sldId id="257"/>
            <p14:sldId id="264"/>
            <p14:sldId id="258"/>
            <p14:sldId id="259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6021676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Второй закон Ньютона.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1" name="Picture 3" descr="C:\Users\Grushewskie\Desktop\0008-008-Vtoroj-zakon-Njut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10181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5026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4752528" cy="518457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Сэр </a:t>
            </a:r>
            <a:r>
              <a:rPr lang="ru-RU" dirty="0" smtClean="0"/>
              <a:t>Исаак Ньютон родился 25 </a:t>
            </a:r>
            <a:r>
              <a:rPr lang="ru-RU" dirty="0"/>
              <a:t>декабря 1642 </a:t>
            </a:r>
            <a:r>
              <a:rPr lang="ru-RU" dirty="0" smtClean="0"/>
              <a:t>года— </a:t>
            </a:r>
            <a:r>
              <a:rPr lang="ru-RU" dirty="0"/>
              <a:t>английский физик, математик, механик и астроном, один из создателей классической физики</a:t>
            </a:r>
            <a:r>
              <a:rPr lang="ru-RU" dirty="0" smtClean="0"/>
              <a:t>.</a:t>
            </a:r>
          </a:p>
          <a:p>
            <a:r>
              <a:rPr lang="ru-RU" dirty="0"/>
              <a:t>Автор фундаментального труда «Математические начала натуральной философии», в котором он изложил закон всемирного тяготения и три закона механики, ставшие основой классической механики. Разработал дифференциальное и интегральное исчисления, теорию цвета, заложил основы современной физической оптики, создал многие другие математические и физические теории.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62139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5665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365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/>
          <a:lstStyle/>
          <a:p>
            <a:r>
              <a:rPr lang="ru-RU" dirty="0" smtClean="0"/>
              <a:t>Второй закон Ньютона.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325112"/>
          </a:xfrm>
        </p:spPr>
        <p:txBody>
          <a:bodyPr/>
          <a:lstStyle/>
          <a:p>
            <a:r>
              <a:rPr lang="ru-RU" dirty="0"/>
              <a:t>Второй закон Ньютона — дифференциальный закон механического движения, описывающий зависимость ускорения тела от равнодействующей всех приложенных к телу сил и массы тела. Один из трёх законов Ньютона.</a:t>
            </a:r>
          </a:p>
        </p:txBody>
      </p:sp>
    </p:spTree>
    <p:extLst>
      <p:ext uri="{BB962C8B-B14F-4D97-AF65-F5344CB8AC3E}">
        <p14:creationId xmlns:p14="http://schemas.microsoft.com/office/powerpoint/2010/main" xmlns="" val="2475834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325112"/>
          </a:xfrm>
        </p:spPr>
        <p:txBody>
          <a:bodyPr>
            <a:normAutofit/>
          </a:bodyPr>
          <a:lstStyle/>
          <a:p>
            <a:r>
              <a:rPr lang="ru-RU" sz="1800" dirty="0"/>
              <a:t>Объектом, о котором идёт речь во втором законе Ньютона, является материальная точка, обладающая неотъемлемым свойством — инертностью, величина которой характеризуется массой. В классической (</a:t>
            </a:r>
            <a:r>
              <a:rPr lang="ru-RU" sz="1800" dirty="0" err="1"/>
              <a:t>ньютоновской</a:t>
            </a:r>
            <a:r>
              <a:rPr lang="ru-RU" sz="1800" dirty="0"/>
              <a:t>) механике масса материальной точки полагается постоянной во времени и не зависящей от каких-либо особенностей её движения и взаимодействия с другими </a:t>
            </a:r>
            <a:r>
              <a:rPr lang="ru-RU" sz="1800" dirty="0" smtClean="0"/>
              <a:t>телами.</a:t>
            </a:r>
            <a:endParaRPr lang="ru-RU" sz="1800" dirty="0"/>
          </a:p>
        </p:txBody>
      </p:sp>
      <p:pic>
        <p:nvPicPr>
          <p:cNvPr id="3075" name="Picture 3" descr="C:\Users\Grushewskie\Desktop\0014-014-Zakony-Njut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9"/>
            <a:ext cx="6192688" cy="427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69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ru-RU" dirty="0" smtClean="0"/>
              <a:t>Формулировки: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32511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своём труде «Математические начала натуральной философии», Исаак Ньютон приводит следующую </a:t>
            </a:r>
            <a:r>
              <a:rPr lang="ru-RU" dirty="0" smtClean="0"/>
              <a:t>формулировку </a:t>
            </a:r>
            <a:r>
              <a:rPr lang="ru-RU" dirty="0"/>
              <a:t>своего закона:</a:t>
            </a:r>
          </a:p>
          <a:p>
            <a:pPr marL="109728" indent="0">
              <a:buNone/>
            </a:pPr>
            <a:r>
              <a:rPr lang="ru-RU" b="1" dirty="0"/>
              <a:t>Изменение количества движения пропорционально приложенной движущей силе и происходит по направлению той прямой, по которой эта сила действует.</a:t>
            </a:r>
          </a:p>
          <a:p>
            <a:endParaRPr lang="ru-RU" dirty="0"/>
          </a:p>
          <a:p>
            <a:r>
              <a:rPr lang="ru-RU" dirty="0"/>
              <a:t>Современная формулировка:</a:t>
            </a:r>
          </a:p>
          <a:p>
            <a:pPr marL="109728" indent="0">
              <a:buNone/>
            </a:pPr>
            <a:r>
              <a:rPr lang="ru-RU" b="1" dirty="0"/>
              <a:t>В инерциальных системах отсчёта ускорение, приобретаемое материальной точкой, прямо пропорционально вызывающей его силе, совпадает с ней по направлению и обратно пропорционально массе материальной точки.</a:t>
            </a:r>
          </a:p>
        </p:txBody>
      </p:sp>
    </p:spTree>
    <p:extLst>
      <p:ext uri="{BB962C8B-B14F-4D97-AF65-F5344CB8AC3E}">
        <p14:creationId xmlns:p14="http://schemas.microsoft.com/office/powerpoint/2010/main" xmlns="" val="110996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136904" cy="1224136"/>
          </a:xfrm>
        </p:spPr>
        <p:txBody>
          <a:bodyPr/>
          <a:lstStyle/>
          <a:p>
            <a:r>
              <a:rPr lang="ru-RU" dirty="0"/>
              <a:t>Обычно этот закон записывается в виде формулы: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1388" y="1916832"/>
            <a:ext cx="6408712" cy="456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175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</TotalTime>
  <Words>242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Городская</vt:lpstr>
      <vt:lpstr>Второй закон Ньютона. </vt:lpstr>
      <vt:lpstr>Слайд 2</vt:lpstr>
      <vt:lpstr>Слайд 3</vt:lpstr>
      <vt:lpstr>Второй закон Ньютона.</vt:lpstr>
      <vt:lpstr>Слайд 5</vt:lpstr>
      <vt:lpstr>Формулировки: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Второй закон Ньютона. </dc:title>
  <dc:creator>Grushewskie</dc:creator>
  <cp:lastModifiedBy>Пользователь</cp:lastModifiedBy>
  <cp:revision>6</cp:revision>
  <dcterms:created xsi:type="dcterms:W3CDTF">2014-10-20T08:45:58Z</dcterms:created>
  <dcterms:modified xsi:type="dcterms:W3CDTF">2014-12-10T06:42:11Z</dcterms:modified>
</cp:coreProperties>
</file>