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1%D0%BA%D0%BE%D1%80%D0%BE%D1%81%D1%82%D1%8C" TargetMode="External"/><Relationship Id="rId2" Type="http://schemas.openxmlformats.org/officeDocument/2006/relationships/hyperlink" Target="https://ru.wikipedia.org/wiki/%D0%98%D0%BC%D0%BF%D1%83%D0%BB%D1%8C%D1%8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s://ru.wikipedia.org/wiki/%D0%92%D1%80%D0%B5%D0%BC%D1%8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7772400" cy="7486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Второй закон Ньютона</a:t>
            </a: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340768"/>
            <a:ext cx="6019800" cy="430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2898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48680"/>
            <a:ext cx="5221208" cy="5418928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Исаак Ньютон (1643-1727) — английский математик, механик, астроном и физик, создатель классической механики, член (1672) и президент (с 1703) Лондонского королевского общества. Один из основоположников современной физики, сформулировал основные законы механики и был фактическим создателем единой физической программы описания всех физических явлений на базе механики, открыл закон всемирного тяготения, объяснил движение планет вокруг Солнца и Луны вокруг Земли, а также приливы в океанах, заложил основы механики сплошных сред, акустики и физической оптики.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052736"/>
            <a:ext cx="3118798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83605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01528" cy="419479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Второй закон Ньютона — дифференциальный закон движения, описывающий взаимосвязь между приложенной к материальной точке силой и получающимся от этого ускорением этой точки. Фактически, второй закон Ньютона вводит массу как меру проявления инертности материальной точки в выбранной инерциальной системе отсчёта (ИСО).</a:t>
            </a:r>
          </a:p>
        </p:txBody>
      </p:sp>
    </p:spTree>
    <p:extLst>
      <p:ext uri="{BB962C8B-B14F-4D97-AF65-F5344CB8AC3E}">
        <p14:creationId xmlns:p14="http://schemas.microsoft.com/office/powerpoint/2010/main" xmlns="" val="1104373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Масса материальной точки при этом полагается величиной постоянной во времени и независящей от каких-либо особенностей её движения и взаимодействия с другими </a:t>
            </a:r>
            <a:r>
              <a:rPr lang="ru-RU" dirty="0" smtClean="0"/>
              <a:t>телами.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996952"/>
            <a:ext cx="6046686" cy="344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1562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183880" cy="1051560"/>
          </a:xfrm>
        </p:spPr>
        <p:txBody>
          <a:bodyPr/>
          <a:lstStyle/>
          <a:p>
            <a:r>
              <a:rPr lang="ru-RU" dirty="0" smtClean="0"/>
              <a:t>Современная формулировка.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183880" cy="4187952"/>
          </a:xfrm>
        </p:spPr>
        <p:txBody>
          <a:bodyPr/>
          <a:lstStyle/>
          <a:p>
            <a:r>
              <a:rPr lang="ru-RU" dirty="0"/>
              <a:t>В инерциальной системе отсчета ускорение, которое получает материальная точка, прямо пропорционально равнодействующей всех приложенных к ней сил и обратно пропорционально её массе.</a:t>
            </a:r>
          </a:p>
        </p:txBody>
      </p:sp>
    </p:spTree>
    <p:extLst>
      <p:ext uri="{BB962C8B-B14F-4D97-AF65-F5344CB8AC3E}">
        <p14:creationId xmlns:p14="http://schemas.microsoft.com/office/powerpoint/2010/main" xmlns="" val="1813158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При подходящем выборе единиц измерения, этот закон можно записать в виде формулы</a:t>
            </a:r>
            <a:r>
              <a:rPr lang="ru-RU" dirty="0" smtClean="0"/>
              <a:t>:</a:t>
            </a:r>
          </a:p>
          <a:p>
            <a:endParaRPr lang="ru-RU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060847"/>
            <a:ext cx="5904656" cy="4207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83890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Второй закон Ньютона может быть также сформулирован в эквивалентной форме с использованием понятия импульс:</a:t>
            </a:r>
          </a:p>
          <a:p>
            <a:pPr marL="0" indent="0">
              <a:buNone/>
            </a:pPr>
            <a:r>
              <a:rPr lang="ru-RU" dirty="0" smtClean="0"/>
              <a:t>В инерциальной системе отсчета скорость изменения импульса материальной точки равна равнодействующей всех приложенных к ней внешних сил.</a:t>
            </a:r>
          </a:p>
          <a:p>
            <a:endParaRPr lang="ru-RU" dirty="0" smtClean="0">
              <a:solidFill>
                <a:srgbClr val="252525"/>
              </a:solidFill>
              <a:latin typeface="Arial"/>
            </a:endParaRPr>
          </a:p>
          <a:p>
            <a:endParaRPr lang="ru-RU" dirty="0">
              <a:solidFill>
                <a:srgbClr val="252525"/>
              </a:solidFill>
              <a:latin typeface="Arial"/>
            </a:endParaRPr>
          </a:p>
          <a:p>
            <a:endParaRPr lang="ru-RU" dirty="0" smtClean="0">
              <a:solidFill>
                <a:srgbClr val="252525"/>
              </a:solidFill>
              <a:latin typeface="Arial"/>
            </a:endParaRPr>
          </a:p>
          <a:p>
            <a:endParaRPr lang="ru-RU" dirty="0">
              <a:solidFill>
                <a:srgbClr val="252525"/>
              </a:solidFill>
              <a:latin typeface="Arial"/>
            </a:endParaRPr>
          </a:p>
          <a:p>
            <a:pPr marL="0" indent="0">
              <a:buNone/>
            </a:pPr>
            <a:endParaRPr lang="ru-RU" dirty="0">
              <a:solidFill>
                <a:srgbClr val="252525"/>
              </a:solidFill>
              <a:latin typeface="Arial"/>
            </a:endParaRPr>
          </a:p>
          <a:p>
            <a:r>
              <a:rPr lang="ru-RU" dirty="0" smtClean="0">
                <a:solidFill>
                  <a:srgbClr val="252525"/>
                </a:solidFill>
                <a:latin typeface="Arial"/>
              </a:rPr>
              <a:t>где</a:t>
            </a:r>
            <a:r>
              <a:rPr lang="ru-RU" dirty="0">
                <a:solidFill>
                  <a:srgbClr val="252525"/>
                </a:solidFill>
                <a:latin typeface="Arial"/>
              </a:rPr>
              <a:t>  — </a:t>
            </a:r>
            <a:r>
              <a:rPr lang="ru-RU" dirty="0">
                <a:solidFill>
                  <a:srgbClr val="0B0080"/>
                </a:solidFill>
                <a:latin typeface="Arial"/>
                <a:hlinkClick r:id="rId2" tooltip="Импульс"/>
              </a:rPr>
              <a:t>импульс</a:t>
            </a:r>
            <a:r>
              <a:rPr lang="ru-RU" dirty="0">
                <a:solidFill>
                  <a:srgbClr val="252525"/>
                </a:solidFill>
                <a:latin typeface="Arial"/>
              </a:rPr>
              <a:t> точки,  — её </a:t>
            </a:r>
            <a:r>
              <a:rPr lang="ru-RU" dirty="0">
                <a:solidFill>
                  <a:srgbClr val="0B0080"/>
                </a:solidFill>
                <a:latin typeface="Arial"/>
                <a:hlinkClick r:id="rId3" tooltip="Скорость"/>
              </a:rPr>
              <a:t>скорость</a:t>
            </a:r>
            <a:r>
              <a:rPr lang="ru-RU" dirty="0">
                <a:solidFill>
                  <a:srgbClr val="252525"/>
                </a:solidFill>
                <a:latin typeface="Arial"/>
              </a:rPr>
              <a:t>, а  — </a:t>
            </a:r>
            <a:r>
              <a:rPr lang="ru-RU" dirty="0">
                <a:solidFill>
                  <a:srgbClr val="0B0080"/>
                </a:solidFill>
                <a:latin typeface="Arial"/>
                <a:hlinkClick r:id="rId4" tooltip="Время"/>
              </a:rPr>
              <a:t>время</a:t>
            </a:r>
            <a:r>
              <a:rPr lang="ru-RU" dirty="0">
                <a:solidFill>
                  <a:srgbClr val="252525"/>
                </a:solidFill>
                <a:latin typeface="Arial"/>
              </a:rPr>
              <a:t>. При такой формулировке, как и при предшествующей, полагают, что масса материальной точки неизменна во времени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123" name="Picture 3" descr="C:\Users\Grushewskie\Desktop\d27e86169caeeb52850e012814ae32c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2276871"/>
            <a:ext cx="1584176" cy="1001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883441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</TotalTime>
  <Words>237</Words>
  <Application>Microsoft Office PowerPoint</Application>
  <PresentationFormat>Экран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Второй закон Ньютона</vt:lpstr>
      <vt:lpstr>Слайд 2</vt:lpstr>
      <vt:lpstr>Слайд 3</vt:lpstr>
      <vt:lpstr>Слайд 4</vt:lpstr>
      <vt:lpstr>Современная формулировка.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Второй закон Ньютона</dc:title>
  <dc:creator>Grushewskie</dc:creator>
  <cp:lastModifiedBy>Пользователь</cp:lastModifiedBy>
  <cp:revision>5</cp:revision>
  <dcterms:created xsi:type="dcterms:W3CDTF">2014-10-20T15:01:39Z</dcterms:created>
  <dcterms:modified xsi:type="dcterms:W3CDTF">2014-12-10T06:41:43Z</dcterms:modified>
</cp:coreProperties>
</file>