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7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0323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SzPct val="100000"/>
              <a:buNone/>
              <a:defRPr sz="2400"/>
            </a:lvl1pPr>
            <a:lvl2pPr marL="0" indent="152400" algn="ctr">
              <a:spcBef>
                <a:spcPts val="0"/>
              </a:spcBef>
              <a:buNone/>
              <a:defRPr/>
            </a:lvl2pPr>
            <a:lvl3pPr marL="0" indent="152400" algn="ctr">
              <a:spcBef>
                <a:spcPts val="0"/>
              </a:spcBef>
              <a:buNone/>
              <a:defRPr/>
            </a:lvl3pPr>
            <a:lvl4pPr marL="0" indent="152400" algn="ctr">
              <a:spcBef>
                <a:spcPts val="0"/>
              </a:spcBef>
              <a:buSzPct val="100000"/>
              <a:buNone/>
              <a:defRPr sz="2400"/>
            </a:lvl4pPr>
            <a:lvl5pPr marL="0" indent="152400" algn="ctr">
              <a:spcBef>
                <a:spcPts val="0"/>
              </a:spcBef>
              <a:buSzPct val="100000"/>
              <a:buNone/>
              <a:defRPr sz="2400"/>
            </a:lvl5pPr>
            <a:lvl6pPr marL="0" indent="152400" algn="ctr">
              <a:spcBef>
                <a:spcPts val="0"/>
              </a:spcBef>
              <a:buSzPct val="100000"/>
              <a:buNone/>
              <a:defRPr sz="2400"/>
            </a:lvl6pPr>
            <a:lvl7pPr marL="0" indent="152400" algn="ctr">
              <a:spcBef>
                <a:spcPts val="0"/>
              </a:spcBef>
              <a:buSzPct val="100000"/>
              <a:buNone/>
              <a:defRPr sz="2400"/>
            </a:lvl7pPr>
            <a:lvl8pPr marL="0" indent="152400" algn="ctr">
              <a:spcBef>
                <a:spcPts val="0"/>
              </a:spcBef>
              <a:buSzPct val="100000"/>
              <a:buNone/>
              <a:defRPr sz="2400"/>
            </a:lvl8pPr>
            <a:lvl9pPr marL="0" indent="152400"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 marL="800100" indent="-342900">
              <a:defRPr/>
            </a:lvl2pPr>
            <a:lvl3pPr marL="1257300" indent="-342900">
              <a:defRPr/>
            </a:lvl3pPr>
            <a:lvl4pPr marL="1657350" indent="-285750">
              <a:defRPr/>
            </a:lvl4pPr>
            <a:lvl5pPr marL="2114550" indent="-285750">
              <a:defRPr/>
            </a:lvl5pPr>
            <a:lvl6pPr marL="2571750" indent="-285750">
              <a:defRPr/>
            </a:lvl6pPr>
            <a:lvl7pPr marL="3028950" indent="-285750">
              <a:defRPr/>
            </a:lvl7pPr>
            <a:lvl8pPr marL="3486150" indent="-285750">
              <a:defRPr/>
            </a:lvl8pPr>
            <a:lvl9pPr marL="3943350" indent="-285750"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457200" indent="-45720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0" y="0"/>
            <a:ext cx="8748464" cy="1790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Тайны </a:t>
            </a:r>
            <a:r>
              <a:rPr lang="ru-RU" sz="7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2060848"/>
            <a:ext cx="78488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Выполнили </a:t>
            </a:r>
          </a:p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9 «А» класса  МОУ  СОШ № 94: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Гребнев Данил,   Малышев Роман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Ишчанов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Журабек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Руководитель: 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учитель географии и биологии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Журавлёва Екатерина Николаевна.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0" y="0"/>
            <a:ext cx="45720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Девилс-Тауэр</a:t>
            </a:r>
          </a:p>
        </p:txBody>
      </p:sp>
      <p:pic>
        <p:nvPicPr>
          <p:cNvPr id="150" name="Shape 1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57158" y="1142984"/>
            <a:ext cx="4286279" cy="5701546"/>
          </a:xfrm>
          <a:prstGeom prst="rect">
            <a:avLst/>
          </a:prstGeom>
        </p:spPr>
      </p:pic>
      <p:sp>
        <p:nvSpPr>
          <p:cNvPr id="151" name="Shape 151"/>
          <p:cNvSpPr/>
          <p:nvPr/>
        </p:nvSpPr>
        <p:spPr>
          <a:xfrm>
            <a:off x="357158" y="1142984"/>
            <a:ext cx="4286280" cy="5701545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FFE0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 txBox="1"/>
          <p:nvPr/>
        </p:nvSpPr>
        <p:spPr>
          <a:xfrm>
            <a:off x="4779962" y="3114675"/>
            <a:ext cx="4014786" cy="180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Столбчатый монолит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вулканической породы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высится на равнинах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северо-восточной части</a:t>
            </a:r>
            <a:r>
              <a:rPr lang="ru-RU"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153" name="Shape 153"/>
          <p:cNvSpPr/>
          <p:nvPr/>
        </p:nvSpPr>
        <p:spPr>
          <a:xfrm>
            <a:off x="6248400" y="5486400"/>
            <a:ext cx="1523999" cy="876300"/>
          </a:xfrm>
          <a:custGeom>
            <a:avLst/>
            <a:gdLst/>
            <a:ahLst/>
            <a:cxnLst/>
            <a:rect l="0" t="0" r="0" b="0"/>
            <a:pathLst>
              <a:path w="2257" h="740" extrusionOk="0">
                <a:moveTo>
                  <a:pt x="1911" y="87"/>
                </a:moveTo>
                <a:cubicBezTo>
                  <a:pt x="1922" y="126"/>
                  <a:pt x="1939" y="175"/>
                  <a:pt x="1961" y="235"/>
                </a:cubicBezTo>
                <a:lnTo>
                  <a:pt x="2036" y="434"/>
                </a:lnTo>
                <a:lnTo>
                  <a:pt x="1793" y="434"/>
                </a:lnTo>
                <a:lnTo>
                  <a:pt x="1872" y="224"/>
                </a:lnTo>
                <a:cubicBezTo>
                  <a:pt x="1889" y="178"/>
                  <a:pt x="1902" y="133"/>
                  <a:pt x="1911" y="87"/>
                </a:cubicBezTo>
                <a:close/>
                <a:moveTo>
                  <a:pt x="750" y="12"/>
                </a:moveTo>
                <a:lnTo>
                  <a:pt x="750" y="728"/>
                </a:lnTo>
                <a:lnTo>
                  <a:pt x="1510" y="728"/>
                </a:lnTo>
                <a:lnTo>
                  <a:pt x="1510" y="12"/>
                </a:lnTo>
                <a:lnTo>
                  <a:pt x="1416" y="12"/>
                </a:lnTo>
                <a:lnTo>
                  <a:pt x="1416" y="643"/>
                </a:lnTo>
                <a:lnTo>
                  <a:pt x="1178" y="643"/>
                </a:lnTo>
                <a:lnTo>
                  <a:pt x="1178" y="12"/>
                </a:lnTo>
                <a:lnTo>
                  <a:pt x="1083" y="12"/>
                </a:lnTo>
                <a:lnTo>
                  <a:pt x="1083" y="643"/>
                </a:lnTo>
                <a:lnTo>
                  <a:pt x="845" y="643"/>
                </a:lnTo>
                <a:lnTo>
                  <a:pt x="845" y="12"/>
                </a:lnTo>
                <a:close/>
                <a:moveTo>
                  <a:pt x="1862" y="12"/>
                </a:moveTo>
                <a:lnTo>
                  <a:pt x="1587" y="728"/>
                </a:lnTo>
                <a:lnTo>
                  <a:pt x="1687" y="728"/>
                </a:lnTo>
                <a:lnTo>
                  <a:pt x="1766" y="511"/>
                </a:lnTo>
                <a:lnTo>
                  <a:pt x="2065" y="511"/>
                </a:lnTo>
                <a:lnTo>
                  <a:pt x="2149" y="728"/>
                </a:lnTo>
                <a:lnTo>
                  <a:pt x="2257" y="728"/>
                </a:lnTo>
                <a:lnTo>
                  <a:pt x="1964" y="12"/>
                </a:lnTo>
                <a:close/>
                <a:moveTo>
                  <a:pt x="337" y="0"/>
                </a:moveTo>
                <a:cubicBezTo>
                  <a:pt x="274" y="0"/>
                  <a:pt x="216" y="14"/>
                  <a:pt x="164" y="43"/>
                </a:cubicBezTo>
                <a:cubicBezTo>
                  <a:pt x="111" y="72"/>
                  <a:pt x="71" y="114"/>
                  <a:pt x="42" y="169"/>
                </a:cubicBezTo>
                <a:cubicBezTo>
                  <a:pt x="14" y="225"/>
                  <a:pt x="0" y="290"/>
                  <a:pt x="0" y="364"/>
                </a:cubicBezTo>
                <a:cubicBezTo>
                  <a:pt x="0" y="433"/>
                  <a:pt x="12" y="497"/>
                  <a:pt x="37" y="556"/>
                </a:cubicBezTo>
                <a:cubicBezTo>
                  <a:pt x="63" y="616"/>
                  <a:pt x="99" y="661"/>
                  <a:pt x="148" y="693"/>
                </a:cubicBezTo>
                <a:cubicBezTo>
                  <a:pt x="196" y="724"/>
                  <a:pt x="259" y="740"/>
                  <a:pt x="336" y="740"/>
                </a:cubicBezTo>
                <a:cubicBezTo>
                  <a:pt x="410" y="740"/>
                  <a:pt x="474" y="719"/>
                  <a:pt x="525" y="679"/>
                </a:cubicBezTo>
                <a:cubicBezTo>
                  <a:pt x="577" y="638"/>
                  <a:pt x="612" y="578"/>
                  <a:pt x="632" y="500"/>
                </a:cubicBezTo>
                <a:lnTo>
                  <a:pt x="538" y="477"/>
                </a:lnTo>
                <a:cubicBezTo>
                  <a:pt x="525" y="537"/>
                  <a:pt x="500" y="582"/>
                  <a:pt x="463" y="613"/>
                </a:cubicBezTo>
                <a:cubicBezTo>
                  <a:pt x="426" y="643"/>
                  <a:pt x="381" y="659"/>
                  <a:pt x="328" y="659"/>
                </a:cubicBezTo>
                <a:cubicBezTo>
                  <a:pt x="284" y="659"/>
                  <a:pt x="244" y="647"/>
                  <a:pt x="207" y="625"/>
                </a:cubicBezTo>
                <a:cubicBezTo>
                  <a:pt x="169" y="603"/>
                  <a:pt x="141" y="569"/>
                  <a:pt x="124" y="523"/>
                </a:cubicBezTo>
                <a:cubicBezTo>
                  <a:pt x="106" y="478"/>
                  <a:pt x="97" y="425"/>
                  <a:pt x="97" y="364"/>
                </a:cubicBezTo>
                <a:cubicBezTo>
                  <a:pt x="97" y="317"/>
                  <a:pt x="105" y="271"/>
                  <a:pt x="120" y="226"/>
                </a:cubicBezTo>
                <a:cubicBezTo>
                  <a:pt x="135" y="182"/>
                  <a:pt x="161" y="146"/>
                  <a:pt x="197" y="120"/>
                </a:cubicBezTo>
                <a:cubicBezTo>
                  <a:pt x="234" y="94"/>
                  <a:pt x="280" y="81"/>
                  <a:pt x="335" y="81"/>
                </a:cubicBezTo>
                <a:cubicBezTo>
                  <a:pt x="383" y="81"/>
                  <a:pt x="423" y="92"/>
                  <a:pt x="455" y="116"/>
                </a:cubicBezTo>
                <a:cubicBezTo>
                  <a:pt x="486" y="140"/>
                  <a:pt x="510" y="178"/>
                  <a:pt x="527" y="230"/>
                </a:cubicBezTo>
                <a:lnTo>
                  <a:pt x="620" y="208"/>
                </a:lnTo>
                <a:cubicBezTo>
                  <a:pt x="601" y="142"/>
                  <a:pt x="567" y="91"/>
                  <a:pt x="518" y="54"/>
                </a:cubicBezTo>
                <a:cubicBezTo>
                  <a:pt x="469" y="18"/>
                  <a:pt x="409" y="0"/>
                  <a:pt x="337" y="0"/>
                </a:cubicBezTo>
                <a:close/>
              </a:path>
            </a:pathLst>
          </a:custGeom>
          <a:solidFill>
            <a:srgbClr val="FFFF00"/>
          </a:solidFill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4" name="Shape 154"/>
          <p:cNvSpPr/>
          <p:nvPr/>
        </p:nvSpPr>
        <p:spPr>
          <a:xfrm>
            <a:off x="8710613" y="6477000"/>
            <a:ext cx="433386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darken" extrusionOk="0"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none" extrusionOk="0">
                <a:moveTo>
                  <a:pt x="99560" y="60000"/>
                </a:moveTo>
                <a:lnTo>
                  <a:pt x="20439" y="105000"/>
                </a:lnTo>
                <a:lnTo>
                  <a:pt x="20439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3581399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Гигантская</a:t>
            </a:r>
            <a:b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секвойя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3710" y="1444626"/>
            <a:ext cx="4328289" cy="5270520"/>
          </a:xfrm>
          <a:prstGeom prst="rect">
            <a:avLst/>
          </a:prstGeom>
        </p:spPr>
      </p:pic>
      <p:sp>
        <p:nvSpPr>
          <p:cNvPr id="161" name="Shape 161"/>
          <p:cNvSpPr/>
          <p:nvPr/>
        </p:nvSpPr>
        <p:spPr>
          <a:xfrm>
            <a:off x="243710" y="1444626"/>
            <a:ext cx="4328289" cy="5270521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FFAE0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6384925" y="21748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5029200" y="2971800"/>
            <a:ext cx="3692524" cy="2227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Эти гигантские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деревья существовали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юрский период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(208-144) миллионов лет назад</a:t>
            </a:r>
          </a:p>
        </p:txBody>
      </p:sp>
      <p:sp>
        <p:nvSpPr>
          <p:cNvPr id="164" name="Shape 164"/>
          <p:cNvSpPr/>
          <p:nvPr/>
        </p:nvSpPr>
        <p:spPr>
          <a:xfrm>
            <a:off x="6400800" y="5791200"/>
            <a:ext cx="1752599" cy="646112"/>
          </a:xfrm>
          <a:custGeom>
            <a:avLst/>
            <a:gdLst/>
            <a:ahLst/>
            <a:cxnLst/>
            <a:rect l="0" t="0" r="0" b="0"/>
            <a:pathLst>
              <a:path w="1855" h="823" extrusionOk="0">
                <a:moveTo>
                  <a:pt x="1597" y="193"/>
                </a:moveTo>
                <a:cubicBezTo>
                  <a:pt x="1608" y="324"/>
                  <a:pt x="1618" y="435"/>
                  <a:pt x="1628" y="524"/>
                </a:cubicBezTo>
                <a:lnTo>
                  <a:pt x="1558" y="524"/>
                </a:lnTo>
                <a:cubicBezTo>
                  <a:pt x="1563" y="454"/>
                  <a:pt x="1576" y="344"/>
                  <a:pt x="1597" y="193"/>
                </a:cubicBezTo>
                <a:close/>
                <a:moveTo>
                  <a:pt x="559" y="16"/>
                </a:moveTo>
                <a:lnTo>
                  <a:pt x="559" y="807"/>
                </a:lnTo>
                <a:lnTo>
                  <a:pt x="1300" y="807"/>
                </a:lnTo>
                <a:lnTo>
                  <a:pt x="1300" y="16"/>
                </a:lnTo>
                <a:lnTo>
                  <a:pt x="1093" y="16"/>
                </a:lnTo>
                <a:lnTo>
                  <a:pt x="1093" y="648"/>
                </a:lnTo>
                <a:lnTo>
                  <a:pt x="1032" y="648"/>
                </a:lnTo>
                <a:lnTo>
                  <a:pt x="1032" y="16"/>
                </a:lnTo>
                <a:lnTo>
                  <a:pt x="826" y="16"/>
                </a:lnTo>
                <a:lnTo>
                  <a:pt x="826" y="648"/>
                </a:lnTo>
                <a:lnTo>
                  <a:pt x="765" y="648"/>
                </a:lnTo>
                <a:lnTo>
                  <a:pt x="765" y="16"/>
                </a:lnTo>
                <a:close/>
                <a:moveTo>
                  <a:pt x="1440" y="16"/>
                </a:moveTo>
                <a:lnTo>
                  <a:pt x="1335" y="807"/>
                </a:lnTo>
                <a:lnTo>
                  <a:pt x="1548" y="807"/>
                </a:lnTo>
                <a:lnTo>
                  <a:pt x="1561" y="665"/>
                </a:lnTo>
                <a:lnTo>
                  <a:pt x="1634" y="665"/>
                </a:lnTo>
                <a:lnTo>
                  <a:pt x="1645" y="807"/>
                </a:lnTo>
                <a:lnTo>
                  <a:pt x="1855" y="807"/>
                </a:lnTo>
                <a:lnTo>
                  <a:pt x="1737" y="16"/>
                </a:lnTo>
                <a:close/>
                <a:moveTo>
                  <a:pt x="239" y="0"/>
                </a:moveTo>
                <a:cubicBezTo>
                  <a:pt x="195" y="0"/>
                  <a:pt x="155" y="7"/>
                  <a:pt x="121" y="22"/>
                </a:cubicBezTo>
                <a:cubicBezTo>
                  <a:pt x="86" y="37"/>
                  <a:pt x="60" y="58"/>
                  <a:pt x="40" y="84"/>
                </a:cubicBezTo>
                <a:cubicBezTo>
                  <a:pt x="21" y="111"/>
                  <a:pt x="9" y="138"/>
                  <a:pt x="5" y="167"/>
                </a:cubicBezTo>
                <a:cubicBezTo>
                  <a:pt x="1" y="195"/>
                  <a:pt x="0" y="238"/>
                  <a:pt x="0" y="295"/>
                </a:cubicBezTo>
                <a:lnTo>
                  <a:pt x="0" y="526"/>
                </a:lnTo>
                <a:cubicBezTo>
                  <a:pt x="0" y="603"/>
                  <a:pt x="6" y="661"/>
                  <a:pt x="19" y="700"/>
                </a:cubicBezTo>
                <a:cubicBezTo>
                  <a:pt x="31" y="739"/>
                  <a:pt x="57" y="769"/>
                  <a:pt x="96" y="791"/>
                </a:cubicBezTo>
                <a:cubicBezTo>
                  <a:pt x="135" y="812"/>
                  <a:pt x="185" y="823"/>
                  <a:pt x="245" y="823"/>
                </a:cubicBezTo>
                <a:cubicBezTo>
                  <a:pt x="303" y="823"/>
                  <a:pt x="352" y="810"/>
                  <a:pt x="391" y="785"/>
                </a:cubicBezTo>
                <a:cubicBezTo>
                  <a:pt x="431" y="759"/>
                  <a:pt x="456" y="729"/>
                  <a:pt x="468" y="695"/>
                </a:cubicBezTo>
                <a:cubicBezTo>
                  <a:pt x="480" y="661"/>
                  <a:pt x="485" y="603"/>
                  <a:pt x="485" y="521"/>
                </a:cubicBezTo>
                <a:lnTo>
                  <a:pt x="485" y="490"/>
                </a:lnTo>
                <a:lnTo>
                  <a:pt x="280" y="490"/>
                </a:lnTo>
                <a:lnTo>
                  <a:pt x="280" y="589"/>
                </a:lnTo>
                <a:cubicBezTo>
                  <a:pt x="280" y="633"/>
                  <a:pt x="277" y="660"/>
                  <a:pt x="273" y="672"/>
                </a:cubicBezTo>
                <a:cubicBezTo>
                  <a:pt x="268" y="684"/>
                  <a:pt x="258" y="689"/>
                  <a:pt x="243" y="689"/>
                </a:cubicBezTo>
                <a:cubicBezTo>
                  <a:pt x="227" y="689"/>
                  <a:pt x="216" y="684"/>
                  <a:pt x="212" y="672"/>
                </a:cubicBezTo>
                <a:cubicBezTo>
                  <a:pt x="207" y="660"/>
                  <a:pt x="205" y="635"/>
                  <a:pt x="205" y="597"/>
                </a:cubicBezTo>
                <a:lnTo>
                  <a:pt x="205" y="229"/>
                </a:lnTo>
                <a:cubicBezTo>
                  <a:pt x="205" y="189"/>
                  <a:pt x="207" y="163"/>
                  <a:pt x="212" y="151"/>
                </a:cubicBezTo>
                <a:cubicBezTo>
                  <a:pt x="216" y="139"/>
                  <a:pt x="227" y="133"/>
                  <a:pt x="244" y="133"/>
                </a:cubicBezTo>
                <a:cubicBezTo>
                  <a:pt x="259" y="133"/>
                  <a:pt x="269" y="138"/>
                  <a:pt x="273" y="148"/>
                </a:cubicBezTo>
                <a:cubicBezTo>
                  <a:pt x="278" y="158"/>
                  <a:pt x="280" y="183"/>
                  <a:pt x="280" y="223"/>
                </a:cubicBezTo>
                <a:lnTo>
                  <a:pt x="280" y="361"/>
                </a:lnTo>
                <a:lnTo>
                  <a:pt x="485" y="361"/>
                </a:lnTo>
                <a:lnTo>
                  <a:pt x="485" y="286"/>
                </a:lnTo>
                <a:cubicBezTo>
                  <a:pt x="485" y="212"/>
                  <a:pt x="479" y="157"/>
                  <a:pt x="467" y="122"/>
                </a:cubicBezTo>
                <a:cubicBezTo>
                  <a:pt x="454" y="87"/>
                  <a:pt x="429" y="58"/>
                  <a:pt x="389" y="35"/>
                </a:cubicBezTo>
                <a:cubicBezTo>
                  <a:pt x="350" y="11"/>
                  <a:pt x="300" y="0"/>
                  <a:pt x="239" y="0"/>
                </a:cubicBezTo>
                <a:close/>
              </a:path>
            </a:pathLst>
          </a:custGeom>
          <a:gradFill>
            <a:gsLst>
              <a:gs pos="0">
                <a:srgbClr val="FFE701"/>
              </a:gs>
              <a:gs pos="100000">
                <a:srgbClr val="FE3E02"/>
              </a:gs>
            </a:gsLst>
            <a:lin ang="5400000" scaled="0"/>
          </a:gradFill>
          <a:ln>
            <a:noFill/>
          </a:ln>
        </p:spPr>
      </p:sp>
      <p:sp>
        <p:nvSpPr>
          <p:cNvPr id="165" name="Shape 165"/>
          <p:cNvSpPr/>
          <p:nvPr/>
        </p:nvSpPr>
        <p:spPr>
          <a:xfrm>
            <a:off x="8710613" y="6477000"/>
            <a:ext cx="433386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darken" extrusionOk="0"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none" extrusionOk="0">
                <a:moveTo>
                  <a:pt x="99560" y="60000"/>
                </a:moveTo>
                <a:lnTo>
                  <a:pt x="20439" y="105000"/>
                </a:lnTo>
                <a:lnTo>
                  <a:pt x="20439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4343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Карлбадские</a:t>
            </a:r>
            <a:b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пещеры</a:t>
            </a:r>
          </a:p>
        </p:txBody>
      </p:sp>
      <p:pic>
        <p:nvPicPr>
          <p:cNvPr id="171" name="Shape 17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57158" y="1600199"/>
            <a:ext cx="4143403" cy="5148583"/>
          </a:xfrm>
          <a:prstGeom prst="rect">
            <a:avLst/>
          </a:prstGeom>
        </p:spPr>
      </p:pic>
      <p:sp>
        <p:nvSpPr>
          <p:cNvPr id="172" name="Shape 172"/>
          <p:cNvSpPr/>
          <p:nvPr/>
        </p:nvSpPr>
        <p:spPr>
          <a:xfrm>
            <a:off x="357158" y="1600199"/>
            <a:ext cx="4143403" cy="5148583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FFE0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5410200" y="3048000"/>
            <a:ext cx="3368674" cy="191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Мили изысканных залов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галерей, вырезанных в </a:t>
            </a:r>
            <a:b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толще гор Гуадалупе в </a:t>
            </a:r>
            <a:b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Нью-Мехико</a:t>
            </a:r>
            <a:r>
              <a:rPr lang="ru-RU"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endParaRPr lang="ru-RU" sz="2400" b="0" i="1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5927725" y="29368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5927725" y="28606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76" name="Shape 176"/>
          <p:cNvSpPr/>
          <p:nvPr/>
        </p:nvSpPr>
        <p:spPr>
          <a:xfrm rot="837566">
            <a:off x="5937249" y="5761037"/>
            <a:ext cx="1447799" cy="523875"/>
          </a:xfrm>
          <a:custGeom>
            <a:avLst/>
            <a:gdLst/>
            <a:ahLst/>
            <a:cxnLst/>
            <a:rect l="0" t="0" r="0" b="0"/>
            <a:pathLst>
              <a:path w="2257" h="740" extrusionOk="0">
                <a:moveTo>
                  <a:pt x="1911" y="87"/>
                </a:moveTo>
                <a:cubicBezTo>
                  <a:pt x="1922" y="126"/>
                  <a:pt x="1939" y="175"/>
                  <a:pt x="1961" y="235"/>
                </a:cubicBezTo>
                <a:lnTo>
                  <a:pt x="2036" y="434"/>
                </a:lnTo>
                <a:lnTo>
                  <a:pt x="1793" y="434"/>
                </a:lnTo>
                <a:lnTo>
                  <a:pt x="1872" y="224"/>
                </a:lnTo>
                <a:cubicBezTo>
                  <a:pt x="1889" y="178"/>
                  <a:pt x="1902" y="133"/>
                  <a:pt x="1911" y="87"/>
                </a:cubicBezTo>
                <a:close/>
                <a:moveTo>
                  <a:pt x="750" y="12"/>
                </a:moveTo>
                <a:lnTo>
                  <a:pt x="750" y="728"/>
                </a:lnTo>
                <a:lnTo>
                  <a:pt x="1510" y="728"/>
                </a:lnTo>
                <a:lnTo>
                  <a:pt x="1510" y="12"/>
                </a:lnTo>
                <a:lnTo>
                  <a:pt x="1416" y="12"/>
                </a:lnTo>
                <a:lnTo>
                  <a:pt x="1416" y="643"/>
                </a:lnTo>
                <a:lnTo>
                  <a:pt x="1178" y="643"/>
                </a:lnTo>
                <a:lnTo>
                  <a:pt x="1178" y="12"/>
                </a:lnTo>
                <a:lnTo>
                  <a:pt x="1083" y="12"/>
                </a:lnTo>
                <a:lnTo>
                  <a:pt x="1083" y="643"/>
                </a:lnTo>
                <a:lnTo>
                  <a:pt x="845" y="643"/>
                </a:lnTo>
                <a:lnTo>
                  <a:pt x="845" y="12"/>
                </a:lnTo>
                <a:close/>
                <a:moveTo>
                  <a:pt x="1862" y="12"/>
                </a:moveTo>
                <a:lnTo>
                  <a:pt x="1587" y="728"/>
                </a:lnTo>
                <a:lnTo>
                  <a:pt x="1687" y="728"/>
                </a:lnTo>
                <a:lnTo>
                  <a:pt x="1766" y="511"/>
                </a:lnTo>
                <a:lnTo>
                  <a:pt x="2065" y="511"/>
                </a:lnTo>
                <a:lnTo>
                  <a:pt x="2149" y="728"/>
                </a:lnTo>
                <a:lnTo>
                  <a:pt x="2257" y="728"/>
                </a:lnTo>
                <a:lnTo>
                  <a:pt x="1964" y="12"/>
                </a:lnTo>
                <a:close/>
                <a:moveTo>
                  <a:pt x="337" y="0"/>
                </a:moveTo>
                <a:cubicBezTo>
                  <a:pt x="274" y="0"/>
                  <a:pt x="216" y="14"/>
                  <a:pt x="164" y="43"/>
                </a:cubicBezTo>
                <a:cubicBezTo>
                  <a:pt x="111" y="72"/>
                  <a:pt x="71" y="114"/>
                  <a:pt x="42" y="169"/>
                </a:cubicBezTo>
                <a:cubicBezTo>
                  <a:pt x="14" y="225"/>
                  <a:pt x="0" y="290"/>
                  <a:pt x="0" y="364"/>
                </a:cubicBezTo>
                <a:cubicBezTo>
                  <a:pt x="0" y="433"/>
                  <a:pt x="12" y="497"/>
                  <a:pt x="37" y="556"/>
                </a:cubicBezTo>
                <a:cubicBezTo>
                  <a:pt x="63" y="616"/>
                  <a:pt x="99" y="661"/>
                  <a:pt x="148" y="693"/>
                </a:cubicBezTo>
                <a:cubicBezTo>
                  <a:pt x="196" y="724"/>
                  <a:pt x="259" y="740"/>
                  <a:pt x="336" y="740"/>
                </a:cubicBezTo>
                <a:cubicBezTo>
                  <a:pt x="410" y="740"/>
                  <a:pt x="474" y="719"/>
                  <a:pt x="525" y="679"/>
                </a:cubicBezTo>
                <a:cubicBezTo>
                  <a:pt x="577" y="638"/>
                  <a:pt x="612" y="578"/>
                  <a:pt x="632" y="500"/>
                </a:cubicBezTo>
                <a:lnTo>
                  <a:pt x="538" y="477"/>
                </a:lnTo>
                <a:cubicBezTo>
                  <a:pt x="525" y="537"/>
                  <a:pt x="500" y="582"/>
                  <a:pt x="463" y="613"/>
                </a:cubicBezTo>
                <a:cubicBezTo>
                  <a:pt x="426" y="643"/>
                  <a:pt x="381" y="659"/>
                  <a:pt x="328" y="659"/>
                </a:cubicBezTo>
                <a:cubicBezTo>
                  <a:pt x="284" y="659"/>
                  <a:pt x="244" y="647"/>
                  <a:pt x="207" y="625"/>
                </a:cubicBezTo>
                <a:cubicBezTo>
                  <a:pt x="169" y="603"/>
                  <a:pt x="141" y="569"/>
                  <a:pt x="124" y="523"/>
                </a:cubicBezTo>
                <a:cubicBezTo>
                  <a:pt x="106" y="478"/>
                  <a:pt x="97" y="425"/>
                  <a:pt x="97" y="364"/>
                </a:cubicBezTo>
                <a:cubicBezTo>
                  <a:pt x="97" y="317"/>
                  <a:pt x="105" y="271"/>
                  <a:pt x="120" y="226"/>
                </a:cubicBezTo>
                <a:cubicBezTo>
                  <a:pt x="135" y="182"/>
                  <a:pt x="161" y="146"/>
                  <a:pt x="197" y="120"/>
                </a:cubicBezTo>
                <a:cubicBezTo>
                  <a:pt x="234" y="94"/>
                  <a:pt x="280" y="81"/>
                  <a:pt x="335" y="81"/>
                </a:cubicBezTo>
                <a:cubicBezTo>
                  <a:pt x="383" y="81"/>
                  <a:pt x="423" y="92"/>
                  <a:pt x="455" y="116"/>
                </a:cubicBezTo>
                <a:cubicBezTo>
                  <a:pt x="486" y="140"/>
                  <a:pt x="510" y="178"/>
                  <a:pt x="527" y="230"/>
                </a:cubicBezTo>
                <a:lnTo>
                  <a:pt x="620" y="208"/>
                </a:lnTo>
                <a:cubicBezTo>
                  <a:pt x="601" y="142"/>
                  <a:pt x="567" y="91"/>
                  <a:pt x="518" y="54"/>
                </a:cubicBezTo>
                <a:cubicBezTo>
                  <a:pt x="469" y="18"/>
                  <a:pt x="409" y="0"/>
                  <a:pt x="337" y="0"/>
                </a:cubicBezTo>
                <a:close/>
              </a:path>
            </a:pathLst>
          </a:custGeom>
          <a:gradFill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20760000" scaled="0"/>
          </a:gradFill>
          <a:ln w="12700" cap="flat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/>
          <p:nvPr/>
        </p:nvSpPr>
        <p:spPr>
          <a:xfrm>
            <a:off x="8710613" y="6477000"/>
            <a:ext cx="433386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darken" extrusionOk="0"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none" extrusionOk="0">
                <a:moveTo>
                  <a:pt x="99560" y="60000"/>
                </a:moveTo>
                <a:lnTo>
                  <a:pt x="20439" y="105000"/>
                </a:lnTo>
                <a:lnTo>
                  <a:pt x="20439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4572000" cy="762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4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Водопад   Анхель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28625" y="1398587"/>
            <a:ext cx="4000500" cy="5459411"/>
          </a:xfrm>
          <a:prstGeom prst="rect">
            <a:avLst/>
          </a:prstGeom>
        </p:spPr>
      </p:pic>
      <p:sp>
        <p:nvSpPr>
          <p:cNvPr id="184" name="Shape 184"/>
          <p:cNvSpPr txBox="1"/>
          <p:nvPr/>
        </p:nvSpPr>
        <p:spPr>
          <a:xfrm>
            <a:off x="1447800" y="0"/>
            <a:ext cx="1747838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Венесуэла</a:t>
            </a:r>
          </a:p>
        </p:txBody>
      </p:sp>
      <p:sp>
        <p:nvSpPr>
          <p:cNvPr id="185" name="Shape 185"/>
          <p:cNvSpPr/>
          <p:nvPr/>
        </p:nvSpPr>
        <p:spPr>
          <a:xfrm rot="2563577">
            <a:off x="4552950" y="4038599"/>
            <a:ext cx="4591050" cy="1304924"/>
          </a:xfrm>
          <a:custGeom>
            <a:avLst/>
            <a:gdLst/>
            <a:ahLst/>
            <a:cxnLst/>
            <a:rect l="0" t="0" r="0" b="0"/>
            <a:pathLst>
              <a:path w="14932" h="926" extrusionOk="0">
                <a:moveTo>
                  <a:pt x="2782" y="13"/>
                </a:moveTo>
                <a:cubicBezTo>
                  <a:pt x="2787" y="54"/>
                  <a:pt x="2801" y="85"/>
                  <a:pt x="2826" y="107"/>
                </a:cubicBezTo>
                <a:cubicBezTo>
                  <a:pt x="2851" y="128"/>
                  <a:pt x="2885" y="139"/>
                  <a:pt x="2926" y="139"/>
                </a:cubicBezTo>
                <a:cubicBezTo>
                  <a:pt x="2968" y="139"/>
                  <a:pt x="3001" y="128"/>
                  <a:pt x="3026" y="106"/>
                </a:cubicBezTo>
                <a:cubicBezTo>
                  <a:pt x="3050" y="85"/>
                  <a:pt x="3065" y="53"/>
                  <a:pt x="3070" y="13"/>
                </a:cubicBezTo>
                <a:lnTo>
                  <a:pt x="3010" y="13"/>
                </a:lnTo>
                <a:cubicBezTo>
                  <a:pt x="3006" y="35"/>
                  <a:pt x="2997" y="52"/>
                  <a:pt x="2983" y="63"/>
                </a:cubicBezTo>
                <a:cubicBezTo>
                  <a:pt x="2970" y="73"/>
                  <a:pt x="2950" y="79"/>
                  <a:pt x="2923" y="79"/>
                </a:cubicBezTo>
                <a:cubicBezTo>
                  <a:pt x="2901" y="79"/>
                  <a:pt x="2882" y="73"/>
                  <a:pt x="2869" y="62"/>
                </a:cubicBezTo>
                <a:cubicBezTo>
                  <a:pt x="2855" y="51"/>
                  <a:pt x="2846" y="35"/>
                  <a:pt x="2842" y="13"/>
                </a:cubicBezTo>
                <a:close/>
                <a:moveTo>
                  <a:pt x="6920" y="13"/>
                </a:moveTo>
                <a:cubicBezTo>
                  <a:pt x="6925" y="54"/>
                  <a:pt x="6940" y="85"/>
                  <a:pt x="6965" y="107"/>
                </a:cubicBezTo>
                <a:cubicBezTo>
                  <a:pt x="6990" y="128"/>
                  <a:pt x="7023" y="139"/>
                  <a:pt x="7065" y="139"/>
                </a:cubicBezTo>
                <a:cubicBezTo>
                  <a:pt x="7106" y="139"/>
                  <a:pt x="7139" y="128"/>
                  <a:pt x="7164" y="106"/>
                </a:cubicBezTo>
                <a:cubicBezTo>
                  <a:pt x="7189" y="85"/>
                  <a:pt x="7204" y="53"/>
                  <a:pt x="7209" y="13"/>
                </a:cubicBezTo>
                <a:lnTo>
                  <a:pt x="7149" y="13"/>
                </a:lnTo>
                <a:cubicBezTo>
                  <a:pt x="7144" y="35"/>
                  <a:pt x="7135" y="52"/>
                  <a:pt x="7122" y="63"/>
                </a:cubicBezTo>
                <a:cubicBezTo>
                  <a:pt x="7108" y="73"/>
                  <a:pt x="7088" y="79"/>
                  <a:pt x="7062" y="79"/>
                </a:cubicBezTo>
                <a:cubicBezTo>
                  <a:pt x="7039" y="79"/>
                  <a:pt x="7021" y="73"/>
                  <a:pt x="7007" y="62"/>
                </a:cubicBezTo>
                <a:cubicBezTo>
                  <a:pt x="6994" y="51"/>
                  <a:pt x="6985" y="35"/>
                  <a:pt x="6980" y="13"/>
                </a:cubicBezTo>
                <a:close/>
                <a:moveTo>
                  <a:pt x="10500" y="270"/>
                </a:moveTo>
                <a:cubicBezTo>
                  <a:pt x="10545" y="270"/>
                  <a:pt x="10581" y="286"/>
                  <a:pt x="10609" y="320"/>
                </a:cubicBezTo>
                <a:cubicBezTo>
                  <a:pt x="10628" y="342"/>
                  <a:pt x="10639" y="375"/>
                  <a:pt x="10643" y="418"/>
                </a:cubicBezTo>
                <a:lnTo>
                  <a:pt x="10353" y="418"/>
                </a:lnTo>
                <a:cubicBezTo>
                  <a:pt x="10356" y="373"/>
                  <a:pt x="10371" y="337"/>
                  <a:pt x="10399" y="310"/>
                </a:cubicBezTo>
                <a:cubicBezTo>
                  <a:pt x="10426" y="283"/>
                  <a:pt x="10460" y="270"/>
                  <a:pt x="10500" y="270"/>
                </a:cubicBezTo>
                <a:close/>
                <a:moveTo>
                  <a:pt x="3722" y="282"/>
                </a:moveTo>
                <a:cubicBezTo>
                  <a:pt x="3769" y="282"/>
                  <a:pt x="3802" y="287"/>
                  <a:pt x="3821" y="298"/>
                </a:cubicBezTo>
                <a:cubicBezTo>
                  <a:pt x="3840" y="309"/>
                  <a:pt x="3850" y="328"/>
                  <a:pt x="3850" y="355"/>
                </a:cubicBezTo>
                <a:cubicBezTo>
                  <a:pt x="3850" y="372"/>
                  <a:pt x="3845" y="386"/>
                  <a:pt x="3833" y="398"/>
                </a:cubicBezTo>
                <a:cubicBezTo>
                  <a:pt x="3822" y="410"/>
                  <a:pt x="3810" y="417"/>
                  <a:pt x="3796" y="421"/>
                </a:cubicBezTo>
                <a:cubicBezTo>
                  <a:pt x="3782" y="425"/>
                  <a:pt x="3756" y="427"/>
                  <a:pt x="3719" y="427"/>
                </a:cubicBezTo>
                <a:lnTo>
                  <a:pt x="3625" y="427"/>
                </a:lnTo>
                <a:lnTo>
                  <a:pt x="3625" y="282"/>
                </a:lnTo>
                <a:close/>
                <a:moveTo>
                  <a:pt x="7860" y="282"/>
                </a:moveTo>
                <a:cubicBezTo>
                  <a:pt x="7907" y="282"/>
                  <a:pt x="7940" y="287"/>
                  <a:pt x="7960" y="298"/>
                </a:cubicBezTo>
                <a:cubicBezTo>
                  <a:pt x="7979" y="309"/>
                  <a:pt x="7989" y="328"/>
                  <a:pt x="7989" y="355"/>
                </a:cubicBezTo>
                <a:cubicBezTo>
                  <a:pt x="7989" y="372"/>
                  <a:pt x="7983" y="386"/>
                  <a:pt x="7972" y="398"/>
                </a:cubicBezTo>
                <a:cubicBezTo>
                  <a:pt x="7961" y="410"/>
                  <a:pt x="7949" y="417"/>
                  <a:pt x="7935" y="421"/>
                </a:cubicBezTo>
                <a:cubicBezTo>
                  <a:pt x="7921" y="425"/>
                  <a:pt x="7895" y="427"/>
                  <a:pt x="7857" y="427"/>
                </a:cubicBezTo>
                <a:lnTo>
                  <a:pt x="7764" y="427"/>
                </a:lnTo>
                <a:lnTo>
                  <a:pt x="7764" y="282"/>
                </a:lnTo>
                <a:close/>
                <a:moveTo>
                  <a:pt x="11306" y="282"/>
                </a:moveTo>
                <a:cubicBezTo>
                  <a:pt x="11353" y="282"/>
                  <a:pt x="11386" y="287"/>
                  <a:pt x="11405" y="298"/>
                </a:cubicBezTo>
                <a:cubicBezTo>
                  <a:pt x="11424" y="309"/>
                  <a:pt x="11434" y="328"/>
                  <a:pt x="11434" y="355"/>
                </a:cubicBezTo>
                <a:cubicBezTo>
                  <a:pt x="11434" y="372"/>
                  <a:pt x="11429" y="386"/>
                  <a:pt x="11417" y="398"/>
                </a:cubicBezTo>
                <a:cubicBezTo>
                  <a:pt x="11406" y="410"/>
                  <a:pt x="11394" y="417"/>
                  <a:pt x="11380" y="421"/>
                </a:cubicBezTo>
                <a:cubicBezTo>
                  <a:pt x="11366" y="425"/>
                  <a:pt x="11340" y="427"/>
                  <a:pt x="11303" y="427"/>
                </a:cubicBezTo>
                <a:lnTo>
                  <a:pt x="11209" y="427"/>
                </a:lnTo>
                <a:lnTo>
                  <a:pt x="11209" y="282"/>
                </a:lnTo>
                <a:close/>
                <a:moveTo>
                  <a:pt x="2175" y="484"/>
                </a:moveTo>
                <a:cubicBezTo>
                  <a:pt x="2236" y="484"/>
                  <a:pt x="2274" y="493"/>
                  <a:pt x="2292" y="511"/>
                </a:cubicBezTo>
                <a:cubicBezTo>
                  <a:pt x="2310" y="528"/>
                  <a:pt x="2318" y="548"/>
                  <a:pt x="2318" y="571"/>
                </a:cubicBezTo>
                <a:cubicBezTo>
                  <a:pt x="2318" y="600"/>
                  <a:pt x="2306" y="621"/>
                  <a:pt x="2283" y="635"/>
                </a:cubicBezTo>
                <a:cubicBezTo>
                  <a:pt x="2259" y="648"/>
                  <a:pt x="2219" y="655"/>
                  <a:pt x="2164" y="655"/>
                </a:cubicBezTo>
                <a:lnTo>
                  <a:pt x="2071" y="655"/>
                </a:lnTo>
                <a:lnTo>
                  <a:pt x="2071" y="484"/>
                </a:lnTo>
                <a:close/>
                <a:moveTo>
                  <a:pt x="3731" y="500"/>
                </a:moveTo>
                <a:cubicBezTo>
                  <a:pt x="3770" y="500"/>
                  <a:pt x="3797" y="501"/>
                  <a:pt x="3814" y="505"/>
                </a:cubicBezTo>
                <a:cubicBezTo>
                  <a:pt x="3832" y="509"/>
                  <a:pt x="3846" y="518"/>
                  <a:pt x="3856" y="532"/>
                </a:cubicBezTo>
                <a:cubicBezTo>
                  <a:pt x="3867" y="546"/>
                  <a:pt x="3873" y="562"/>
                  <a:pt x="3873" y="578"/>
                </a:cubicBezTo>
                <a:cubicBezTo>
                  <a:pt x="3872" y="606"/>
                  <a:pt x="3862" y="626"/>
                  <a:pt x="3843" y="638"/>
                </a:cubicBezTo>
                <a:cubicBezTo>
                  <a:pt x="3825" y="650"/>
                  <a:pt x="3791" y="655"/>
                  <a:pt x="3741" y="655"/>
                </a:cubicBezTo>
                <a:lnTo>
                  <a:pt x="3625" y="655"/>
                </a:lnTo>
                <a:lnTo>
                  <a:pt x="3625" y="500"/>
                </a:lnTo>
                <a:close/>
                <a:moveTo>
                  <a:pt x="4262" y="484"/>
                </a:moveTo>
                <a:cubicBezTo>
                  <a:pt x="4322" y="484"/>
                  <a:pt x="4361" y="493"/>
                  <a:pt x="4378" y="511"/>
                </a:cubicBezTo>
                <a:cubicBezTo>
                  <a:pt x="4396" y="528"/>
                  <a:pt x="4405" y="548"/>
                  <a:pt x="4405" y="571"/>
                </a:cubicBezTo>
                <a:cubicBezTo>
                  <a:pt x="4405" y="600"/>
                  <a:pt x="4393" y="621"/>
                  <a:pt x="4369" y="635"/>
                </a:cubicBezTo>
                <a:cubicBezTo>
                  <a:pt x="4345" y="648"/>
                  <a:pt x="4306" y="655"/>
                  <a:pt x="4250" y="655"/>
                </a:cubicBezTo>
                <a:lnTo>
                  <a:pt x="4158" y="655"/>
                </a:lnTo>
                <a:lnTo>
                  <a:pt x="4158" y="484"/>
                </a:lnTo>
                <a:close/>
                <a:moveTo>
                  <a:pt x="7870" y="500"/>
                </a:moveTo>
                <a:cubicBezTo>
                  <a:pt x="7908" y="500"/>
                  <a:pt x="7936" y="501"/>
                  <a:pt x="7953" y="505"/>
                </a:cubicBezTo>
                <a:cubicBezTo>
                  <a:pt x="7970" y="509"/>
                  <a:pt x="7984" y="518"/>
                  <a:pt x="7995" y="532"/>
                </a:cubicBezTo>
                <a:cubicBezTo>
                  <a:pt x="8006" y="546"/>
                  <a:pt x="8011" y="562"/>
                  <a:pt x="8011" y="578"/>
                </a:cubicBezTo>
                <a:cubicBezTo>
                  <a:pt x="8010" y="606"/>
                  <a:pt x="8000" y="626"/>
                  <a:pt x="7982" y="638"/>
                </a:cubicBezTo>
                <a:cubicBezTo>
                  <a:pt x="7963" y="650"/>
                  <a:pt x="7929" y="655"/>
                  <a:pt x="7879" y="655"/>
                </a:cubicBezTo>
                <a:lnTo>
                  <a:pt x="7764" y="655"/>
                </a:lnTo>
                <a:lnTo>
                  <a:pt x="7764" y="500"/>
                </a:lnTo>
                <a:close/>
                <a:moveTo>
                  <a:pt x="11315" y="500"/>
                </a:moveTo>
                <a:cubicBezTo>
                  <a:pt x="11354" y="500"/>
                  <a:pt x="11381" y="501"/>
                  <a:pt x="11398" y="505"/>
                </a:cubicBezTo>
                <a:cubicBezTo>
                  <a:pt x="11416" y="509"/>
                  <a:pt x="11430" y="518"/>
                  <a:pt x="11440" y="532"/>
                </a:cubicBezTo>
                <a:cubicBezTo>
                  <a:pt x="11451" y="546"/>
                  <a:pt x="11457" y="562"/>
                  <a:pt x="11457" y="578"/>
                </a:cubicBezTo>
                <a:cubicBezTo>
                  <a:pt x="11456" y="606"/>
                  <a:pt x="11446" y="626"/>
                  <a:pt x="11427" y="638"/>
                </a:cubicBezTo>
                <a:cubicBezTo>
                  <a:pt x="11409" y="650"/>
                  <a:pt x="11375" y="655"/>
                  <a:pt x="11325" y="655"/>
                </a:cubicBezTo>
                <a:lnTo>
                  <a:pt x="11209" y="655"/>
                </a:lnTo>
                <a:lnTo>
                  <a:pt x="11209" y="500"/>
                </a:lnTo>
                <a:close/>
                <a:moveTo>
                  <a:pt x="12551" y="282"/>
                </a:moveTo>
                <a:lnTo>
                  <a:pt x="12551" y="655"/>
                </a:lnTo>
                <a:lnTo>
                  <a:pt x="12272" y="655"/>
                </a:lnTo>
                <a:cubicBezTo>
                  <a:pt x="12318" y="575"/>
                  <a:pt x="12344" y="450"/>
                  <a:pt x="12351" y="282"/>
                </a:cubicBezTo>
                <a:close/>
                <a:moveTo>
                  <a:pt x="14789" y="282"/>
                </a:moveTo>
                <a:lnTo>
                  <a:pt x="14789" y="655"/>
                </a:lnTo>
                <a:lnTo>
                  <a:pt x="14510" y="655"/>
                </a:lnTo>
                <a:cubicBezTo>
                  <a:pt x="14555" y="575"/>
                  <a:pt x="14581" y="450"/>
                  <a:pt x="14588" y="282"/>
                </a:cubicBezTo>
                <a:close/>
                <a:moveTo>
                  <a:pt x="5497" y="270"/>
                </a:moveTo>
                <a:cubicBezTo>
                  <a:pt x="5540" y="270"/>
                  <a:pt x="5577" y="287"/>
                  <a:pt x="5606" y="320"/>
                </a:cubicBezTo>
                <a:cubicBezTo>
                  <a:pt x="5635" y="353"/>
                  <a:pt x="5649" y="401"/>
                  <a:pt x="5649" y="465"/>
                </a:cubicBezTo>
                <a:cubicBezTo>
                  <a:pt x="5649" y="533"/>
                  <a:pt x="5635" y="584"/>
                  <a:pt x="5606" y="617"/>
                </a:cubicBezTo>
                <a:cubicBezTo>
                  <a:pt x="5577" y="650"/>
                  <a:pt x="5541" y="667"/>
                  <a:pt x="5497" y="667"/>
                </a:cubicBezTo>
                <a:cubicBezTo>
                  <a:pt x="5453" y="667"/>
                  <a:pt x="5417" y="650"/>
                  <a:pt x="5388" y="618"/>
                </a:cubicBezTo>
                <a:cubicBezTo>
                  <a:pt x="5359" y="584"/>
                  <a:pt x="5344" y="535"/>
                  <a:pt x="5344" y="468"/>
                </a:cubicBezTo>
                <a:cubicBezTo>
                  <a:pt x="5344" y="402"/>
                  <a:pt x="5359" y="352"/>
                  <a:pt x="5388" y="319"/>
                </a:cubicBezTo>
                <a:cubicBezTo>
                  <a:pt x="5417" y="286"/>
                  <a:pt x="5453" y="270"/>
                  <a:pt x="5497" y="270"/>
                </a:cubicBezTo>
                <a:close/>
                <a:moveTo>
                  <a:pt x="9953" y="266"/>
                </a:moveTo>
                <a:cubicBezTo>
                  <a:pt x="9990" y="266"/>
                  <a:pt x="10023" y="283"/>
                  <a:pt x="10050" y="315"/>
                </a:cubicBezTo>
                <a:cubicBezTo>
                  <a:pt x="10077" y="348"/>
                  <a:pt x="10091" y="398"/>
                  <a:pt x="10091" y="464"/>
                </a:cubicBezTo>
                <a:cubicBezTo>
                  <a:pt x="10091" y="533"/>
                  <a:pt x="10077" y="584"/>
                  <a:pt x="10049" y="618"/>
                </a:cubicBezTo>
                <a:cubicBezTo>
                  <a:pt x="10021" y="650"/>
                  <a:pt x="9988" y="667"/>
                  <a:pt x="9949" y="667"/>
                </a:cubicBezTo>
                <a:cubicBezTo>
                  <a:pt x="9910" y="667"/>
                  <a:pt x="9878" y="651"/>
                  <a:pt x="9851" y="619"/>
                </a:cubicBezTo>
                <a:cubicBezTo>
                  <a:pt x="9824" y="587"/>
                  <a:pt x="9810" y="538"/>
                  <a:pt x="9810" y="471"/>
                </a:cubicBezTo>
                <a:cubicBezTo>
                  <a:pt x="9810" y="404"/>
                  <a:pt x="9824" y="354"/>
                  <a:pt x="9853" y="319"/>
                </a:cubicBezTo>
                <a:cubicBezTo>
                  <a:pt x="9882" y="284"/>
                  <a:pt x="9915" y="266"/>
                  <a:pt x="9953" y="266"/>
                </a:cubicBezTo>
                <a:close/>
                <a:moveTo>
                  <a:pt x="11862" y="270"/>
                </a:moveTo>
                <a:cubicBezTo>
                  <a:pt x="11906" y="270"/>
                  <a:pt x="11942" y="287"/>
                  <a:pt x="11971" y="320"/>
                </a:cubicBezTo>
                <a:cubicBezTo>
                  <a:pt x="12000" y="353"/>
                  <a:pt x="12015" y="401"/>
                  <a:pt x="12015" y="465"/>
                </a:cubicBezTo>
                <a:cubicBezTo>
                  <a:pt x="12015" y="533"/>
                  <a:pt x="12000" y="584"/>
                  <a:pt x="11971" y="617"/>
                </a:cubicBezTo>
                <a:cubicBezTo>
                  <a:pt x="11942" y="650"/>
                  <a:pt x="11906" y="667"/>
                  <a:pt x="11862" y="667"/>
                </a:cubicBezTo>
                <a:cubicBezTo>
                  <a:pt x="11818" y="667"/>
                  <a:pt x="11782" y="650"/>
                  <a:pt x="11753" y="618"/>
                </a:cubicBezTo>
                <a:cubicBezTo>
                  <a:pt x="11724" y="584"/>
                  <a:pt x="11709" y="535"/>
                  <a:pt x="11709" y="468"/>
                </a:cubicBezTo>
                <a:cubicBezTo>
                  <a:pt x="11709" y="402"/>
                  <a:pt x="11724" y="352"/>
                  <a:pt x="11753" y="319"/>
                </a:cubicBezTo>
                <a:cubicBezTo>
                  <a:pt x="11782" y="286"/>
                  <a:pt x="11818" y="270"/>
                  <a:pt x="11862" y="270"/>
                </a:cubicBezTo>
                <a:close/>
                <a:moveTo>
                  <a:pt x="13002" y="270"/>
                </a:moveTo>
                <a:cubicBezTo>
                  <a:pt x="13045" y="270"/>
                  <a:pt x="13081" y="287"/>
                  <a:pt x="13111" y="320"/>
                </a:cubicBezTo>
                <a:cubicBezTo>
                  <a:pt x="13140" y="353"/>
                  <a:pt x="13154" y="401"/>
                  <a:pt x="13154" y="465"/>
                </a:cubicBezTo>
                <a:cubicBezTo>
                  <a:pt x="13154" y="533"/>
                  <a:pt x="13140" y="584"/>
                  <a:pt x="13111" y="617"/>
                </a:cubicBezTo>
                <a:cubicBezTo>
                  <a:pt x="13082" y="650"/>
                  <a:pt x="13046" y="667"/>
                  <a:pt x="13002" y="667"/>
                </a:cubicBezTo>
                <a:cubicBezTo>
                  <a:pt x="12958" y="667"/>
                  <a:pt x="12922" y="650"/>
                  <a:pt x="12893" y="618"/>
                </a:cubicBezTo>
                <a:cubicBezTo>
                  <a:pt x="12864" y="584"/>
                  <a:pt x="12849" y="535"/>
                  <a:pt x="12849" y="468"/>
                </a:cubicBezTo>
                <a:cubicBezTo>
                  <a:pt x="12849" y="402"/>
                  <a:pt x="12864" y="352"/>
                  <a:pt x="12893" y="319"/>
                </a:cubicBezTo>
                <a:cubicBezTo>
                  <a:pt x="12922" y="286"/>
                  <a:pt x="12958" y="270"/>
                  <a:pt x="13002" y="270"/>
                </a:cubicBezTo>
                <a:close/>
                <a:moveTo>
                  <a:pt x="1069" y="467"/>
                </a:moveTo>
                <a:lnTo>
                  <a:pt x="1069" y="500"/>
                </a:lnTo>
                <a:cubicBezTo>
                  <a:pt x="1069" y="538"/>
                  <a:pt x="1064" y="568"/>
                  <a:pt x="1055" y="587"/>
                </a:cubicBezTo>
                <a:cubicBezTo>
                  <a:pt x="1042" y="613"/>
                  <a:pt x="1023" y="633"/>
                  <a:pt x="997" y="648"/>
                </a:cubicBezTo>
                <a:cubicBezTo>
                  <a:pt x="970" y="663"/>
                  <a:pt x="940" y="670"/>
                  <a:pt x="906" y="670"/>
                </a:cubicBezTo>
                <a:cubicBezTo>
                  <a:pt x="872" y="670"/>
                  <a:pt x="846" y="663"/>
                  <a:pt x="828" y="647"/>
                </a:cubicBezTo>
                <a:cubicBezTo>
                  <a:pt x="811" y="631"/>
                  <a:pt x="802" y="612"/>
                  <a:pt x="802" y="588"/>
                </a:cubicBezTo>
                <a:cubicBezTo>
                  <a:pt x="802" y="573"/>
                  <a:pt x="806" y="559"/>
                  <a:pt x="814" y="547"/>
                </a:cubicBezTo>
                <a:cubicBezTo>
                  <a:pt x="822" y="534"/>
                  <a:pt x="834" y="525"/>
                  <a:pt x="849" y="518"/>
                </a:cubicBezTo>
                <a:cubicBezTo>
                  <a:pt x="864" y="512"/>
                  <a:pt x="889" y="506"/>
                  <a:pt x="925" y="500"/>
                </a:cubicBezTo>
                <a:cubicBezTo>
                  <a:pt x="989" y="491"/>
                  <a:pt x="1037" y="480"/>
                  <a:pt x="1069" y="467"/>
                </a:cubicBezTo>
                <a:close/>
                <a:moveTo>
                  <a:pt x="14220" y="467"/>
                </a:moveTo>
                <a:lnTo>
                  <a:pt x="14220" y="500"/>
                </a:lnTo>
                <a:cubicBezTo>
                  <a:pt x="14220" y="538"/>
                  <a:pt x="14215" y="568"/>
                  <a:pt x="14206" y="587"/>
                </a:cubicBezTo>
                <a:cubicBezTo>
                  <a:pt x="14194" y="613"/>
                  <a:pt x="14174" y="633"/>
                  <a:pt x="14148" y="648"/>
                </a:cubicBezTo>
                <a:cubicBezTo>
                  <a:pt x="14122" y="663"/>
                  <a:pt x="14091" y="670"/>
                  <a:pt x="14058" y="670"/>
                </a:cubicBezTo>
                <a:cubicBezTo>
                  <a:pt x="14023" y="670"/>
                  <a:pt x="13997" y="663"/>
                  <a:pt x="13980" y="647"/>
                </a:cubicBezTo>
                <a:cubicBezTo>
                  <a:pt x="13962" y="631"/>
                  <a:pt x="13953" y="612"/>
                  <a:pt x="13953" y="588"/>
                </a:cubicBezTo>
                <a:cubicBezTo>
                  <a:pt x="13953" y="573"/>
                  <a:pt x="13957" y="559"/>
                  <a:pt x="13965" y="547"/>
                </a:cubicBezTo>
                <a:cubicBezTo>
                  <a:pt x="13973" y="534"/>
                  <a:pt x="13985" y="525"/>
                  <a:pt x="14000" y="518"/>
                </a:cubicBezTo>
                <a:cubicBezTo>
                  <a:pt x="14015" y="512"/>
                  <a:pt x="14041" y="506"/>
                  <a:pt x="14077" y="500"/>
                </a:cubicBezTo>
                <a:cubicBezTo>
                  <a:pt x="14140" y="491"/>
                  <a:pt x="14188" y="480"/>
                  <a:pt x="14220" y="467"/>
                </a:cubicBezTo>
                <a:close/>
                <a:moveTo>
                  <a:pt x="1296" y="209"/>
                </a:moveTo>
                <a:lnTo>
                  <a:pt x="1296" y="728"/>
                </a:lnTo>
                <a:lnTo>
                  <a:pt x="1382" y="728"/>
                </a:lnTo>
                <a:lnTo>
                  <a:pt x="1382" y="290"/>
                </a:lnTo>
                <a:lnTo>
                  <a:pt x="1527" y="728"/>
                </a:lnTo>
                <a:lnTo>
                  <a:pt x="1606" y="728"/>
                </a:lnTo>
                <a:lnTo>
                  <a:pt x="1759" y="310"/>
                </a:lnTo>
                <a:lnTo>
                  <a:pt x="1759" y="728"/>
                </a:lnTo>
                <a:lnTo>
                  <a:pt x="1847" y="728"/>
                </a:lnTo>
                <a:lnTo>
                  <a:pt x="1847" y="209"/>
                </a:lnTo>
                <a:lnTo>
                  <a:pt x="1721" y="209"/>
                </a:lnTo>
                <a:lnTo>
                  <a:pt x="1569" y="624"/>
                </a:lnTo>
                <a:lnTo>
                  <a:pt x="1433" y="209"/>
                </a:lnTo>
                <a:close/>
                <a:moveTo>
                  <a:pt x="1983" y="209"/>
                </a:moveTo>
                <a:lnTo>
                  <a:pt x="1983" y="728"/>
                </a:lnTo>
                <a:lnTo>
                  <a:pt x="2203" y="728"/>
                </a:lnTo>
                <a:cubicBezTo>
                  <a:pt x="2275" y="728"/>
                  <a:pt x="2327" y="712"/>
                  <a:pt x="2360" y="681"/>
                </a:cubicBezTo>
                <a:cubicBezTo>
                  <a:pt x="2393" y="651"/>
                  <a:pt x="2409" y="614"/>
                  <a:pt x="2409" y="570"/>
                </a:cubicBezTo>
                <a:cubicBezTo>
                  <a:pt x="2409" y="521"/>
                  <a:pt x="2390" y="482"/>
                  <a:pt x="2350" y="454"/>
                </a:cubicBezTo>
                <a:cubicBezTo>
                  <a:pt x="2311" y="426"/>
                  <a:pt x="2255" y="412"/>
                  <a:pt x="2183" y="412"/>
                </a:cubicBezTo>
                <a:lnTo>
                  <a:pt x="2071" y="412"/>
                </a:lnTo>
                <a:lnTo>
                  <a:pt x="2071" y="209"/>
                </a:lnTo>
                <a:close/>
                <a:moveTo>
                  <a:pt x="2475" y="209"/>
                </a:moveTo>
                <a:lnTo>
                  <a:pt x="2475" y="728"/>
                </a:lnTo>
                <a:lnTo>
                  <a:pt x="2563" y="728"/>
                </a:lnTo>
                <a:lnTo>
                  <a:pt x="2563" y="209"/>
                </a:lnTo>
                <a:close/>
                <a:moveTo>
                  <a:pt x="2700" y="209"/>
                </a:moveTo>
                <a:lnTo>
                  <a:pt x="2700" y="728"/>
                </a:lnTo>
                <a:lnTo>
                  <a:pt x="2795" y="728"/>
                </a:lnTo>
                <a:lnTo>
                  <a:pt x="3039" y="334"/>
                </a:lnTo>
                <a:lnTo>
                  <a:pt x="3039" y="728"/>
                </a:lnTo>
                <a:lnTo>
                  <a:pt x="3126" y="728"/>
                </a:lnTo>
                <a:lnTo>
                  <a:pt x="3126" y="209"/>
                </a:lnTo>
                <a:lnTo>
                  <a:pt x="3032" y="209"/>
                </a:lnTo>
                <a:lnTo>
                  <a:pt x="2788" y="604"/>
                </a:lnTo>
                <a:lnTo>
                  <a:pt x="2788" y="209"/>
                </a:lnTo>
                <a:close/>
                <a:moveTo>
                  <a:pt x="3537" y="209"/>
                </a:moveTo>
                <a:lnTo>
                  <a:pt x="3537" y="728"/>
                </a:lnTo>
                <a:lnTo>
                  <a:pt x="3771" y="728"/>
                </a:lnTo>
                <a:cubicBezTo>
                  <a:pt x="3832" y="728"/>
                  <a:pt x="3878" y="716"/>
                  <a:pt x="3910" y="692"/>
                </a:cubicBezTo>
                <a:cubicBezTo>
                  <a:pt x="3942" y="668"/>
                  <a:pt x="3960" y="632"/>
                  <a:pt x="3963" y="583"/>
                </a:cubicBezTo>
                <a:cubicBezTo>
                  <a:pt x="3963" y="552"/>
                  <a:pt x="3955" y="525"/>
                  <a:pt x="3939" y="503"/>
                </a:cubicBezTo>
                <a:cubicBezTo>
                  <a:pt x="3923" y="481"/>
                  <a:pt x="3902" y="466"/>
                  <a:pt x="3878" y="458"/>
                </a:cubicBezTo>
                <a:cubicBezTo>
                  <a:pt x="3898" y="445"/>
                  <a:pt x="3914" y="430"/>
                  <a:pt x="3924" y="411"/>
                </a:cubicBezTo>
                <a:cubicBezTo>
                  <a:pt x="3934" y="393"/>
                  <a:pt x="3939" y="371"/>
                  <a:pt x="3939" y="347"/>
                </a:cubicBezTo>
                <a:cubicBezTo>
                  <a:pt x="3939" y="316"/>
                  <a:pt x="3931" y="289"/>
                  <a:pt x="3913" y="267"/>
                </a:cubicBezTo>
                <a:cubicBezTo>
                  <a:pt x="3896" y="245"/>
                  <a:pt x="3875" y="230"/>
                  <a:pt x="3851" y="222"/>
                </a:cubicBezTo>
                <a:cubicBezTo>
                  <a:pt x="3827" y="213"/>
                  <a:pt x="3790" y="209"/>
                  <a:pt x="3740" y="209"/>
                </a:cubicBezTo>
                <a:close/>
                <a:moveTo>
                  <a:pt x="4070" y="209"/>
                </a:moveTo>
                <a:lnTo>
                  <a:pt x="4070" y="728"/>
                </a:lnTo>
                <a:lnTo>
                  <a:pt x="4290" y="728"/>
                </a:lnTo>
                <a:cubicBezTo>
                  <a:pt x="4361" y="728"/>
                  <a:pt x="4414" y="712"/>
                  <a:pt x="4446" y="681"/>
                </a:cubicBezTo>
                <a:cubicBezTo>
                  <a:pt x="4479" y="651"/>
                  <a:pt x="4496" y="614"/>
                  <a:pt x="4496" y="570"/>
                </a:cubicBezTo>
                <a:cubicBezTo>
                  <a:pt x="4496" y="521"/>
                  <a:pt x="4476" y="482"/>
                  <a:pt x="4437" y="454"/>
                </a:cubicBezTo>
                <a:cubicBezTo>
                  <a:pt x="4398" y="426"/>
                  <a:pt x="4342" y="412"/>
                  <a:pt x="4269" y="412"/>
                </a:cubicBezTo>
                <a:lnTo>
                  <a:pt x="4158" y="412"/>
                </a:lnTo>
                <a:lnTo>
                  <a:pt x="4158" y="209"/>
                </a:lnTo>
                <a:close/>
                <a:moveTo>
                  <a:pt x="4562" y="209"/>
                </a:moveTo>
                <a:lnTo>
                  <a:pt x="4562" y="728"/>
                </a:lnTo>
                <a:lnTo>
                  <a:pt x="4649" y="728"/>
                </a:lnTo>
                <a:lnTo>
                  <a:pt x="4649" y="209"/>
                </a:lnTo>
                <a:close/>
                <a:moveTo>
                  <a:pt x="5842" y="209"/>
                </a:moveTo>
                <a:lnTo>
                  <a:pt x="5842" y="728"/>
                </a:lnTo>
                <a:lnTo>
                  <a:pt x="5930" y="728"/>
                </a:lnTo>
                <a:lnTo>
                  <a:pt x="5930" y="488"/>
                </a:lnTo>
                <a:cubicBezTo>
                  <a:pt x="5950" y="488"/>
                  <a:pt x="5967" y="493"/>
                  <a:pt x="5981" y="503"/>
                </a:cubicBezTo>
                <a:cubicBezTo>
                  <a:pt x="5996" y="513"/>
                  <a:pt x="6013" y="535"/>
                  <a:pt x="6032" y="567"/>
                </a:cubicBezTo>
                <a:lnTo>
                  <a:pt x="6125" y="728"/>
                </a:lnTo>
                <a:lnTo>
                  <a:pt x="6222" y="728"/>
                </a:lnTo>
                <a:lnTo>
                  <a:pt x="6126" y="567"/>
                </a:lnTo>
                <a:cubicBezTo>
                  <a:pt x="6090" y="507"/>
                  <a:pt x="6052" y="472"/>
                  <a:pt x="6015" y="461"/>
                </a:cubicBezTo>
                <a:cubicBezTo>
                  <a:pt x="6038" y="451"/>
                  <a:pt x="6055" y="439"/>
                  <a:pt x="6066" y="426"/>
                </a:cubicBezTo>
                <a:cubicBezTo>
                  <a:pt x="6077" y="413"/>
                  <a:pt x="6089" y="389"/>
                  <a:pt x="6103" y="355"/>
                </a:cubicBezTo>
                <a:cubicBezTo>
                  <a:pt x="6117" y="320"/>
                  <a:pt x="6127" y="299"/>
                  <a:pt x="6134" y="291"/>
                </a:cubicBezTo>
                <a:cubicBezTo>
                  <a:pt x="6140" y="285"/>
                  <a:pt x="6155" y="281"/>
                  <a:pt x="6178" y="281"/>
                </a:cubicBezTo>
                <a:lnTo>
                  <a:pt x="6203" y="282"/>
                </a:lnTo>
                <a:lnTo>
                  <a:pt x="6203" y="209"/>
                </a:lnTo>
                <a:lnTo>
                  <a:pt x="6185" y="209"/>
                </a:lnTo>
                <a:cubicBezTo>
                  <a:pt x="6154" y="209"/>
                  <a:pt x="6132" y="211"/>
                  <a:pt x="6118" y="216"/>
                </a:cubicBezTo>
                <a:cubicBezTo>
                  <a:pt x="6104" y="220"/>
                  <a:pt x="6091" y="229"/>
                  <a:pt x="6081" y="242"/>
                </a:cubicBezTo>
                <a:cubicBezTo>
                  <a:pt x="6070" y="255"/>
                  <a:pt x="6056" y="282"/>
                  <a:pt x="6039" y="323"/>
                </a:cubicBezTo>
                <a:cubicBezTo>
                  <a:pt x="6017" y="375"/>
                  <a:pt x="6000" y="406"/>
                  <a:pt x="5989" y="417"/>
                </a:cubicBezTo>
                <a:cubicBezTo>
                  <a:pt x="5978" y="428"/>
                  <a:pt x="5958" y="433"/>
                  <a:pt x="5930" y="433"/>
                </a:cubicBezTo>
                <a:lnTo>
                  <a:pt x="5930" y="209"/>
                </a:lnTo>
                <a:close/>
                <a:moveTo>
                  <a:pt x="6280" y="209"/>
                </a:moveTo>
                <a:lnTo>
                  <a:pt x="6280" y="728"/>
                </a:lnTo>
                <a:lnTo>
                  <a:pt x="6375" y="728"/>
                </a:lnTo>
                <a:lnTo>
                  <a:pt x="6619" y="334"/>
                </a:lnTo>
                <a:lnTo>
                  <a:pt x="6619" y="728"/>
                </a:lnTo>
                <a:lnTo>
                  <a:pt x="6707" y="728"/>
                </a:lnTo>
                <a:lnTo>
                  <a:pt x="6707" y="209"/>
                </a:lnTo>
                <a:lnTo>
                  <a:pt x="6612" y="209"/>
                </a:lnTo>
                <a:lnTo>
                  <a:pt x="6368" y="604"/>
                </a:lnTo>
                <a:lnTo>
                  <a:pt x="6368" y="209"/>
                </a:lnTo>
                <a:close/>
                <a:moveTo>
                  <a:pt x="6839" y="209"/>
                </a:moveTo>
                <a:lnTo>
                  <a:pt x="6839" y="728"/>
                </a:lnTo>
                <a:lnTo>
                  <a:pt x="6934" y="728"/>
                </a:lnTo>
                <a:lnTo>
                  <a:pt x="7177" y="334"/>
                </a:lnTo>
                <a:lnTo>
                  <a:pt x="7177" y="728"/>
                </a:lnTo>
                <a:lnTo>
                  <a:pt x="7265" y="728"/>
                </a:lnTo>
                <a:lnTo>
                  <a:pt x="7265" y="209"/>
                </a:lnTo>
                <a:lnTo>
                  <a:pt x="7170" y="209"/>
                </a:lnTo>
                <a:lnTo>
                  <a:pt x="6927" y="604"/>
                </a:lnTo>
                <a:lnTo>
                  <a:pt x="6927" y="209"/>
                </a:lnTo>
                <a:close/>
                <a:moveTo>
                  <a:pt x="7676" y="209"/>
                </a:moveTo>
                <a:lnTo>
                  <a:pt x="7676" y="728"/>
                </a:lnTo>
                <a:lnTo>
                  <a:pt x="7910" y="728"/>
                </a:lnTo>
                <a:cubicBezTo>
                  <a:pt x="7971" y="728"/>
                  <a:pt x="8017" y="716"/>
                  <a:pt x="8049" y="692"/>
                </a:cubicBezTo>
                <a:cubicBezTo>
                  <a:pt x="8081" y="668"/>
                  <a:pt x="8098" y="632"/>
                  <a:pt x="8102" y="583"/>
                </a:cubicBezTo>
                <a:cubicBezTo>
                  <a:pt x="8102" y="552"/>
                  <a:pt x="8093" y="525"/>
                  <a:pt x="8077" y="503"/>
                </a:cubicBezTo>
                <a:cubicBezTo>
                  <a:pt x="8061" y="481"/>
                  <a:pt x="8041" y="466"/>
                  <a:pt x="8017" y="458"/>
                </a:cubicBezTo>
                <a:cubicBezTo>
                  <a:pt x="8037" y="445"/>
                  <a:pt x="8052" y="430"/>
                  <a:pt x="8063" y="411"/>
                </a:cubicBezTo>
                <a:cubicBezTo>
                  <a:pt x="8073" y="393"/>
                  <a:pt x="8078" y="371"/>
                  <a:pt x="8078" y="347"/>
                </a:cubicBezTo>
                <a:cubicBezTo>
                  <a:pt x="8078" y="316"/>
                  <a:pt x="8069" y="289"/>
                  <a:pt x="8052" y="267"/>
                </a:cubicBezTo>
                <a:cubicBezTo>
                  <a:pt x="8035" y="245"/>
                  <a:pt x="8014" y="230"/>
                  <a:pt x="7989" y="222"/>
                </a:cubicBezTo>
                <a:cubicBezTo>
                  <a:pt x="7965" y="213"/>
                  <a:pt x="7928" y="209"/>
                  <a:pt x="7878" y="209"/>
                </a:cubicBezTo>
                <a:close/>
                <a:moveTo>
                  <a:pt x="8487" y="209"/>
                </a:moveTo>
                <a:lnTo>
                  <a:pt x="8487" y="728"/>
                </a:lnTo>
                <a:lnTo>
                  <a:pt x="8573" y="728"/>
                </a:lnTo>
                <a:lnTo>
                  <a:pt x="8573" y="290"/>
                </a:lnTo>
                <a:lnTo>
                  <a:pt x="8718" y="728"/>
                </a:lnTo>
                <a:lnTo>
                  <a:pt x="8796" y="728"/>
                </a:lnTo>
                <a:lnTo>
                  <a:pt x="8950" y="310"/>
                </a:lnTo>
                <a:lnTo>
                  <a:pt x="8950" y="728"/>
                </a:lnTo>
                <a:lnTo>
                  <a:pt x="9038" y="728"/>
                </a:lnTo>
                <a:lnTo>
                  <a:pt x="9038" y="209"/>
                </a:lnTo>
                <a:lnTo>
                  <a:pt x="8911" y="209"/>
                </a:lnTo>
                <a:lnTo>
                  <a:pt x="8760" y="624"/>
                </a:lnTo>
                <a:lnTo>
                  <a:pt x="8624" y="209"/>
                </a:lnTo>
                <a:close/>
                <a:moveTo>
                  <a:pt x="9172" y="209"/>
                </a:moveTo>
                <a:lnTo>
                  <a:pt x="9172" y="728"/>
                </a:lnTo>
                <a:lnTo>
                  <a:pt x="9267" y="728"/>
                </a:lnTo>
                <a:lnTo>
                  <a:pt x="9510" y="334"/>
                </a:lnTo>
                <a:lnTo>
                  <a:pt x="9510" y="728"/>
                </a:lnTo>
                <a:lnTo>
                  <a:pt x="9598" y="728"/>
                </a:lnTo>
                <a:lnTo>
                  <a:pt x="9598" y="209"/>
                </a:lnTo>
                <a:lnTo>
                  <a:pt x="9503" y="209"/>
                </a:lnTo>
                <a:lnTo>
                  <a:pt x="9260" y="604"/>
                </a:lnTo>
                <a:lnTo>
                  <a:pt x="9260" y="209"/>
                </a:lnTo>
                <a:close/>
                <a:moveTo>
                  <a:pt x="11121" y="209"/>
                </a:moveTo>
                <a:lnTo>
                  <a:pt x="11121" y="728"/>
                </a:lnTo>
                <a:lnTo>
                  <a:pt x="11355" y="728"/>
                </a:lnTo>
                <a:cubicBezTo>
                  <a:pt x="11416" y="728"/>
                  <a:pt x="11462" y="716"/>
                  <a:pt x="11494" y="692"/>
                </a:cubicBezTo>
                <a:cubicBezTo>
                  <a:pt x="11526" y="668"/>
                  <a:pt x="11544" y="632"/>
                  <a:pt x="11547" y="583"/>
                </a:cubicBezTo>
                <a:cubicBezTo>
                  <a:pt x="11547" y="552"/>
                  <a:pt x="11539" y="525"/>
                  <a:pt x="11523" y="503"/>
                </a:cubicBezTo>
                <a:cubicBezTo>
                  <a:pt x="11507" y="481"/>
                  <a:pt x="11486" y="466"/>
                  <a:pt x="11462" y="458"/>
                </a:cubicBezTo>
                <a:cubicBezTo>
                  <a:pt x="11482" y="445"/>
                  <a:pt x="11498" y="430"/>
                  <a:pt x="11508" y="411"/>
                </a:cubicBezTo>
                <a:cubicBezTo>
                  <a:pt x="11518" y="393"/>
                  <a:pt x="11523" y="371"/>
                  <a:pt x="11523" y="347"/>
                </a:cubicBezTo>
                <a:cubicBezTo>
                  <a:pt x="11523" y="316"/>
                  <a:pt x="11515" y="289"/>
                  <a:pt x="11497" y="267"/>
                </a:cubicBezTo>
                <a:cubicBezTo>
                  <a:pt x="11480" y="245"/>
                  <a:pt x="11459" y="230"/>
                  <a:pt x="11435" y="222"/>
                </a:cubicBezTo>
                <a:cubicBezTo>
                  <a:pt x="11411" y="213"/>
                  <a:pt x="11374" y="209"/>
                  <a:pt x="11324" y="209"/>
                </a:cubicBezTo>
                <a:close/>
                <a:moveTo>
                  <a:pt x="13348" y="209"/>
                </a:moveTo>
                <a:lnTo>
                  <a:pt x="13348" y="728"/>
                </a:lnTo>
                <a:lnTo>
                  <a:pt x="13436" y="728"/>
                </a:lnTo>
                <a:lnTo>
                  <a:pt x="13436" y="282"/>
                </a:lnTo>
                <a:lnTo>
                  <a:pt x="13669" y="282"/>
                </a:lnTo>
                <a:lnTo>
                  <a:pt x="13669" y="728"/>
                </a:lnTo>
                <a:lnTo>
                  <a:pt x="13757" y="728"/>
                </a:lnTo>
                <a:lnTo>
                  <a:pt x="13757" y="209"/>
                </a:lnTo>
                <a:close/>
                <a:moveTo>
                  <a:pt x="957" y="197"/>
                </a:moveTo>
                <a:cubicBezTo>
                  <a:pt x="912" y="197"/>
                  <a:pt x="873" y="203"/>
                  <a:pt x="839" y="216"/>
                </a:cubicBezTo>
                <a:cubicBezTo>
                  <a:pt x="805" y="228"/>
                  <a:pt x="780" y="245"/>
                  <a:pt x="762" y="268"/>
                </a:cubicBezTo>
                <a:cubicBezTo>
                  <a:pt x="744" y="290"/>
                  <a:pt x="731" y="320"/>
                  <a:pt x="723" y="357"/>
                </a:cubicBezTo>
                <a:lnTo>
                  <a:pt x="809" y="369"/>
                </a:lnTo>
                <a:cubicBezTo>
                  <a:pt x="819" y="332"/>
                  <a:pt x="833" y="306"/>
                  <a:pt x="853" y="292"/>
                </a:cubicBezTo>
                <a:cubicBezTo>
                  <a:pt x="872" y="277"/>
                  <a:pt x="903" y="270"/>
                  <a:pt x="944" y="270"/>
                </a:cubicBezTo>
                <a:cubicBezTo>
                  <a:pt x="989" y="270"/>
                  <a:pt x="1022" y="280"/>
                  <a:pt x="1044" y="300"/>
                </a:cubicBezTo>
                <a:cubicBezTo>
                  <a:pt x="1061" y="314"/>
                  <a:pt x="1069" y="340"/>
                  <a:pt x="1069" y="375"/>
                </a:cubicBezTo>
                <a:cubicBezTo>
                  <a:pt x="1069" y="379"/>
                  <a:pt x="1069" y="386"/>
                  <a:pt x="1069" y="398"/>
                </a:cubicBezTo>
                <a:cubicBezTo>
                  <a:pt x="1035" y="410"/>
                  <a:pt x="983" y="420"/>
                  <a:pt x="912" y="429"/>
                </a:cubicBezTo>
                <a:cubicBezTo>
                  <a:pt x="877" y="433"/>
                  <a:pt x="851" y="437"/>
                  <a:pt x="834" y="442"/>
                </a:cubicBezTo>
                <a:cubicBezTo>
                  <a:pt x="811" y="448"/>
                  <a:pt x="789" y="458"/>
                  <a:pt x="771" y="471"/>
                </a:cubicBezTo>
                <a:cubicBezTo>
                  <a:pt x="752" y="483"/>
                  <a:pt x="737" y="500"/>
                  <a:pt x="725" y="521"/>
                </a:cubicBezTo>
                <a:cubicBezTo>
                  <a:pt x="714" y="542"/>
                  <a:pt x="708" y="565"/>
                  <a:pt x="708" y="591"/>
                </a:cubicBezTo>
                <a:cubicBezTo>
                  <a:pt x="708" y="634"/>
                  <a:pt x="723" y="670"/>
                  <a:pt x="754" y="698"/>
                </a:cubicBezTo>
                <a:cubicBezTo>
                  <a:pt x="784" y="725"/>
                  <a:pt x="828" y="739"/>
                  <a:pt x="885" y="739"/>
                </a:cubicBezTo>
                <a:cubicBezTo>
                  <a:pt x="920" y="739"/>
                  <a:pt x="952" y="734"/>
                  <a:pt x="982" y="722"/>
                </a:cubicBezTo>
                <a:cubicBezTo>
                  <a:pt x="1012" y="711"/>
                  <a:pt x="1044" y="691"/>
                  <a:pt x="1076" y="664"/>
                </a:cubicBezTo>
                <a:cubicBezTo>
                  <a:pt x="1079" y="688"/>
                  <a:pt x="1085" y="709"/>
                  <a:pt x="1094" y="728"/>
                </a:cubicBezTo>
                <a:lnTo>
                  <a:pt x="1186" y="728"/>
                </a:lnTo>
                <a:cubicBezTo>
                  <a:pt x="1174" y="708"/>
                  <a:pt x="1167" y="687"/>
                  <a:pt x="1163" y="665"/>
                </a:cubicBezTo>
                <a:cubicBezTo>
                  <a:pt x="1160" y="644"/>
                  <a:pt x="1158" y="592"/>
                  <a:pt x="1158" y="510"/>
                </a:cubicBezTo>
                <a:lnTo>
                  <a:pt x="1158" y="393"/>
                </a:lnTo>
                <a:cubicBezTo>
                  <a:pt x="1158" y="354"/>
                  <a:pt x="1156" y="327"/>
                  <a:pt x="1153" y="312"/>
                </a:cubicBezTo>
                <a:cubicBezTo>
                  <a:pt x="1148" y="288"/>
                  <a:pt x="1139" y="268"/>
                  <a:pt x="1126" y="252"/>
                </a:cubicBezTo>
                <a:cubicBezTo>
                  <a:pt x="1113" y="236"/>
                  <a:pt x="1093" y="223"/>
                  <a:pt x="1065" y="213"/>
                </a:cubicBezTo>
                <a:cubicBezTo>
                  <a:pt x="1037" y="202"/>
                  <a:pt x="1001" y="197"/>
                  <a:pt x="957" y="197"/>
                </a:cubicBezTo>
                <a:close/>
                <a:moveTo>
                  <a:pt x="4996" y="197"/>
                </a:moveTo>
                <a:cubicBezTo>
                  <a:pt x="4951" y="197"/>
                  <a:pt x="4910" y="208"/>
                  <a:pt x="4872" y="229"/>
                </a:cubicBezTo>
                <a:cubicBezTo>
                  <a:pt x="4834" y="250"/>
                  <a:pt x="4806" y="281"/>
                  <a:pt x="4788" y="323"/>
                </a:cubicBezTo>
                <a:cubicBezTo>
                  <a:pt x="4769" y="365"/>
                  <a:pt x="4760" y="414"/>
                  <a:pt x="4760" y="470"/>
                </a:cubicBezTo>
                <a:cubicBezTo>
                  <a:pt x="4760" y="557"/>
                  <a:pt x="4781" y="623"/>
                  <a:pt x="4824" y="670"/>
                </a:cubicBezTo>
                <a:cubicBezTo>
                  <a:pt x="4868" y="716"/>
                  <a:pt x="4925" y="739"/>
                  <a:pt x="4996" y="739"/>
                </a:cubicBezTo>
                <a:cubicBezTo>
                  <a:pt x="5052" y="739"/>
                  <a:pt x="5100" y="722"/>
                  <a:pt x="5139" y="689"/>
                </a:cubicBezTo>
                <a:cubicBezTo>
                  <a:pt x="5178" y="655"/>
                  <a:pt x="5202" y="608"/>
                  <a:pt x="5211" y="549"/>
                </a:cubicBezTo>
                <a:lnTo>
                  <a:pt x="5125" y="538"/>
                </a:lnTo>
                <a:cubicBezTo>
                  <a:pt x="5119" y="582"/>
                  <a:pt x="5104" y="614"/>
                  <a:pt x="5081" y="635"/>
                </a:cubicBezTo>
                <a:cubicBezTo>
                  <a:pt x="5058" y="656"/>
                  <a:pt x="5029" y="667"/>
                  <a:pt x="4995" y="667"/>
                </a:cubicBezTo>
                <a:cubicBezTo>
                  <a:pt x="4952" y="667"/>
                  <a:pt x="4917" y="651"/>
                  <a:pt x="4890" y="620"/>
                </a:cubicBezTo>
                <a:cubicBezTo>
                  <a:pt x="4863" y="588"/>
                  <a:pt x="4850" y="537"/>
                  <a:pt x="4850" y="468"/>
                </a:cubicBezTo>
                <a:cubicBezTo>
                  <a:pt x="4850" y="399"/>
                  <a:pt x="4864" y="349"/>
                  <a:pt x="4892" y="317"/>
                </a:cubicBezTo>
                <a:cubicBezTo>
                  <a:pt x="4919" y="285"/>
                  <a:pt x="4955" y="270"/>
                  <a:pt x="5000" y="270"/>
                </a:cubicBezTo>
                <a:cubicBezTo>
                  <a:pt x="5029" y="270"/>
                  <a:pt x="5054" y="278"/>
                  <a:pt x="5074" y="296"/>
                </a:cubicBezTo>
                <a:cubicBezTo>
                  <a:pt x="5095" y="313"/>
                  <a:pt x="5110" y="340"/>
                  <a:pt x="5118" y="375"/>
                </a:cubicBezTo>
                <a:lnTo>
                  <a:pt x="5203" y="361"/>
                </a:lnTo>
                <a:cubicBezTo>
                  <a:pt x="5193" y="309"/>
                  <a:pt x="5170" y="268"/>
                  <a:pt x="5134" y="240"/>
                </a:cubicBezTo>
                <a:cubicBezTo>
                  <a:pt x="5098" y="212"/>
                  <a:pt x="5052" y="197"/>
                  <a:pt x="4996" y="197"/>
                </a:cubicBezTo>
                <a:close/>
                <a:moveTo>
                  <a:pt x="5497" y="197"/>
                </a:moveTo>
                <a:cubicBezTo>
                  <a:pt x="5433" y="197"/>
                  <a:pt x="5379" y="216"/>
                  <a:pt x="5334" y="255"/>
                </a:cubicBezTo>
                <a:cubicBezTo>
                  <a:pt x="5281" y="301"/>
                  <a:pt x="5254" y="372"/>
                  <a:pt x="5254" y="468"/>
                </a:cubicBezTo>
                <a:cubicBezTo>
                  <a:pt x="5254" y="556"/>
                  <a:pt x="5276" y="623"/>
                  <a:pt x="5321" y="669"/>
                </a:cubicBezTo>
                <a:cubicBezTo>
                  <a:pt x="5366" y="716"/>
                  <a:pt x="5424" y="739"/>
                  <a:pt x="5497" y="739"/>
                </a:cubicBezTo>
                <a:cubicBezTo>
                  <a:pt x="5542" y="739"/>
                  <a:pt x="5584" y="729"/>
                  <a:pt x="5622" y="708"/>
                </a:cubicBezTo>
                <a:cubicBezTo>
                  <a:pt x="5661" y="686"/>
                  <a:pt x="5690" y="657"/>
                  <a:pt x="5710" y="618"/>
                </a:cubicBezTo>
                <a:cubicBezTo>
                  <a:pt x="5730" y="580"/>
                  <a:pt x="5740" y="528"/>
                  <a:pt x="5740" y="461"/>
                </a:cubicBezTo>
                <a:cubicBezTo>
                  <a:pt x="5740" y="379"/>
                  <a:pt x="5717" y="314"/>
                  <a:pt x="5672" y="267"/>
                </a:cubicBezTo>
                <a:cubicBezTo>
                  <a:pt x="5627" y="221"/>
                  <a:pt x="5568" y="197"/>
                  <a:pt x="5497" y="197"/>
                </a:cubicBezTo>
                <a:close/>
                <a:moveTo>
                  <a:pt x="10500" y="197"/>
                </a:moveTo>
                <a:cubicBezTo>
                  <a:pt x="10428" y="197"/>
                  <a:pt x="10370" y="221"/>
                  <a:pt x="10325" y="270"/>
                </a:cubicBezTo>
                <a:cubicBezTo>
                  <a:pt x="10280" y="318"/>
                  <a:pt x="10257" y="385"/>
                  <a:pt x="10257" y="473"/>
                </a:cubicBezTo>
                <a:cubicBezTo>
                  <a:pt x="10257" y="557"/>
                  <a:pt x="10280" y="622"/>
                  <a:pt x="10324" y="669"/>
                </a:cubicBezTo>
                <a:cubicBezTo>
                  <a:pt x="10368" y="716"/>
                  <a:pt x="10429" y="739"/>
                  <a:pt x="10504" y="739"/>
                </a:cubicBezTo>
                <a:cubicBezTo>
                  <a:pt x="10565" y="739"/>
                  <a:pt x="10614" y="725"/>
                  <a:pt x="10653" y="695"/>
                </a:cubicBezTo>
                <a:cubicBezTo>
                  <a:pt x="10692" y="666"/>
                  <a:pt x="10718" y="625"/>
                  <a:pt x="10732" y="572"/>
                </a:cubicBezTo>
                <a:lnTo>
                  <a:pt x="10642" y="561"/>
                </a:lnTo>
                <a:cubicBezTo>
                  <a:pt x="10628" y="598"/>
                  <a:pt x="10610" y="625"/>
                  <a:pt x="10587" y="642"/>
                </a:cubicBezTo>
                <a:cubicBezTo>
                  <a:pt x="10565" y="659"/>
                  <a:pt x="10537" y="667"/>
                  <a:pt x="10505" y="667"/>
                </a:cubicBezTo>
                <a:cubicBezTo>
                  <a:pt x="10462" y="667"/>
                  <a:pt x="10425" y="652"/>
                  <a:pt x="10396" y="622"/>
                </a:cubicBezTo>
                <a:cubicBezTo>
                  <a:pt x="10368" y="591"/>
                  <a:pt x="10351" y="548"/>
                  <a:pt x="10348" y="491"/>
                </a:cubicBezTo>
                <a:lnTo>
                  <a:pt x="10735" y="491"/>
                </a:lnTo>
                <a:cubicBezTo>
                  <a:pt x="10735" y="480"/>
                  <a:pt x="10735" y="472"/>
                  <a:pt x="10735" y="467"/>
                </a:cubicBezTo>
                <a:cubicBezTo>
                  <a:pt x="10735" y="382"/>
                  <a:pt x="10713" y="315"/>
                  <a:pt x="10669" y="268"/>
                </a:cubicBezTo>
                <a:cubicBezTo>
                  <a:pt x="10625" y="221"/>
                  <a:pt x="10569" y="197"/>
                  <a:pt x="10500" y="197"/>
                </a:cubicBezTo>
                <a:close/>
                <a:moveTo>
                  <a:pt x="11862" y="197"/>
                </a:moveTo>
                <a:cubicBezTo>
                  <a:pt x="11798" y="197"/>
                  <a:pt x="11744" y="216"/>
                  <a:pt x="11699" y="255"/>
                </a:cubicBezTo>
                <a:cubicBezTo>
                  <a:pt x="11646" y="301"/>
                  <a:pt x="11619" y="372"/>
                  <a:pt x="11619" y="468"/>
                </a:cubicBezTo>
                <a:cubicBezTo>
                  <a:pt x="11619" y="556"/>
                  <a:pt x="11641" y="623"/>
                  <a:pt x="11686" y="669"/>
                </a:cubicBezTo>
                <a:cubicBezTo>
                  <a:pt x="11731" y="716"/>
                  <a:pt x="11790" y="739"/>
                  <a:pt x="11862" y="739"/>
                </a:cubicBezTo>
                <a:cubicBezTo>
                  <a:pt x="11908" y="739"/>
                  <a:pt x="11949" y="729"/>
                  <a:pt x="11987" y="708"/>
                </a:cubicBezTo>
                <a:cubicBezTo>
                  <a:pt x="12026" y="686"/>
                  <a:pt x="12055" y="657"/>
                  <a:pt x="12075" y="618"/>
                </a:cubicBezTo>
                <a:cubicBezTo>
                  <a:pt x="12095" y="580"/>
                  <a:pt x="12105" y="528"/>
                  <a:pt x="12105" y="461"/>
                </a:cubicBezTo>
                <a:cubicBezTo>
                  <a:pt x="12105" y="379"/>
                  <a:pt x="12082" y="314"/>
                  <a:pt x="12037" y="267"/>
                </a:cubicBezTo>
                <a:cubicBezTo>
                  <a:pt x="11992" y="221"/>
                  <a:pt x="11934" y="197"/>
                  <a:pt x="11862" y="197"/>
                </a:cubicBezTo>
                <a:close/>
                <a:moveTo>
                  <a:pt x="13002" y="197"/>
                </a:moveTo>
                <a:cubicBezTo>
                  <a:pt x="12938" y="197"/>
                  <a:pt x="12883" y="216"/>
                  <a:pt x="12839" y="255"/>
                </a:cubicBezTo>
                <a:cubicBezTo>
                  <a:pt x="12785" y="301"/>
                  <a:pt x="12759" y="372"/>
                  <a:pt x="12759" y="468"/>
                </a:cubicBezTo>
                <a:cubicBezTo>
                  <a:pt x="12759" y="556"/>
                  <a:pt x="12781" y="623"/>
                  <a:pt x="12826" y="669"/>
                </a:cubicBezTo>
                <a:cubicBezTo>
                  <a:pt x="12871" y="716"/>
                  <a:pt x="12929" y="739"/>
                  <a:pt x="13002" y="739"/>
                </a:cubicBezTo>
                <a:cubicBezTo>
                  <a:pt x="13047" y="739"/>
                  <a:pt x="13089" y="729"/>
                  <a:pt x="13127" y="708"/>
                </a:cubicBezTo>
                <a:cubicBezTo>
                  <a:pt x="13165" y="686"/>
                  <a:pt x="13195" y="657"/>
                  <a:pt x="13215" y="618"/>
                </a:cubicBezTo>
                <a:cubicBezTo>
                  <a:pt x="13235" y="580"/>
                  <a:pt x="13245" y="528"/>
                  <a:pt x="13245" y="461"/>
                </a:cubicBezTo>
                <a:cubicBezTo>
                  <a:pt x="13245" y="379"/>
                  <a:pt x="13222" y="314"/>
                  <a:pt x="13177" y="267"/>
                </a:cubicBezTo>
                <a:cubicBezTo>
                  <a:pt x="13131" y="221"/>
                  <a:pt x="13073" y="197"/>
                  <a:pt x="13002" y="197"/>
                </a:cubicBezTo>
                <a:close/>
                <a:moveTo>
                  <a:pt x="14108" y="197"/>
                </a:moveTo>
                <a:cubicBezTo>
                  <a:pt x="14064" y="197"/>
                  <a:pt x="14025" y="203"/>
                  <a:pt x="13991" y="216"/>
                </a:cubicBezTo>
                <a:cubicBezTo>
                  <a:pt x="13957" y="228"/>
                  <a:pt x="13931" y="245"/>
                  <a:pt x="13913" y="268"/>
                </a:cubicBezTo>
                <a:cubicBezTo>
                  <a:pt x="13895" y="290"/>
                  <a:pt x="13882" y="320"/>
                  <a:pt x="13875" y="357"/>
                </a:cubicBezTo>
                <a:lnTo>
                  <a:pt x="13960" y="369"/>
                </a:lnTo>
                <a:cubicBezTo>
                  <a:pt x="13970" y="332"/>
                  <a:pt x="13984" y="306"/>
                  <a:pt x="14004" y="292"/>
                </a:cubicBezTo>
                <a:cubicBezTo>
                  <a:pt x="14024" y="277"/>
                  <a:pt x="14054" y="270"/>
                  <a:pt x="14096" y="270"/>
                </a:cubicBezTo>
                <a:cubicBezTo>
                  <a:pt x="14140" y="270"/>
                  <a:pt x="14173" y="280"/>
                  <a:pt x="14196" y="300"/>
                </a:cubicBezTo>
                <a:cubicBezTo>
                  <a:pt x="14212" y="314"/>
                  <a:pt x="14221" y="340"/>
                  <a:pt x="14221" y="375"/>
                </a:cubicBezTo>
                <a:cubicBezTo>
                  <a:pt x="14221" y="379"/>
                  <a:pt x="14221" y="386"/>
                  <a:pt x="14220" y="398"/>
                </a:cubicBezTo>
                <a:cubicBezTo>
                  <a:pt x="14187" y="410"/>
                  <a:pt x="14134" y="420"/>
                  <a:pt x="14063" y="429"/>
                </a:cubicBezTo>
                <a:cubicBezTo>
                  <a:pt x="14029" y="433"/>
                  <a:pt x="14003" y="437"/>
                  <a:pt x="13985" y="442"/>
                </a:cubicBezTo>
                <a:cubicBezTo>
                  <a:pt x="13962" y="448"/>
                  <a:pt x="13941" y="458"/>
                  <a:pt x="13922" y="471"/>
                </a:cubicBezTo>
                <a:cubicBezTo>
                  <a:pt x="13903" y="483"/>
                  <a:pt x="13888" y="500"/>
                  <a:pt x="13877" y="521"/>
                </a:cubicBezTo>
                <a:cubicBezTo>
                  <a:pt x="13865" y="542"/>
                  <a:pt x="13859" y="565"/>
                  <a:pt x="13859" y="591"/>
                </a:cubicBezTo>
                <a:cubicBezTo>
                  <a:pt x="13859" y="634"/>
                  <a:pt x="13875" y="670"/>
                  <a:pt x="13905" y="698"/>
                </a:cubicBezTo>
                <a:cubicBezTo>
                  <a:pt x="13936" y="725"/>
                  <a:pt x="13980" y="739"/>
                  <a:pt x="14037" y="739"/>
                </a:cubicBezTo>
                <a:cubicBezTo>
                  <a:pt x="14071" y="739"/>
                  <a:pt x="14103" y="734"/>
                  <a:pt x="14133" y="722"/>
                </a:cubicBezTo>
                <a:cubicBezTo>
                  <a:pt x="14164" y="711"/>
                  <a:pt x="14195" y="691"/>
                  <a:pt x="14228" y="664"/>
                </a:cubicBezTo>
                <a:cubicBezTo>
                  <a:pt x="14230" y="688"/>
                  <a:pt x="14236" y="709"/>
                  <a:pt x="14245" y="728"/>
                </a:cubicBezTo>
                <a:lnTo>
                  <a:pt x="14337" y="728"/>
                </a:lnTo>
                <a:cubicBezTo>
                  <a:pt x="14326" y="708"/>
                  <a:pt x="14318" y="687"/>
                  <a:pt x="14315" y="665"/>
                </a:cubicBezTo>
                <a:cubicBezTo>
                  <a:pt x="14311" y="644"/>
                  <a:pt x="14309" y="592"/>
                  <a:pt x="14309" y="510"/>
                </a:cubicBezTo>
                <a:lnTo>
                  <a:pt x="14309" y="393"/>
                </a:lnTo>
                <a:cubicBezTo>
                  <a:pt x="14309" y="354"/>
                  <a:pt x="14308" y="327"/>
                  <a:pt x="14305" y="312"/>
                </a:cubicBezTo>
                <a:cubicBezTo>
                  <a:pt x="14299" y="288"/>
                  <a:pt x="14290" y="268"/>
                  <a:pt x="14277" y="252"/>
                </a:cubicBezTo>
                <a:cubicBezTo>
                  <a:pt x="14264" y="236"/>
                  <a:pt x="14244" y="223"/>
                  <a:pt x="14216" y="213"/>
                </a:cubicBezTo>
                <a:cubicBezTo>
                  <a:pt x="14189" y="202"/>
                  <a:pt x="14153" y="197"/>
                  <a:pt x="14108" y="197"/>
                </a:cubicBezTo>
                <a:close/>
                <a:moveTo>
                  <a:pt x="337" y="0"/>
                </a:moveTo>
                <a:cubicBezTo>
                  <a:pt x="274" y="0"/>
                  <a:pt x="216" y="14"/>
                  <a:pt x="164" y="43"/>
                </a:cubicBezTo>
                <a:cubicBezTo>
                  <a:pt x="111" y="72"/>
                  <a:pt x="71" y="114"/>
                  <a:pt x="42" y="169"/>
                </a:cubicBezTo>
                <a:cubicBezTo>
                  <a:pt x="14" y="225"/>
                  <a:pt x="0" y="290"/>
                  <a:pt x="0" y="364"/>
                </a:cubicBezTo>
                <a:cubicBezTo>
                  <a:pt x="0" y="433"/>
                  <a:pt x="12" y="497"/>
                  <a:pt x="37" y="556"/>
                </a:cubicBezTo>
                <a:cubicBezTo>
                  <a:pt x="63" y="616"/>
                  <a:pt x="99" y="661"/>
                  <a:pt x="148" y="693"/>
                </a:cubicBezTo>
                <a:cubicBezTo>
                  <a:pt x="196" y="724"/>
                  <a:pt x="259" y="740"/>
                  <a:pt x="336" y="740"/>
                </a:cubicBezTo>
                <a:cubicBezTo>
                  <a:pt x="410" y="740"/>
                  <a:pt x="474" y="719"/>
                  <a:pt x="525" y="679"/>
                </a:cubicBezTo>
                <a:cubicBezTo>
                  <a:pt x="577" y="638"/>
                  <a:pt x="612" y="578"/>
                  <a:pt x="632" y="500"/>
                </a:cubicBezTo>
                <a:lnTo>
                  <a:pt x="538" y="477"/>
                </a:lnTo>
                <a:cubicBezTo>
                  <a:pt x="525" y="537"/>
                  <a:pt x="500" y="582"/>
                  <a:pt x="463" y="613"/>
                </a:cubicBezTo>
                <a:cubicBezTo>
                  <a:pt x="426" y="643"/>
                  <a:pt x="381" y="659"/>
                  <a:pt x="328" y="659"/>
                </a:cubicBezTo>
                <a:cubicBezTo>
                  <a:pt x="284" y="659"/>
                  <a:pt x="244" y="647"/>
                  <a:pt x="207" y="625"/>
                </a:cubicBezTo>
                <a:cubicBezTo>
                  <a:pt x="169" y="603"/>
                  <a:pt x="141" y="569"/>
                  <a:pt x="124" y="523"/>
                </a:cubicBezTo>
                <a:cubicBezTo>
                  <a:pt x="106" y="478"/>
                  <a:pt x="97" y="425"/>
                  <a:pt x="97" y="364"/>
                </a:cubicBezTo>
                <a:cubicBezTo>
                  <a:pt x="97" y="317"/>
                  <a:pt x="105" y="271"/>
                  <a:pt x="120" y="226"/>
                </a:cubicBezTo>
                <a:cubicBezTo>
                  <a:pt x="135" y="182"/>
                  <a:pt x="161" y="146"/>
                  <a:pt x="197" y="120"/>
                </a:cubicBezTo>
                <a:cubicBezTo>
                  <a:pt x="234" y="94"/>
                  <a:pt x="280" y="81"/>
                  <a:pt x="335" y="81"/>
                </a:cubicBezTo>
                <a:cubicBezTo>
                  <a:pt x="383" y="81"/>
                  <a:pt x="423" y="92"/>
                  <a:pt x="455" y="116"/>
                </a:cubicBezTo>
                <a:cubicBezTo>
                  <a:pt x="486" y="140"/>
                  <a:pt x="510" y="178"/>
                  <a:pt x="527" y="230"/>
                </a:cubicBezTo>
                <a:lnTo>
                  <a:pt x="620" y="208"/>
                </a:lnTo>
                <a:cubicBezTo>
                  <a:pt x="601" y="142"/>
                  <a:pt x="567" y="91"/>
                  <a:pt x="518" y="54"/>
                </a:cubicBezTo>
                <a:cubicBezTo>
                  <a:pt x="469" y="18"/>
                  <a:pt x="409" y="0"/>
                  <a:pt x="337" y="0"/>
                </a:cubicBezTo>
                <a:close/>
                <a:moveTo>
                  <a:pt x="12277" y="209"/>
                </a:moveTo>
                <a:cubicBezTo>
                  <a:pt x="12280" y="423"/>
                  <a:pt x="12250" y="571"/>
                  <a:pt x="12188" y="655"/>
                </a:cubicBezTo>
                <a:lnTo>
                  <a:pt x="12142" y="655"/>
                </a:lnTo>
                <a:lnTo>
                  <a:pt x="12142" y="875"/>
                </a:lnTo>
                <a:lnTo>
                  <a:pt x="12214" y="875"/>
                </a:lnTo>
                <a:lnTo>
                  <a:pt x="12214" y="728"/>
                </a:lnTo>
                <a:lnTo>
                  <a:pt x="12623" y="728"/>
                </a:lnTo>
                <a:lnTo>
                  <a:pt x="12623" y="875"/>
                </a:lnTo>
                <a:lnTo>
                  <a:pt x="12695" y="875"/>
                </a:lnTo>
                <a:lnTo>
                  <a:pt x="12695" y="655"/>
                </a:lnTo>
                <a:lnTo>
                  <a:pt x="12639" y="655"/>
                </a:lnTo>
                <a:lnTo>
                  <a:pt x="12639" y="209"/>
                </a:lnTo>
                <a:close/>
                <a:moveTo>
                  <a:pt x="14515" y="209"/>
                </a:moveTo>
                <a:cubicBezTo>
                  <a:pt x="14517" y="423"/>
                  <a:pt x="14488" y="571"/>
                  <a:pt x="14426" y="655"/>
                </a:cubicBezTo>
                <a:lnTo>
                  <a:pt x="14379" y="655"/>
                </a:lnTo>
                <a:lnTo>
                  <a:pt x="14379" y="875"/>
                </a:lnTo>
                <a:lnTo>
                  <a:pt x="14452" y="875"/>
                </a:lnTo>
                <a:lnTo>
                  <a:pt x="14452" y="728"/>
                </a:lnTo>
                <a:lnTo>
                  <a:pt x="14860" y="728"/>
                </a:lnTo>
                <a:lnTo>
                  <a:pt x="14860" y="875"/>
                </a:lnTo>
                <a:lnTo>
                  <a:pt x="14932" y="875"/>
                </a:lnTo>
                <a:lnTo>
                  <a:pt x="14932" y="655"/>
                </a:lnTo>
                <a:lnTo>
                  <a:pt x="14876" y="655"/>
                </a:lnTo>
                <a:lnTo>
                  <a:pt x="14876" y="209"/>
                </a:lnTo>
                <a:close/>
                <a:moveTo>
                  <a:pt x="9961" y="197"/>
                </a:moveTo>
                <a:cubicBezTo>
                  <a:pt x="9927" y="197"/>
                  <a:pt x="9898" y="204"/>
                  <a:pt x="9875" y="217"/>
                </a:cubicBezTo>
                <a:cubicBezTo>
                  <a:pt x="9851" y="230"/>
                  <a:pt x="9829" y="250"/>
                  <a:pt x="9811" y="276"/>
                </a:cubicBezTo>
                <a:lnTo>
                  <a:pt x="9811" y="209"/>
                </a:lnTo>
                <a:lnTo>
                  <a:pt x="9730" y="209"/>
                </a:lnTo>
                <a:lnTo>
                  <a:pt x="9730" y="926"/>
                </a:lnTo>
                <a:lnTo>
                  <a:pt x="9818" y="926"/>
                </a:lnTo>
                <a:lnTo>
                  <a:pt x="9818" y="674"/>
                </a:lnTo>
                <a:cubicBezTo>
                  <a:pt x="9833" y="693"/>
                  <a:pt x="9852" y="708"/>
                  <a:pt x="9876" y="721"/>
                </a:cubicBezTo>
                <a:cubicBezTo>
                  <a:pt x="9899" y="733"/>
                  <a:pt x="9925" y="739"/>
                  <a:pt x="9955" y="739"/>
                </a:cubicBezTo>
                <a:cubicBezTo>
                  <a:pt x="9995" y="739"/>
                  <a:pt x="10033" y="728"/>
                  <a:pt x="10069" y="705"/>
                </a:cubicBezTo>
                <a:cubicBezTo>
                  <a:pt x="10105" y="683"/>
                  <a:pt x="10133" y="650"/>
                  <a:pt x="10152" y="608"/>
                </a:cubicBezTo>
                <a:cubicBezTo>
                  <a:pt x="10171" y="565"/>
                  <a:pt x="10181" y="517"/>
                  <a:pt x="10181" y="464"/>
                </a:cubicBezTo>
                <a:cubicBezTo>
                  <a:pt x="10181" y="415"/>
                  <a:pt x="10172" y="369"/>
                  <a:pt x="10155" y="328"/>
                </a:cubicBezTo>
                <a:cubicBezTo>
                  <a:pt x="10138" y="286"/>
                  <a:pt x="10112" y="254"/>
                  <a:pt x="10078" y="231"/>
                </a:cubicBezTo>
                <a:cubicBezTo>
                  <a:pt x="10044" y="209"/>
                  <a:pt x="10005" y="197"/>
                  <a:pt x="9961" y="197"/>
                </a:cubicBezTo>
                <a:close/>
              </a:path>
            </a:pathLst>
          </a:custGeom>
          <a:gradFill>
            <a:gsLst>
              <a:gs pos="0">
                <a:srgbClr val="520402"/>
              </a:gs>
              <a:gs pos="100000">
                <a:srgbClr val="FFCC00"/>
              </a:gs>
            </a:gsLst>
            <a:lin ang="2820000" scaled="0"/>
          </a:gradFill>
          <a:ln w="12700" cap="flat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/>
          <p:nvPr/>
        </p:nvSpPr>
        <p:spPr>
          <a:xfrm>
            <a:off x="8763000" y="647700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4267199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Галапагосские</a:t>
            </a:r>
            <a:b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острова</a:t>
            </a:r>
          </a:p>
        </p:txBody>
      </p:sp>
      <p:pic>
        <p:nvPicPr>
          <p:cNvPr id="192" name="Shape 1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00033" y="1571612"/>
            <a:ext cx="4214841" cy="5144906"/>
          </a:xfrm>
          <a:prstGeom prst="rect">
            <a:avLst/>
          </a:prstGeom>
        </p:spPr>
      </p:pic>
      <p:sp>
        <p:nvSpPr>
          <p:cNvPr id="193" name="Shape 193"/>
          <p:cNvSpPr/>
          <p:nvPr/>
        </p:nvSpPr>
        <p:spPr>
          <a:xfrm>
            <a:off x="500033" y="1571612"/>
            <a:ext cx="4214841" cy="5144907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FFE0A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4" name="Shape 194"/>
          <p:cNvSpPr txBox="1"/>
          <p:nvPr/>
        </p:nvSpPr>
        <p:spPr>
          <a:xfrm>
            <a:off x="4876000" y="2648550"/>
            <a:ext cx="4259400" cy="137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Один из самых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уединенных и прекрасных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архипелагов в мире.</a:t>
            </a:r>
          </a:p>
        </p:txBody>
      </p:sp>
      <p:sp>
        <p:nvSpPr>
          <p:cNvPr id="195" name="Shape 195"/>
          <p:cNvSpPr/>
          <p:nvPr/>
        </p:nvSpPr>
        <p:spPr>
          <a:xfrm rot="748012">
            <a:off x="6019799" y="5333999"/>
            <a:ext cx="1971675" cy="752474"/>
          </a:xfrm>
          <a:custGeom>
            <a:avLst/>
            <a:gdLst/>
            <a:ahLst/>
            <a:cxnLst/>
            <a:rect l="0" t="0" r="0" b="0"/>
            <a:pathLst>
              <a:path w="3857" h="926" extrusionOk="0">
                <a:moveTo>
                  <a:pt x="1365" y="282"/>
                </a:moveTo>
                <a:cubicBezTo>
                  <a:pt x="1412" y="282"/>
                  <a:pt x="1445" y="287"/>
                  <a:pt x="1465" y="298"/>
                </a:cubicBezTo>
                <a:cubicBezTo>
                  <a:pt x="1484" y="309"/>
                  <a:pt x="1494" y="328"/>
                  <a:pt x="1494" y="355"/>
                </a:cubicBezTo>
                <a:cubicBezTo>
                  <a:pt x="1494" y="372"/>
                  <a:pt x="1488" y="386"/>
                  <a:pt x="1477" y="398"/>
                </a:cubicBezTo>
                <a:cubicBezTo>
                  <a:pt x="1466" y="410"/>
                  <a:pt x="1453" y="417"/>
                  <a:pt x="1439" y="421"/>
                </a:cubicBezTo>
                <a:cubicBezTo>
                  <a:pt x="1425" y="425"/>
                  <a:pt x="1400" y="427"/>
                  <a:pt x="1362" y="427"/>
                </a:cubicBezTo>
                <a:lnTo>
                  <a:pt x="1269" y="427"/>
                </a:lnTo>
                <a:lnTo>
                  <a:pt x="1269" y="282"/>
                </a:lnTo>
                <a:close/>
                <a:moveTo>
                  <a:pt x="1375" y="500"/>
                </a:moveTo>
                <a:cubicBezTo>
                  <a:pt x="1413" y="500"/>
                  <a:pt x="1441" y="501"/>
                  <a:pt x="1458" y="505"/>
                </a:cubicBezTo>
                <a:cubicBezTo>
                  <a:pt x="1475" y="509"/>
                  <a:pt x="1489" y="518"/>
                  <a:pt x="1500" y="532"/>
                </a:cubicBezTo>
                <a:cubicBezTo>
                  <a:pt x="1511" y="546"/>
                  <a:pt x="1516" y="562"/>
                  <a:pt x="1516" y="578"/>
                </a:cubicBezTo>
                <a:cubicBezTo>
                  <a:pt x="1515" y="606"/>
                  <a:pt x="1505" y="626"/>
                  <a:pt x="1487" y="638"/>
                </a:cubicBezTo>
                <a:cubicBezTo>
                  <a:pt x="1468" y="650"/>
                  <a:pt x="1434" y="655"/>
                  <a:pt x="1384" y="655"/>
                </a:cubicBezTo>
                <a:lnTo>
                  <a:pt x="1269" y="655"/>
                </a:lnTo>
                <a:lnTo>
                  <a:pt x="1269" y="500"/>
                </a:lnTo>
                <a:close/>
                <a:moveTo>
                  <a:pt x="2611" y="282"/>
                </a:moveTo>
                <a:lnTo>
                  <a:pt x="2611" y="655"/>
                </a:lnTo>
                <a:lnTo>
                  <a:pt x="2332" y="655"/>
                </a:lnTo>
                <a:cubicBezTo>
                  <a:pt x="2378" y="575"/>
                  <a:pt x="2404" y="450"/>
                  <a:pt x="2410" y="282"/>
                </a:cubicBezTo>
                <a:close/>
                <a:moveTo>
                  <a:pt x="3062" y="270"/>
                </a:moveTo>
                <a:cubicBezTo>
                  <a:pt x="3105" y="270"/>
                  <a:pt x="3141" y="287"/>
                  <a:pt x="3170" y="320"/>
                </a:cubicBezTo>
                <a:cubicBezTo>
                  <a:pt x="3199" y="353"/>
                  <a:pt x="3214" y="401"/>
                  <a:pt x="3214" y="465"/>
                </a:cubicBezTo>
                <a:cubicBezTo>
                  <a:pt x="3214" y="533"/>
                  <a:pt x="3199" y="584"/>
                  <a:pt x="3170" y="617"/>
                </a:cubicBezTo>
                <a:cubicBezTo>
                  <a:pt x="3141" y="650"/>
                  <a:pt x="3105" y="667"/>
                  <a:pt x="3062" y="667"/>
                </a:cubicBezTo>
                <a:cubicBezTo>
                  <a:pt x="3018" y="667"/>
                  <a:pt x="2981" y="650"/>
                  <a:pt x="2952" y="618"/>
                </a:cubicBezTo>
                <a:cubicBezTo>
                  <a:pt x="2923" y="584"/>
                  <a:pt x="2909" y="535"/>
                  <a:pt x="2909" y="468"/>
                </a:cubicBezTo>
                <a:cubicBezTo>
                  <a:pt x="2909" y="402"/>
                  <a:pt x="2923" y="352"/>
                  <a:pt x="2952" y="319"/>
                </a:cubicBezTo>
                <a:cubicBezTo>
                  <a:pt x="2981" y="286"/>
                  <a:pt x="3018" y="270"/>
                  <a:pt x="3062" y="270"/>
                </a:cubicBezTo>
                <a:close/>
                <a:moveTo>
                  <a:pt x="3629" y="266"/>
                </a:moveTo>
                <a:cubicBezTo>
                  <a:pt x="3667" y="266"/>
                  <a:pt x="3700" y="283"/>
                  <a:pt x="3727" y="315"/>
                </a:cubicBezTo>
                <a:cubicBezTo>
                  <a:pt x="3754" y="348"/>
                  <a:pt x="3768" y="398"/>
                  <a:pt x="3768" y="464"/>
                </a:cubicBezTo>
                <a:cubicBezTo>
                  <a:pt x="3768" y="533"/>
                  <a:pt x="3754" y="584"/>
                  <a:pt x="3726" y="618"/>
                </a:cubicBezTo>
                <a:cubicBezTo>
                  <a:pt x="3698" y="650"/>
                  <a:pt x="3665" y="667"/>
                  <a:pt x="3625" y="667"/>
                </a:cubicBezTo>
                <a:cubicBezTo>
                  <a:pt x="3587" y="667"/>
                  <a:pt x="3554" y="651"/>
                  <a:pt x="3527" y="619"/>
                </a:cubicBezTo>
                <a:cubicBezTo>
                  <a:pt x="3500" y="587"/>
                  <a:pt x="3487" y="538"/>
                  <a:pt x="3487" y="471"/>
                </a:cubicBezTo>
                <a:cubicBezTo>
                  <a:pt x="3487" y="404"/>
                  <a:pt x="3501" y="354"/>
                  <a:pt x="3530" y="319"/>
                </a:cubicBezTo>
                <a:cubicBezTo>
                  <a:pt x="3559" y="284"/>
                  <a:pt x="3592" y="266"/>
                  <a:pt x="3629" y="266"/>
                </a:cubicBezTo>
                <a:close/>
                <a:moveTo>
                  <a:pt x="2042" y="467"/>
                </a:moveTo>
                <a:lnTo>
                  <a:pt x="2042" y="500"/>
                </a:lnTo>
                <a:cubicBezTo>
                  <a:pt x="2042" y="538"/>
                  <a:pt x="2038" y="568"/>
                  <a:pt x="2028" y="587"/>
                </a:cubicBezTo>
                <a:cubicBezTo>
                  <a:pt x="2016" y="613"/>
                  <a:pt x="1997" y="633"/>
                  <a:pt x="1970" y="648"/>
                </a:cubicBezTo>
                <a:cubicBezTo>
                  <a:pt x="1944" y="663"/>
                  <a:pt x="1914" y="670"/>
                  <a:pt x="1880" y="670"/>
                </a:cubicBezTo>
                <a:cubicBezTo>
                  <a:pt x="1846" y="670"/>
                  <a:pt x="1820" y="663"/>
                  <a:pt x="1802" y="647"/>
                </a:cubicBezTo>
                <a:cubicBezTo>
                  <a:pt x="1784" y="631"/>
                  <a:pt x="1775" y="612"/>
                  <a:pt x="1775" y="588"/>
                </a:cubicBezTo>
                <a:cubicBezTo>
                  <a:pt x="1775" y="573"/>
                  <a:pt x="1779" y="559"/>
                  <a:pt x="1788" y="547"/>
                </a:cubicBezTo>
                <a:cubicBezTo>
                  <a:pt x="1796" y="534"/>
                  <a:pt x="1807" y="525"/>
                  <a:pt x="1822" y="518"/>
                </a:cubicBezTo>
                <a:cubicBezTo>
                  <a:pt x="1837" y="512"/>
                  <a:pt x="1863" y="506"/>
                  <a:pt x="1899" y="500"/>
                </a:cubicBezTo>
                <a:cubicBezTo>
                  <a:pt x="1963" y="491"/>
                  <a:pt x="2011" y="480"/>
                  <a:pt x="2042" y="467"/>
                </a:cubicBezTo>
                <a:close/>
                <a:moveTo>
                  <a:pt x="742" y="209"/>
                </a:moveTo>
                <a:lnTo>
                  <a:pt x="742" y="728"/>
                </a:lnTo>
                <a:lnTo>
                  <a:pt x="830" y="728"/>
                </a:lnTo>
                <a:lnTo>
                  <a:pt x="830" y="488"/>
                </a:lnTo>
                <a:cubicBezTo>
                  <a:pt x="850" y="488"/>
                  <a:pt x="867" y="493"/>
                  <a:pt x="881" y="503"/>
                </a:cubicBezTo>
                <a:cubicBezTo>
                  <a:pt x="896" y="513"/>
                  <a:pt x="912" y="535"/>
                  <a:pt x="932" y="567"/>
                </a:cubicBezTo>
                <a:lnTo>
                  <a:pt x="1025" y="728"/>
                </a:lnTo>
                <a:lnTo>
                  <a:pt x="1122" y="728"/>
                </a:lnTo>
                <a:lnTo>
                  <a:pt x="1026" y="567"/>
                </a:lnTo>
                <a:cubicBezTo>
                  <a:pt x="989" y="507"/>
                  <a:pt x="952" y="472"/>
                  <a:pt x="915" y="461"/>
                </a:cubicBezTo>
                <a:cubicBezTo>
                  <a:pt x="938" y="451"/>
                  <a:pt x="955" y="439"/>
                  <a:pt x="966" y="426"/>
                </a:cubicBezTo>
                <a:cubicBezTo>
                  <a:pt x="977" y="413"/>
                  <a:pt x="989" y="389"/>
                  <a:pt x="1002" y="355"/>
                </a:cubicBezTo>
                <a:cubicBezTo>
                  <a:pt x="1016" y="320"/>
                  <a:pt x="1027" y="299"/>
                  <a:pt x="1034" y="291"/>
                </a:cubicBezTo>
                <a:cubicBezTo>
                  <a:pt x="1040" y="285"/>
                  <a:pt x="1055" y="281"/>
                  <a:pt x="1078" y="281"/>
                </a:cubicBezTo>
                <a:lnTo>
                  <a:pt x="1103" y="282"/>
                </a:lnTo>
                <a:lnTo>
                  <a:pt x="1103" y="209"/>
                </a:lnTo>
                <a:lnTo>
                  <a:pt x="1085" y="209"/>
                </a:lnTo>
                <a:cubicBezTo>
                  <a:pt x="1054" y="209"/>
                  <a:pt x="1032" y="211"/>
                  <a:pt x="1018" y="216"/>
                </a:cubicBezTo>
                <a:cubicBezTo>
                  <a:pt x="1004" y="220"/>
                  <a:pt x="991" y="229"/>
                  <a:pt x="980" y="242"/>
                </a:cubicBezTo>
                <a:cubicBezTo>
                  <a:pt x="970" y="255"/>
                  <a:pt x="956" y="282"/>
                  <a:pt x="938" y="323"/>
                </a:cubicBezTo>
                <a:cubicBezTo>
                  <a:pt x="917" y="375"/>
                  <a:pt x="900" y="406"/>
                  <a:pt x="889" y="417"/>
                </a:cubicBezTo>
                <a:cubicBezTo>
                  <a:pt x="878" y="428"/>
                  <a:pt x="858" y="433"/>
                  <a:pt x="830" y="433"/>
                </a:cubicBezTo>
                <a:lnTo>
                  <a:pt x="830" y="209"/>
                </a:lnTo>
                <a:close/>
                <a:moveTo>
                  <a:pt x="1181" y="209"/>
                </a:moveTo>
                <a:lnTo>
                  <a:pt x="1181" y="728"/>
                </a:lnTo>
                <a:lnTo>
                  <a:pt x="1415" y="728"/>
                </a:lnTo>
                <a:cubicBezTo>
                  <a:pt x="1475" y="728"/>
                  <a:pt x="1522" y="716"/>
                  <a:pt x="1554" y="692"/>
                </a:cubicBezTo>
                <a:cubicBezTo>
                  <a:pt x="1586" y="668"/>
                  <a:pt x="1603" y="632"/>
                  <a:pt x="1606" y="583"/>
                </a:cubicBezTo>
                <a:cubicBezTo>
                  <a:pt x="1606" y="552"/>
                  <a:pt x="1598" y="525"/>
                  <a:pt x="1582" y="503"/>
                </a:cubicBezTo>
                <a:cubicBezTo>
                  <a:pt x="1566" y="481"/>
                  <a:pt x="1546" y="466"/>
                  <a:pt x="1521" y="458"/>
                </a:cubicBezTo>
                <a:cubicBezTo>
                  <a:pt x="1542" y="445"/>
                  <a:pt x="1557" y="430"/>
                  <a:pt x="1568" y="411"/>
                </a:cubicBezTo>
                <a:cubicBezTo>
                  <a:pt x="1578" y="393"/>
                  <a:pt x="1583" y="371"/>
                  <a:pt x="1583" y="347"/>
                </a:cubicBezTo>
                <a:cubicBezTo>
                  <a:pt x="1583" y="316"/>
                  <a:pt x="1574" y="289"/>
                  <a:pt x="1557" y="267"/>
                </a:cubicBezTo>
                <a:cubicBezTo>
                  <a:pt x="1539" y="245"/>
                  <a:pt x="1519" y="230"/>
                  <a:pt x="1494" y="222"/>
                </a:cubicBezTo>
                <a:cubicBezTo>
                  <a:pt x="1470" y="213"/>
                  <a:pt x="1433" y="209"/>
                  <a:pt x="1383" y="209"/>
                </a:cubicBezTo>
                <a:close/>
                <a:moveTo>
                  <a:pt x="1931" y="197"/>
                </a:moveTo>
                <a:cubicBezTo>
                  <a:pt x="1886" y="197"/>
                  <a:pt x="1847" y="203"/>
                  <a:pt x="1813" y="216"/>
                </a:cubicBezTo>
                <a:cubicBezTo>
                  <a:pt x="1779" y="228"/>
                  <a:pt x="1753" y="245"/>
                  <a:pt x="1735" y="268"/>
                </a:cubicBezTo>
                <a:cubicBezTo>
                  <a:pt x="1717" y="290"/>
                  <a:pt x="1705" y="320"/>
                  <a:pt x="1697" y="357"/>
                </a:cubicBezTo>
                <a:lnTo>
                  <a:pt x="1783" y="369"/>
                </a:lnTo>
                <a:cubicBezTo>
                  <a:pt x="1792" y="332"/>
                  <a:pt x="1807" y="306"/>
                  <a:pt x="1826" y="292"/>
                </a:cubicBezTo>
                <a:cubicBezTo>
                  <a:pt x="1846" y="277"/>
                  <a:pt x="1877" y="270"/>
                  <a:pt x="1918" y="270"/>
                </a:cubicBezTo>
                <a:cubicBezTo>
                  <a:pt x="1962" y="270"/>
                  <a:pt x="1996" y="280"/>
                  <a:pt x="2018" y="300"/>
                </a:cubicBezTo>
                <a:cubicBezTo>
                  <a:pt x="2035" y="314"/>
                  <a:pt x="2043" y="340"/>
                  <a:pt x="2043" y="375"/>
                </a:cubicBezTo>
                <a:cubicBezTo>
                  <a:pt x="2043" y="379"/>
                  <a:pt x="2043" y="386"/>
                  <a:pt x="2042" y="398"/>
                </a:cubicBezTo>
                <a:cubicBezTo>
                  <a:pt x="2009" y="410"/>
                  <a:pt x="1957" y="420"/>
                  <a:pt x="1886" y="429"/>
                </a:cubicBezTo>
                <a:cubicBezTo>
                  <a:pt x="1851" y="433"/>
                  <a:pt x="1825" y="437"/>
                  <a:pt x="1808" y="442"/>
                </a:cubicBezTo>
                <a:cubicBezTo>
                  <a:pt x="1784" y="448"/>
                  <a:pt x="1763" y="458"/>
                  <a:pt x="1744" y="471"/>
                </a:cubicBezTo>
                <a:cubicBezTo>
                  <a:pt x="1726" y="483"/>
                  <a:pt x="1710" y="500"/>
                  <a:pt x="1699" y="521"/>
                </a:cubicBezTo>
                <a:cubicBezTo>
                  <a:pt x="1687" y="542"/>
                  <a:pt x="1682" y="565"/>
                  <a:pt x="1682" y="591"/>
                </a:cubicBezTo>
                <a:cubicBezTo>
                  <a:pt x="1682" y="634"/>
                  <a:pt x="1697" y="670"/>
                  <a:pt x="1728" y="698"/>
                </a:cubicBezTo>
                <a:cubicBezTo>
                  <a:pt x="1758" y="725"/>
                  <a:pt x="1802" y="739"/>
                  <a:pt x="1859" y="739"/>
                </a:cubicBezTo>
                <a:cubicBezTo>
                  <a:pt x="1893" y="739"/>
                  <a:pt x="1926" y="734"/>
                  <a:pt x="1956" y="722"/>
                </a:cubicBezTo>
                <a:cubicBezTo>
                  <a:pt x="1986" y="711"/>
                  <a:pt x="2017" y="691"/>
                  <a:pt x="2050" y="664"/>
                </a:cubicBezTo>
                <a:cubicBezTo>
                  <a:pt x="2052" y="688"/>
                  <a:pt x="2058" y="709"/>
                  <a:pt x="2067" y="728"/>
                </a:cubicBezTo>
                <a:lnTo>
                  <a:pt x="2159" y="728"/>
                </a:lnTo>
                <a:cubicBezTo>
                  <a:pt x="2148" y="708"/>
                  <a:pt x="2141" y="687"/>
                  <a:pt x="2137" y="665"/>
                </a:cubicBezTo>
                <a:cubicBezTo>
                  <a:pt x="2133" y="644"/>
                  <a:pt x="2131" y="592"/>
                  <a:pt x="2131" y="510"/>
                </a:cubicBezTo>
                <a:lnTo>
                  <a:pt x="2131" y="393"/>
                </a:lnTo>
                <a:cubicBezTo>
                  <a:pt x="2131" y="354"/>
                  <a:pt x="2130" y="327"/>
                  <a:pt x="2127" y="312"/>
                </a:cubicBezTo>
                <a:cubicBezTo>
                  <a:pt x="2122" y="288"/>
                  <a:pt x="2113" y="268"/>
                  <a:pt x="2100" y="252"/>
                </a:cubicBezTo>
                <a:cubicBezTo>
                  <a:pt x="2087" y="236"/>
                  <a:pt x="2066" y="223"/>
                  <a:pt x="2039" y="213"/>
                </a:cubicBezTo>
                <a:cubicBezTo>
                  <a:pt x="2011" y="202"/>
                  <a:pt x="1975" y="197"/>
                  <a:pt x="1931" y="197"/>
                </a:cubicBezTo>
                <a:close/>
                <a:moveTo>
                  <a:pt x="3062" y="197"/>
                </a:moveTo>
                <a:cubicBezTo>
                  <a:pt x="2997" y="197"/>
                  <a:pt x="2943" y="216"/>
                  <a:pt x="2898" y="255"/>
                </a:cubicBezTo>
                <a:cubicBezTo>
                  <a:pt x="2845" y="301"/>
                  <a:pt x="2818" y="372"/>
                  <a:pt x="2818" y="468"/>
                </a:cubicBezTo>
                <a:cubicBezTo>
                  <a:pt x="2818" y="556"/>
                  <a:pt x="2841" y="623"/>
                  <a:pt x="2885" y="669"/>
                </a:cubicBezTo>
                <a:cubicBezTo>
                  <a:pt x="2930" y="716"/>
                  <a:pt x="2989" y="739"/>
                  <a:pt x="3062" y="739"/>
                </a:cubicBezTo>
                <a:cubicBezTo>
                  <a:pt x="3107" y="739"/>
                  <a:pt x="3148" y="729"/>
                  <a:pt x="3187" y="708"/>
                </a:cubicBezTo>
                <a:cubicBezTo>
                  <a:pt x="3225" y="686"/>
                  <a:pt x="3254" y="657"/>
                  <a:pt x="3274" y="618"/>
                </a:cubicBezTo>
                <a:cubicBezTo>
                  <a:pt x="3294" y="580"/>
                  <a:pt x="3304" y="528"/>
                  <a:pt x="3304" y="461"/>
                </a:cubicBezTo>
                <a:cubicBezTo>
                  <a:pt x="3304" y="379"/>
                  <a:pt x="3282" y="314"/>
                  <a:pt x="3236" y="267"/>
                </a:cubicBezTo>
                <a:cubicBezTo>
                  <a:pt x="3191" y="221"/>
                  <a:pt x="3133" y="197"/>
                  <a:pt x="3062" y="197"/>
                </a:cubicBezTo>
                <a:close/>
                <a:moveTo>
                  <a:pt x="296" y="0"/>
                </a:moveTo>
                <a:cubicBezTo>
                  <a:pt x="222" y="0"/>
                  <a:pt x="160" y="18"/>
                  <a:pt x="110" y="55"/>
                </a:cubicBezTo>
                <a:cubicBezTo>
                  <a:pt x="60" y="91"/>
                  <a:pt x="26" y="143"/>
                  <a:pt x="9" y="208"/>
                </a:cubicBezTo>
                <a:lnTo>
                  <a:pt x="102" y="232"/>
                </a:lnTo>
                <a:cubicBezTo>
                  <a:pt x="129" y="132"/>
                  <a:pt x="194" y="83"/>
                  <a:pt x="297" y="83"/>
                </a:cubicBezTo>
                <a:cubicBezTo>
                  <a:pt x="367" y="83"/>
                  <a:pt x="421" y="104"/>
                  <a:pt x="461" y="145"/>
                </a:cubicBezTo>
                <a:cubicBezTo>
                  <a:pt x="500" y="187"/>
                  <a:pt x="522" y="244"/>
                  <a:pt x="526" y="316"/>
                </a:cubicBezTo>
                <a:lnTo>
                  <a:pt x="264" y="316"/>
                </a:lnTo>
                <a:lnTo>
                  <a:pt x="264" y="400"/>
                </a:lnTo>
                <a:lnTo>
                  <a:pt x="530" y="400"/>
                </a:lnTo>
                <a:cubicBezTo>
                  <a:pt x="526" y="481"/>
                  <a:pt x="504" y="544"/>
                  <a:pt x="463" y="591"/>
                </a:cubicBezTo>
                <a:cubicBezTo>
                  <a:pt x="422" y="637"/>
                  <a:pt x="369" y="660"/>
                  <a:pt x="305" y="660"/>
                </a:cubicBezTo>
                <a:cubicBezTo>
                  <a:pt x="191" y="660"/>
                  <a:pt x="120" y="600"/>
                  <a:pt x="91" y="479"/>
                </a:cubicBezTo>
                <a:lnTo>
                  <a:pt x="0" y="502"/>
                </a:lnTo>
                <a:cubicBezTo>
                  <a:pt x="41" y="661"/>
                  <a:pt x="140" y="740"/>
                  <a:pt x="298" y="740"/>
                </a:cubicBezTo>
                <a:cubicBezTo>
                  <a:pt x="411" y="740"/>
                  <a:pt x="495" y="703"/>
                  <a:pt x="550" y="631"/>
                </a:cubicBezTo>
                <a:cubicBezTo>
                  <a:pt x="606" y="558"/>
                  <a:pt x="631" y="468"/>
                  <a:pt x="628" y="362"/>
                </a:cubicBezTo>
                <a:cubicBezTo>
                  <a:pt x="628" y="297"/>
                  <a:pt x="616" y="237"/>
                  <a:pt x="591" y="184"/>
                </a:cubicBezTo>
                <a:cubicBezTo>
                  <a:pt x="566" y="130"/>
                  <a:pt x="529" y="86"/>
                  <a:pt x="478" y="51"/>
                </a:cubicBezTo>
                <a:cubicBezTo>
                  <a:pt x="427" y="17"/>
                  <a:pt x="367" y="0"/>
                  <a:pt x="296" y="0"/>
                </a:cubicBezTo>
                <a:close/>
                <a:moveTo>
                  <a:pt x="2337" y="209"/>
                </a:moveTo>
                <a:cubicBezTo>
                  <a:pt x="2340" y="423"/>
                  <a:pt x="2310" y="571"/>
                  <a:pt x="2248" y="655"/>
                </a:cubicBezTo>
                <a:lnTo>
                  <a:pt x="2202" y="655"/>
                </a:lnTo>
                <a:lnTo>
                  <a:pt x="2202" y="875"/>
                </a:lnTo>
                <a:lnTo>
                  <a:pt x="2274" y="875"/>
                </a:lnTo>
                <a:lnTo>
                  <a:pt x="2274" y="728"/>
                </a:lnTo>
                <a:lnTo>
                  <a:pt x="2682" y="728"/>
                </a:lnTo>
                <a:lnTo>
                  <a:pt x="2682" y="875"/>
                </a:lnTo>
                <a:lnTo>
                  <a:pt x="2754" y="875"/>
                </a:lnTo>
                <a:lnTo>
                  <a:pt x="2754" y="655"/>
                </a:lnTo>
                <a:lnTo>
                  <a:pt x="2698" y="655"/>
                </a:lnTo>
                <a:lnTo>
                  <a:pt x="2698" y="209"/>
                </a:lnTo>
                <a:close/>
                <a:moveTo>
                  <a:pt x="3638" y="197"/>
                </a:moveTo>
                <a:cubicBezTo>
                  <a:pt x="3604" y="197"/>
                  <a:pt x="3575" y="204"/>
                  <a:pt x="3551" y="217"/>
                </a:cubicBezTo>
                <a:cubicBezTo>
                  <a:pt x="3527" y="230"/>
                  <a:pt x="3506" y="250"/>
                  <a:pt x="3487" y="276"/>
                </a:cubicBezTo>
                <a:lnTo>
                  <a:pt x="3487" y="209"/>
                </a:lnTo>
                <a:lnTo>
                  <a:pt x="3407" y="209"/>
                </a:lnTo>
                <a:lnTo>
                  <a:pt x="3407" y="926"/>
                </a:lnTo>
                <a:lnTo>
                  <a:pt x="3495" y="926"/>
                </a:lnTo>
                <a:lnTo>
                  <a:pt x="3495" y="674"/>
                </a:lnTo>
                <a:cubicBezTo>
                  <a:pt x="3510" y="693"/>
                  <a:pt x="3529" y="708"/>
                  <a:pt x="3552" y="721"/>
                </a:cubicBezTo>
                <a:cubicBezTo>
                  <a:pt x="3576" y="733"/>
                  <a:pt x="3602" y="739"/>
                  <a:pt x="3631" y="739"/>
                </a:cubicBezTo>
                <a:cubicBezTo>
                  <a:pt x="3671" y="739"/>
                  <a:pt x="3710" y="728"/>
                  <a:pt x="3746" y="705"/>
                </a:cubicBezTo>
                <a:cubicBezTo>
                  <a:pt x="3782" y="683"/>
                  <a:pt x="3810" y="650"/>
                  <a:pt x="3829" y="608"/>
                </a:cubicBezTo>
                <a:cubicBezTo>
                  <a:pt x="3848" y="565"/>
                  <a:pt x="3857" y="517"/>
                  <a:pt x="3857" y="464"/>
                </a:cubicBezTo>
                <a:cubicBezTo>
                  <a:pt x="3857" y="415"/>
                  <a:pt x="3849" y="369"/>
                  <a:pt x="3832" y="328"/>
                </a:cubicBezTo>
                <a:cubicBezTo>
                  <a:pt x="3814" y="286"/>
                  <a:pt x="3789" y="254"/>
                  <a:pt x="3755" y="231"/>
                </a:cubicBezTo>
                <a:cubicBezTo>
                  <a:pt x="3721" y="209"/>
                  <a:pt x="3682" y="197"/>
                  <a:pt x="3638" y="197"/>
                </a:cubicBezTo>
                <a:close/>
              </a:path>
            </a:pathLst>
          </a:custGeo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4620000" scaled="0"/>
          </a:grad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571625" y="285750"/>
            <a:ext cx="4419599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Большой</a:t>
            </a:r>
            <a:b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48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барьерный риф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4810" y="1571612"/>
            <a:ext cx="4614876" cy="5020684"/>
          </a:xfrm>
          <a:prstGeom prst="rect">
            <a:avLst/>
          </a:prstGeom>
        </p:spPr>
      </p:pic>
      <p:sp>
        <p:nvSpPr>
          <p:cNvPr id="202" name="Shape 202"/>
          <p:cNvSpPr/>
          <p:nvPr/>
        </p:nvSpPr>
        <p:spPr>
          <a:xfrm>
            <a:off x="294810" y="1571612"/>
            <a:ext cx="4634351" cy="5020684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3" name="Shape 203"/>
          <p:cNvSpPr txBox="1"/>
          <p:nvPr/>
        </p:nvSpPr>
        <p:spPr>
          <a:xfrm>
            <a:off x="5638800" y="3581400"/>
            <a:ext cx="3095625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Величайший в мире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комплекс коралловых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рифов и островов</a:t>
            </a:r>
            <a:r>
              <a:rPr lang="ru-RU" sz="2400" b="0" i="1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04" name="Shape 204"/>
          <p:cNvSpPr/>
          <p:nvPr/>
        </p:nvSpPr>
        <p:spPr>
          <a:xfrm>
            <a:off x="6096000" y="5562600"/>
            <a:ext cx="2509838" cy="761999"/>
          </a:xfrm>
          <a:custGeom>
            <a:avLst/>
            <a:gdLst/>
            <a:ahLst/>
            <a:cxnLst/>
            <a:rect l="0" t="0" r="0" b="0"/>
            <a:pathLst>
              <a:path w="4886" h="914" extrusionOk="0">
                <a:moveTo>
                  <a:pt x="919" y="270"/>
                </a:moveTo>
                <a:cubicBezTo>
                  <a:pt x="966" y="270"/>
                  <a:pt x="999" y="275"/>
                  <a:pt x="1018" y="286"/>
                </a:cubicBezTo>
                <a:cubicBezTo>
                  <a:pt x="1038" y="296"/>
                  <a:pt x="1047" y="315"/>
                  <a:pt x="1047" y="343"/>
                </a:cubicBezTo>
                <a:cubicBezTo>
                  <a:pt x="1047" y="359"/>
                  <a:pt x="1042" y="374"/>
                  <a:pt x="1031" y="386"/>
                </a:cubicBezTo>
                <a:cubicBezTo>
                  <a:pt x="1020" y="397"/>
                  <a:pt x="1007" y="405"/>
                  <a:pt x="993" y="409"/>
                </a:cubicBezTo>
                <a:cubicBezTo>
                  <a:pt x="979" y="413"/>
                  <a:pt x="953" y="415"/>
                  <a:pt x="916" y="415"/>
                </a:cubicBezTo>
                <a:lnTo>
                  <a:pt x="822" y="415"/>
                </a:lnTo>
                <a:lnTo>
                  <a:pt x="822" y="270"/>
                </a:lnTo>
                <a:close/>
                <a:moveTo>
                  <a:pt x="323" y="75"/>
                </a:moveTo>
                <a:cubicBezTo>
                  <a:pt x="334" y="113"/>
                  <a:pt x="351" y="163"/>
                  <a:pt x="374" y="223"/>
                </a:cubicBezTo>
                <a:lnTo>
                  <a:pt x="449" y="421"/>
                </a:lnTo>
                <a:lnTo>
                  <a:pt x="206" y="421"/>
                </a:lnTo>
                <a:lnTo>
                  <a:pt x="285" y="211"/>
                </a:lnTo>
                <a:cubicBezTo>
                  <a:pt x="301" y="166"/>
                  <a:pt x="314" y="121"/>
                  <a:pt x="323" y="75"/>
                </a:cubicBezTo>
                <a:close/>
                <a:moveTo>
                  <a:pt x="4798" y="270"/>
                </a:moveTo>
                <a:lnTo>
                  <a:pt x="4798" y="441"/>
                </a:lnTo>
                <a:lnTo>
                  <a:pt x="4701" y="441"/>
                </a:lnTo>
                <a:cubicBezTo>
                  <a:pt x="4645" y="441"/>
                  <a:pt x="4605" y="434"/>
                  <a:pt x="4583" y="419"/>
                </a:cubicBezTo>
                <a:cubicBezTo>
                  <a:pt x="4560" y="405"/>
                  <a:pt x="4549" y="382"/>
                  <a:pt x="4549" y="351"/>
                </a:cubicBezTo>
                <a:cubicBezTo>
                  <a:pt x="4549" y="329"/>
                  <a:pt x="4557" y="310"/>
                  <a:pt x="4572" y="294"/>
                </a:cubicBezTo>
                <a:cubicBezTo>
                  <a:pt x="4587" y="278"/>
                  <a:pt x="4621" y="270"/>
                  <a:pt x="4673" y="270"/>
                </a:cubicBezTo>
                <a:close/>
                <a:moveTo>
                  <a:pt x="929" y="487"/>
                </a:moveTo>
                <a:cubicBezTo>
                  <a:pt x="967" y="487"/>
                  <a:pt x="994" y="489"/>
                  <a:pt x="1012" y="493"/>
                </a:cubicBezTo>
                <a:cubicBezTo>
                  <a:pt x="1029" y="497"/>
                  <a:pt x="1043" y="506"/>
                  <a:pt x="1054" y="520"/>
                </a:cubicBezTo>
                <a:cubicBezTo>
                  <a:pt x="1064" y="534"/>
                  <a:pt x="1070" y="549"/>
                  <a:pt x="1070" y="566"/>
                </a:cubicBezTo>
                <a:cubicBezTo>
                  <a:pt x="1069" y="594"/>
                  <a:pt x="1059" y="614"/>
                  <a:pt x="1041" y="626"/>
                </a:cubicBezTo>
                <a:cubicBezTo>
                  <a:pt x="1022" y="637"/>
                  <a:pt x="988" y="643"/>
                  <a:pt x="938" y="643"/>
                </a:cubicBezTo>
                <a:lnTo>
                  <a:pt x="822" y="643"/>
                </a:lnTo>
                <a:lnTo>
                  <a:pt x="822" y="487"/>
                </a:lnTo>
                <a:close/>
                <a:moveTo>
                  <a:pt x="2445" y="254"/>
                </a:moveTo>
                <a:cubicBezTo>
                  <a:pt x="2483" y="254"/>
                  <a:pt x="2516" y="270"/>
                  <a:pt x="2543" y="303"/>
                </a:cubicBezTo>
                <a:cubicBezTo>
                  <a:pt x="2570" y="336"/>
                  <a:pt x="2583" y="386"/>
                  <a:pt x="2583" y="452"/>
                </a:cubicBezTo>
                <a:cubicBezTo>
                  <a:pt x="2583" y="521"/>
                  <a:pt x="2570" y="572"/>
                  <a:pt x="2542" y="605"/>
                </a:cubicBezTo>
                <a:cubicBezTo>
                  <a:pt x="2514" y="638"/>
                  <a:pt x="2480" y="655"/>
                  <a:pt x="2441" y="655"/>
                </a:cubicBezTo>
                <a:cubicBezTo>
                  <a:pt x="2403" y="655"/>
                  <a:pt x="2370" y="639"/>
                  <a:pt x="2343" y="607"/>
                </a:cubicBezTo>
                <a:cubicBezTo>
                  <a:pt x="2316" y="575"/>
                  <a:pt x="2303" y="526"/>
                  <a:pt x="2303" y="459"/>
                </a:cubicBezTo>
                <a:cubicBezTo>
                  <a:pt x="2303" y="392"/>
                  <a:pt x="2317" y="341"/>
                  <a:pt x="2346" y="306"/>
                </a:cubicBezTo>
                <a:cubicBezTo>
                  <a:pt x="2375" y="271"/>
                  <a:pt x="2408" y="254"/>
                  <a:pt x="2445" y="254"/>
                </a:cubicBezTo>
                <a:close/>
                <a:moveTo>
                  <a:pt x="3110" y="455"/>
                </a:moveTo>
                <a:lnTo>
                  <a:pt x="3110" y="487"/>
                </a:lnTo>
                <a:cubicBezTo>
                  <a:pt x="3110" y="526"/>
                  <a:pt x="3106" y="555"/>
                  <a:pt x="3096" y="575"/>
                </a:cubicBezTo>
                <a:cubicBezTo>
                  <a:pt x="3084" y="601"/>
                  <a:pt x="3064" y="621"/>
                  <a:pt x="3038" y="636"/>
                </a:cubicBezTo>
                <a:cubicBezTo>
                  <a:pt x="3012" y="651"/>
                  <a:pt x="2982" y="658"/>
                  <a:pt x="2948" y="658"/>
                </a:cubicBezTo>
                <a:cubicBezTo>
                  <a:pt x="2914" y="658"/>
                  <a:pt x="2888" y="650"/>
                  <a:pt x="2870" y="635"/>
                </a:cubicBezTo>
                <a:cubicBezTo>
                  <a:pt x="2852" y="619"/>
                  <a:pt x="2843" y="600"/>
                  <a:pt x="2843" y="576"/>
                </a:cubicBezTo>
                <a:cubicBezTo>
                  <a:pt x="2843" y="561"/>
                  <a:pt x="2847" y="547"/>
                  <a:pt x="2855" y="534"/>
                </a:cubicBezTo>
                <a:cubicBezTo>
                  <a:pt x="2864" y="522"/>
                  <a:pt x="2875" y="512"/>
                  <a:pt x="2890" y="506"/>
                </a:cubicBezTo>
                <a:cubicBezTo>
                  <a:pt x="2905" y="499"/>
                  <a:pt x="2931" y="493"/>
                  <a:pt x="2967" y="488"/>
                </a:cubicBezTo>
                <a:cubicBezTo>
                  <a:pt x="3031" y="479"/>
                  <a:pt x="3078" y="468"/>
                  <a:pt x="3110" y="455"/>
                </a:cubicBezTo>
                <a:close/>
                <a:moveTo>
                  <a:pt x="274" y="0"/>
                </a:moveTo>
                <a:lnTo>
                  <a:pt x="0" y="715"/>
                </a:lnTo>
                <a:lnTo>
                  <a:pt x="100" y="715"/>
                </a:lnTo>
                <a:lnTo>
                  <a:pt x="179" y="499"/>
                </a:lnTo>
                <a:lnTo>
                  <a:pt x="478" y="499"/>
                </a:lnTo>
                <a:lnTo>
                  <a:pt x="562" y="715"/>
                </a:lnTo>
                <a:lnTo>
                  <a:pt x="669" y="715"/>
                </a:lnTo>
                <a:lnTo>
                  <a:pt x="376" y="0"/>
                </a:lnTo>
                <a:close/>
                <a:moveTo>
                  <a:pt x="734" y="197"/>
                </a:moveTo>
                <a:lnTo>
                  <a:pt x="734" y="715"/>
                </a:lnTo>
                <a:lnTo>
                  <a:pt x="968" y="715"/>
                </a:lnTo>
                <a:cubicBezTo>
                  <a:pt x="1029" y="715"/>
                  <a:pt x="1076" y="703"/>
                  <a:pt x="1107" y="680"/>
                </a:cubicBezTo>
                <a:cubicBezTo>
                  <a:pt x="1139" y="656"/>
                  <a:pt x="1157" y="619"/>
                  <a:pt x="1160" y="570"/>
                </a:cubicBezTo>
                <a:cubicBezTo>
                  <a:pt x="1160" y="540"/>
                  <a:pt x="1152" y="513"/>
                  <a:pt x="1136" y="491"/>
                </a:cubicBezTo>
                <a:cubicBezTo>
                  <a:pt x="1120" y="469"/>
                  <a:pt x="1100" y="453"/>
                  <a:pt x="1075" y="445"/>
                </a:cubicBezTo>
                <a:cubicBezTo>
                  <a:pt x="1096" y="433"/>
                  <a:pt x="1111" y="418"/>
                  <a:pt x="1121" y="399"/>
                </a:cubicBezTo>
                <a:cubicBezTo>
                  <a:pt x="1132" y="381"/>
                  <a:pt x="1137" y="359"/>
                  <a:pt x="1137" y="334"/>
                </a:cubicBezTo>
                <a:cubicBezTo>
                  <a:pt x="1137" y="304"/>
                  <a:pt x="1128" y="277"/>
                  <a:pt x="1111" y="255"/>
                </a:cubicBezTo>
                <a:cubicBezTo>
                  <a:pt x="1093" y="233"/>
                  <a:pt x="1072" y="218"/>
                  <a:pt x="1048" y="209"/>
                </a:cubicBezTo>
                <a:cubicBezTo>
                  <a:pt x="1024" y="201"/>
                  <a:pt x="987" y="197"/>
                  <a:pt x="937" y="197"/>
                </a:cubicBezTo>
                <a:close/>
                <a:moveTo>
                  <a:pt x="1718" y="197"/>
                </a:moveTo>
                <a:lnTo>
                  <a:pt x="1718" y="270"/>
                </a:lnTo>
                <a:lnTo>
                  <a:pt x="1885" y="270"/>
                </a:lnTo>
                <a:lnTo>
                  <a:pt x="1885" y="715"/>
                </a:lnTo>
                <a:lnTo>
                  <a:pt x="1972" y="715"/>
                </a:lnTo>
                <a:lnTo>
                  <a:pt x="1972" y="270"/>
                </a:lnTo>
                <a:lnTo>
                  <a:pt x="2139" y="270"/>
                </a:lnTo>
                <a:lnTo>
                  <a:pt x="2139" y="197"/>
                </a:lnTo>
                <a:close/>
                <a:moveTo>
                  <a:pt x="3919" y="197"/>
                </a:moveTo>
                <a:lnTo>
                  <a:pt x="3919" y="715"/>
                </a:lnTo>
                <a:lnTo>
                  <a:pt x="4014" y="715"/>
                </a:lnTo>
                <a:lnTo>
                  <a:pt x="4257" y="322"/>
                </a:lnTo>
                <a:lnTo>
                  <a:pt x="4257" y="715"/>
                </a:lnTo>
                <a:lnTo>
                  <a:pt x="4345" y="715"/>
                </a:lnTo>
                <a:lnTo>
                  <a:pt x="4345" y="197"/>
                </a:lnTo>
                <a:lnTo>
                  <a:pt x="4250" y="197"/>
                </a:lnTo>
                <a:lnTo>
                  <a:pt x="4007" y="592"/>
                </a:lnTo>
                <a:lnTo>
                  <a:pt x="4007" y="197"/>
                </a:lnTo>
                <a:close/>
                <a:moveTo>
                  <a:pt x="4645" y="197"/>
                </a:moveTo>
                <a:cubicBezTo>
                  <a:pt x="4585" y="197"/>
                  <a:pt x="4539" y="211"/>
                  <a:pt x="4507" y="239"/>
                </a:cubicBezTo>
                <a:cubicBezTo>
                  <a:pt x="4476" y="267"/>
                  <a:pt x="4460" y="303"/>
                  <a:pt x="4460" y="348"/>
                </a:cubicBezTo>
                <a:cubicBezTo>
                  <a:pt x="4460" y="386"/>
                  <a:pt x="4472" y="420"/>
                  <a:pt x="4496" y="449"/>
                </a:cubicBezTo>
                <a:cubicBezTo>
                  <a:pt x="4521" y="479"/>
                  <a:pt x="4558" y="497"/>
                  <a:pt x="4608" y="503"/>
                </a:cubicBezTo>
                <a:cubicBezTo>
                  <a:pt x="4579" y="509"/>
                  <a:pt x="4550" y="533"/>
                  <a:pt x="4521" y="576"/>
                </a:cubicBezTo>
                <a:lnTo>
                  <a:pt x="4427" y="715"/>
                </a:lnTo>
                <a:lnTo>
                  <a:pt x="4536" y="715"/>
                </a:lnTo>
                <a:lnTo>
                  <a:pt x="4612" y="602"/>
                </a:lnTo>
                <a:cubicBezTo>
                  <a:pt x="4641" y="559"/>
                  <a:pt x="4663" y="533"/>
                  <a:pt x="4678" y="525"/>
                </a:cubicBezTo>
                <a:cubicBezTo>
                  <a:pt x="4694" y="517"/>
                  <a:pt x="4717" y="513"/>
                  <a:pt x="4748" y="513"/>
                </a:cubicBezTo>
                <a:lnTo>
                  <a:pt x="4798" y="513"/>
                </a:lnTo>
                <a:lnTo>
                  <a:pt x="4798" y="715"/>
                </a:lnTo>
                <a:lnTo>
                  <a:pt x="4886" y="715"/>
                </a:lnTo>
                <a:lnTo>
                  <a:pt x="4886" y="197"/>
                </a:lnTo>
                <a:close/>
                <a:moveTo>
                  <a:pt x="3378" y="197"/>
                </a:moveTo>
                <a:lnTo>
                  <a:pt x="3378" y="539"/>
                </a:lnTo>
                <a:cubicBezTo>
                  <a:pt x="3378" y="583"/>
                  <a:pt x="3377" y="610"/>
                  <a:pt x="3375" y="618"/>
                </a:cubicBezTo>
                <a:cubicBezTo>
                  <a:pt x="3372" y="626"/>
                  <a:pt x="3367" y="632"/>
                  <a:pt x="3359" y="636"/>
                </a:cubicBezTo>
                <a:cubicBezTo>
                  <a:pt x="3351" y="640"/>
                  <a:pt x="3338" y="642"/>
                  <a:pt x="3320" y="642"/>
                </a:cubicBezTo>
                <a:lnTo>
                  <a:pt x="3281" y="642"/>
                </a:lnTo>
                <a:lnTo>
                  <a:pt x="3281" y="715"/>
                </a:lnTo>
                <a:cubicBezTo>
                  <a:pt x="3308" y="717"/>
                  <a:pt x="3332" y="719"/>
                  <a:pt x="3352" y="719"/>
                </a:cubicBezTo>
                <a:cubicBezTo>
                  <a:pt x="3385" y="719"/>
                  <a:pt x="3411" y="712"/>
                  <a:pt x="3428" y="697"/>
                </a:cubicBezTo>
                <a:cubicBezTo>
                  <a:pt x="3446" y="683"/>
                  <a:pt x="3457" y="666"/>
                  <a:pt x="3460" y="647"/>
                </a:cubicBezTo>
                <a:cubicBezTo>
                  <a:pt x="3464" y="628"/>
                  <a:pt x="3466" y="588"/>
                  <a:pt x="3466" y="528"/>
                </a:cubicBezTo>
                <a:lnTo>
                  <a:pt x="3466" y="270"/>
                </a:lnTo>
                <a:lnTo>
                  <a:pt x="3699" y="270"/>
                </a:lnTo>
                <a:lnTo>
                  <a:pt x="3699" y="715"/>
                </a:lnTo>
                <a:lnTo>
                  <a:pt x="3787" y="715"/>
                </a:lnTo>
                <a:lnTo>
                  <a:pt x="3787" y="197"/>
                </a:lnTo>
                <a:close/>
                <a:moveTo>
                  <a:pt x="1475" y="185"/>
                </a:moveTo>
                <a:cubicBezTo>
                  <a:pt x="1430" y="185"/>
                  <a:pt x="1389" y="196"/>
                  <a:pt x="1351" y="217"/>
                </a:cubicBezTo>
                <a:cubicBezTo>
                  <a:pt x="1313" y="238"/>
                  <a:pt x="1285" y="269"/>
                  <a:pt x="1266" y="311"/>
                </a:cubicBezTo>
                <a:cubicBezTo>
                  <a:pt x="1248" y="353"/>
                  <a:pt x="1238" y="402"/>
                  <a:pt x="1238" y="458"/>
                </a:cubicBezTo>
                <a:cubicBezTo>
                  <a:pt x="1238" y="545"/>
                  <a:pt x="1260" y="611"/>
                  <a:pt x="1303" y="658"/>
                </a:cubicBezTo>
                <a:cubicBezTo>
                  <a:pt x="1346" y="704"/>
                  <a:pt x="1403" y="727"/>
                  <a:pt x="1474" y="727"/>
                </a:cubicBezTo>
                <a:cubicBezTo>
                  <a:pt x="1531" y="727"/>
                  <a:pt x="1578" y="710"/>
                  <a:pt x="1617" y="677"/>
                </a:cubicBezTo>
                <a:cubicBezTo>
                  <a:pt x="1656" y="643"/>
                  <a:pt x="1680" y="596"/>
                  <a:pt x="1690" y="537"/>
                </a:cubicBezTo>
                <a:lnTo>
                  <a:pt x="1604" y="525"/>
                </a:lnTo>
                <a:cubicBezTo>
                  <a:pt x="1597" y="569"/>
                  <a:pt x="1583" y="602"/>
                  <a:pt x="1560" y="623"/>
                </a:cubicBezTo>
                <a:cubicBezTo>
                  <a:pt x="1536" y="644"/>
                  <a:pt x="1508" y="655"/>
                  <a:pt x="1473" y="655"/>
                </a:cubicBezTo>
                <a:cubicBezTo>
                  <a:pt x="1430" y="655"/>
                  <a:pt x="1395" y="639"/>
                  <a:pt x="1369" y="607"/>
                </a:cubicBezTo>
                <a:cubicBezTo>
                  <a:pt x="1342" y="576"/>
                  <a:pt x="1329" y="525"/>
                  <a:pt x="1329" y="456"/>
                </a:cubicBezTo>
                <a:cubicBezTo>
                  <a:pt x="1329" y="387"/>
                  <a:pt x="1342" y="337"/>
                  <a:pt x="1370" y="305"/>
                </a:cubicBezTo>
                <a:cubicBezTo>
                  <a:pt x="1398" y="273"/>
                  <a:pt x="1434" y="257"/>
                  <a:pt x="1478" y="257"/>
                </a:cubicBezTo>
                <a:cubicBezTo>
                  <a:pt x="1507" y="257"/>
                  <a:pt x="1532" y="266"/>
                  <a:pt x="1553" y="284"/>
                </a:cubicBezTo>
                <a:cubicBezTo>
                  <a:pt x="1574" y="301"/>
                  <a:pt x="1588" y="327"/>
                  <a:pt x="1596" y="362"/>
                </a:cubicBezTo>
                <a:lnTo>
                  <a:pt x="1682" y="349"/>
                </a:lnTo>
                <a:cubicBezTo>
                  <a:pt x="1672" y="297"/>
                  <a:pt x="1649" y="256"/>
                  <a:pt x="1613" y="228"/>
                </a:cubicBezTo>
                <a:cubicBezTo>
                  <a:pt x="1577" y="199"/>
                  <a:pt x="1531" y="185"/>
                  <a:pt x="1475" y="185"/>
                </a:cubicBezTo>
                <a:close/>
                <a:moveTo>
                  <a:pt x="2999" y="185"/>
                </a:moveTo>
                <a:cubicBezTo>
                  <a:pt x="2954" y="185"/>
                  <a:pt x="2915" y="191"/>
                  <a:pt x="2881" y="203"/>
                </a:cubicBezTo>
                <a:cubicBezTo>
                  <a:pt x="2847" y="216"/>
                  <a:pt x="2821" y="233"/>
                  <a:pt x="2803" y="256"/>
                </a:cubicBezTo>
                <a:cubicBezTo>
                  <a:pt x="2785" y="278"/>
                  <a:pt x="2772" y="308"/>
                  <a:pt x="2765" y="345"/>
                </a:cubicBezTo>
                <a:lnTo>
                  <a:pt x="2851" y="356"/>
                </a:lnTo>
                <a:cubicBezTo>
                  <a:pt x="2860" y="320"/>
                  <a:pt x="2875" y="294"/>
                  <a:pt x="2894" y="280"/>
                </a:cubicBezTo>
                <a:cubicBezTo>
                  <a:pt x="2914" y="265"/>
                  <a:pt x="2944" y="258"/>
                  <a:pt x="2986" y="258"/>
                </a:cubicBezTo>
                <a:cubicBezTo>
                  <a:pt x="3030" y="258"/>
                  <a:pt x="3063" y="268"/>
                  <a:pt x="3086" y="288"/>
                </a:cubicBezTo>
                <a:cubicBezTo>
                  <a:pt x="3103" y="302"/>
                  <a:pt x="3111" y="327"/>
                  <a:pt x="3111" y="363"/>
                </a:cubicBezTo>
                <a:cubicBezTo>
                  <a:pt x="3111" y="367"/>
                  <a:pt x="3111" y="374"/>
                  <a:pt x="3110" y="386"/>
                </a:cubicBezTo>
                <a:cubicBezTo>
                  <a:pt x="3077" y="398"/>
                  <a:pt x="3025" y="408"/>
                  <a:pt x="2954" y="416"/>
                </a:cubicBezTo>
                <a:cubicBezTo>
                  <a:pt x="2919" y="421"/>
                  <a:pt x="2893" y="425"/>
                  <a:pt x="2875" y="430"/>
                </a:cubicBezTo>
                <a:cubicBezTo>
                  <a:pt x="2852" y="436"/>
                  <a:pt x="2831" y="446"/>
                  <a:pt x="2812" y="458"/>
                </a:cubicBezTo>
                <a:cubicBezTo>
                  <a:pt x="2793" y="471"/>
                  <a:pt x="2778" y="488"/>
                  <a:pt x="2767" y="509"/>
                </a:cubicBezTo>
                <a:cubicBezTo>
                  <a:pt x="2755" y="530"/>
                  <a:pt x="2750" y="553"/>
                  <a:pt x="2750" y="579"/>
                </a:cubicBezTo>
                <a:cubicBezTo>
                  <a:pt x="2750" y="622"/>
                  <a:pt x="2765" y="657"/>
                  <a:pt x="2795" y="685"/>
                </a:cubicBezTo>
                <a:cubicBezTo>
                  <a:pt x="2826" y="713"/>
                  <a:pt x="2870" y="727"/>
                  <a:pt x="2927" y="727"/>
                </a:cubicBezTo>
                <a:cubicBezTo>
                  <a:pt x="2961" y="727"/>
                  <a:pt x="2994" y="721"/>
                  <a:pt x="3024" y="710"/>
                </a:cubicBezTo>
                <a:cubicBezTo>
                  <a:pt x="3054" y="699"/>
                  <a:pt x="3085" y="679"/>
                  <a:pt x="3118" y="651"/>
                </a:cubicBezTo>
                <a:cubicBezTo>
                  <a:pt x="3120" y="676"/>
                  <a:pt x="3126" y="697"/>
                  <a:pt x="3135" y="715"/>
                </a:cubicBezTo>
                <a:lnTo>
                  <a:pt x="3227" y="715"/>
                </a:lnTo>
                <a:cubicBezTo>
                  <a:pt x="3216" y="695"/>
                  <a:pt x="3209" y="675"/>
                  <a:pt x="3205" y="653"/>
                </a:cubicBezTo>
                <a:cubicBezTo>
                  <a:pt x="3201" y="631"/>
                  <a:pt x="3199" y="580"/>
                  <a:pt x="3199" y="498"/>
                </a:cubicBezTo>
                <a:lnTo>
                  <a:pt x="3199" y="381"/>
                </a:lnTo>
                <a:cubicBezTo>
                  <a:pt x="3199" y="342"/>
                  <a:pt x="3198" y="315"/>
                  <a:pt x="3195" y="300"/>
                </a:cubicBezTo>
                <a:cubicBezTo>
                  <a:pt x="3190" y="276"/>
                  <a:pt x="3180" y="256"/>
                  <a:pt x="3167" y="240"/>
                </a:cubicBezTo>
                <a:cubicBezTo>
                  <a:pt x="3154" y="224"/>
                  <a:pt x="3134" y="211"/>
                  <a:pt x="3106" y="201"/>
                </a:cubicBezTo>
                <a:cubicBezTo>
                  <a:pt x="3079" y="190"/>
                  <a:pt x="3043" y="185"/>
                  <a:pt x="2999" y="185"/>
                </a:cubicBezTo>
                <a:close/>
                <a:moveTo>
                  <a:pt x="2454" y="185"/>
                </a:moveTo>
                <a:cubicBezTo>
                  <a:pt x="2420" y="185"/>
                  <a:pt x="2391" y="192"/>
                  <a:pt x="2367" y="205"/>
                </a:cubicBezTo>
                <a:cubicBezTo>
                  <a:pt x="2343" y="218"/>
                  <a:pt x="2322" y="238"/>
                  <a:pt x="2303" y="264"/>
                </a:cubicBezTo>
                <a:lnTo>
                  <a:pt x="2303" y="197"/>
                </a:lnTo>
                <a:lnTo>
                  <a:pt x="2223" y="197"/>
                </a:lnTo>
                <a:lnTo>
                  <a:pt x="2223" y="914"/>
                </a:lnTo>
                <a:lnTo>
                  <a:pt x="2311" y="914"/>
                </a:lnTo>
                <a:lnTo>
                  <a:pt x="2311" y="662"/>
                </a:lnTo>
                <a:cubicBezTo>
                  <a:pt x="2326" y="680"/>
                  <a:pt x="2345" y="696"/>
                  <a:pt x="2368" y="708"/>
                </a:cubicBezTo>
                <a:cubicBezTo>
                  <a:pt x="2392" y="721"/>
                  <a:pt x="2418" y="727"/>
                  <a:pt x="2447" y="727"/>
                </a:cubicBezTo>
                <a:cubicBezTo>
                  <a:pt x="2487" y="727"/>
                  <a:pt x="2525" y="716"/>
                  <a:pt x="2562" y="693"/>
                </a:cubicBezTo>
                <a:cubicBezTo>
                  <a:pt x="2598" y="671"/>
                  <a:pt x="2626" y="638"/>
                  <a:pt x="2645" y="596"/>
                </a:cubicBezTo>
                <a:cubicBezTo>
                  <a:pt x="2664" y="553"/>
                  <a:pt x="2673" y="505"/>
                  <a:pt x="2673" y="452"/>
                </a:cubicBezTo>
                <a:cubicBezTo>
                  <a:pt x="2673" y="403"/>
                  <a:pt x="2665" y="357"/>
                  <a:pt x="2647" y="316"/>
                </a:cubicBezTo>
                <a:cubicBezTo>
                  <a:pt x="2630" y="274"/>
                  <a:pt x="2605" y="242"/>
                  <a:pt x="2571" y="219"/>
                </a:cubicBezTo>
                <a:cubicBezTo>
                  <a:pt x="2537" y="196"/>
                  <a:pt x="2498" y="185"/>
                  <a:pt x="2454" y="185"/>
                </a:cubicBezTo>
                <a:close/>
              </a:path>
            </a:pathLst>
          </a:custGeom>
          <a:gradFill>
            <a:gsLst>
              <a:gs pos="0">
                <a:srgbClr val="520402"/>
              </a:gs>
              <a:gs pos="100000">
                <a:srgbClr val="FFCC00"/>
              </a:gs>
            </a:gsLst>
            <a:lin ang="5400000" scaled="0"/>
          </a:gradFill>
          <a:ln w="12700" cap="flat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/>
          <p:nvPr/>
        </p:nvSpPr>
        <p:spPr>
          <a:xfrm>
            <a:off x="8710613" y="6477000"/>
            <a:ext cx="433386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darken" extrusionOk="0"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none" extrusionOk="0">
                <a:moveTo>
                  <a:pt x="99560" y="60000"/>
                </a:moveTo>
                <a:lnTo>
                  <a:pt x="20439" y="105000"/>
                </a:lnTo>
                <a:lnTo>
                  <a:pt x="20439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206" name="Shape 20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077200" y="45720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683568" y="1340768"/>
            <a:ext cx="7632848" cy="2227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Многим 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чудесным</a:t>
            </a:r>
            <a:r>
              <a:rPr lang="ru-RU" sz="2800" b="0" i="0" u="none" strike="noStrike" cap="none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тайнам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природы угрожает 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опасность</a:t>
            </a:r>
            <a:r>
              <a:rPr lang="ru-RU" sz="2800" b="0" i="0" u="none" strike="noStrike" cap="none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исчезнуть </a:t>
            </a: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или измениться 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</a:t>
            </a:r>
            <a:r>
              <a:rPr lang="ru-RU" sz="2800" b="0" i="0" u="none" strike="noStrike" cap="none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неузнаваемости</a:t>
            </a: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необходимой заботе еще многие миллионы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смогут насладиться этим удивительным миром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его грандиозными видами!!!</a:t>
            </a:r>
          </a:p>
        </p:txBody>
      </p:sp>
      <p:sp>
        <p:nvSpPr>
          <p:cNvPr id="212" name="Shape 212"/>
          <p:cNvSpPr/>
          <p:nvPr/>
        </p:nvSpPr>
        <p:spPr>
          <a:xfrm rot="-827938">
            <a:off x="1384299" y="4813299"/>
            <a:ext cx="7419975" cy="1127124"/>
          </a:xfrm>
          <a:custGeom>
            <a:avLst/>
            <a:gdLst/>
            <a:ahLst/>
            <a:cxnLst/>
            <a:rect l="0" t="0" r="0" b="0"/>
            <a:pathLst>
              <a:path w="14542" h="926" extrusionOk="0">
                <a:moveTo>
                  <a:pt x="1199" y="258"/>
                </a:moveTo>
                <a:cubicBezTo>
                  <a:pt x="1244" y="258"/>
                  <a:pt x="1280" y="275"/>
                  <a:pt x="1308" y="309"/>
                </a:cubicBezTo>
                <a:cubicBezTo>
                  <a:pt x="1326" y="330"/>
                  <a:pt x="1337" y="363"/>
                  <a:pt x="1341" y="407"/>
                </a:cubicBezTo>
                <a:lnTo>
                  <a:pt x="1052" y="407"/>
                </a:lnTo>
                <a:cubicBezTo>
                  <a:pt x="1055" y="361"/>
                  <a:pt x="1070" y="325"/>
                  <a:pt x="1097" y="298"/>
                </a:cubicBezTo>
                <a:cubicBezTo>
                  <a:pt x="1125" y="271"/>
                  <a:pt x="1159" y="258"/>
                  <a:pt x="1199" y="258"/>
                </a:cubicBezTo>
                <a:close/>
                <a:moveTo>
                  <a:pt x="10385" y="258"/>
                </a:moveTo>
                <a:cubicBezTo>
                  <a:pt x="10430" y="258"/>
                  <a:pt x="10466" y="275"/>
                  <a:pt x="10494" y="309"/>
                </a:cubicBezTo>
                <a:cubicBezTo>
                  <a:pt x="10512" y="330"/>
                  <a:pt x="10523" y="363"/>
                  <a:pt x="10527" y="407"/>
                </a:cubicBezTo>
                <a:lnTo>
                  <a:pt x="10238" y="407"/>
                </a:lnTo>
                <a:cubicBezTo>
                  <a:pt x="10241" y="361"/>
                  <a:pt x="10256" y="325"/>
                  <a:pt x="10283" y="298"/>
                </a:cubicBezTo>
                <a:cubicBezTo>
                  <a:pt x="10311" y="271"/>
                  <a:pt x="10345" y="258"/>
                  <a:pt x="10385" y="258"/>
                </a:cubicBezTo>
                <a:close/>
                <a:moveTo>
                  <a:pt x="11744" y="258"/>
                </a:moveTo>
                <a:cubicBezTo>
                  <a:pt x="11788" y="258"/>
                  <a:pt x="11825" y="275"/>
                  <a:pt x="11853" y="309"/>
                </a:cubicBezTo>
                <a:cubicBezTo>
                  <a:pt x="11871" y="330"/>
                  <a:pt x="11882" y="363"/>
                  <a:pt x="11886" y="407"/>
                </a:cubicBezTo>
                <a:lnTo>
                  <a:pt x="11596" y="407"/>
                </a:lnTo>
                <a:cubicBezTo>
                  <a:pt x="11599" y="361"/>
                  <a:pt x="11614" y="325"/>
                  <a:pt x="11642" y="298"/>
                </a:cubicBezTo>
                <a:cubicBezTo>
                  <a:pt x="11669" y="271"/>
                  <a:pt x="11703" y="258"/>
                  <a:pt x="11744" y="258"/>
                </a:cubicBezTo>
                <a:close/>
                <a:moveTo>
                  <a:pt x="13229" y="270"/>
                </a:moveTo>
                <a:cubicBezTo>
                  <a:pt x="13276" y="270"/>
                  <a:pt x="13309" y="275"/>
                  <a:pt x="13328" y="286"/>
                </a:cubicBezTo>
                <a:cubicBezTo>
                  <a:pt x="13348" y="297"/>
                  <a:pt x="13357" y="316"/>
                  <a:pt x="13357" y="343"/>
                </a:cubicBezTo>
                <a:cubicBezTo>
                  <a:pt x="13357" y="360"/>
                  <a:pt x="13352" y="374"/>
                  <a:pt x="13341" y="386"/>
                </a:cubicBezTo>
                <a:cubicBezTo>
                  <a:pt x="13330" y="398"/>
                  <a:pt x="13317" y="406"/>
                  <a:pt x="13303" y="410"/>
                </a:cubicBezTo>
                <a:cubicBezTo>
                  <a:pt x="13289" y="414"/>
                  <a:pt x="13263" y="416"/>
                  <a:pt x="13226" y="416"/>
                </a:cubicBezTo>
                <a:lnTo>
                  <a:pt x="13132" y="416"/>
                </a:lnTo>
                <a:lnTo>
                  <a:pt x="13132" y="270"/>
                </a:lnTo>
                <a:close/>
                <a:moveTo>
                  <a:pt x="5686" y="270"/>
                </a:moveTo>
                <a:lnTo>
                  <a:pt x="5686" y="441"/>
                </a:lnTo>
                <a:lnTo>
                  <a:pt x="5589" y="441"/>
                </a:lnTo>
                <a:cubicBezTo>
                  <a:pt x="5532" y="441"/>
                  <a:pt x="5493" y="434"/>
                  <a:pt x="5470" y="420"/>
                </a:cubicBezTo>
                <a:cubicBezTo>
                  <a:pt x="5448" y="405"/>
                  <a:pt x="5437" y="382"/>
                  <a:pt x="5437" y="352"/>
                </a:cubicBezTo>
                <a:cubicBezTo>
                  <a:pt x="5437" y="330"/>
                  <a:pt x="5445" y="311"/>
                  <a:pt x="5460" y="294"/>
                </a:cubicBezTo>
                <a:cubicBezTo>
                  <a:pt x="5475" y="278"/>
                  <a:pt x="5509" y="270"/>
                  <a:pt x="5561" y="270"/>
                </a:cubicBezTo>
                <a:close/>
                <a:moveTo>
                  <a:pt x="14455" y="270"/>
                </a:moveTo>
                <a:lnTo>
                  <a:pt x="14455" y="441"/>
                </a:lnTo>
                <a:lnTo>
                  <a:pt x="14357" y="441"/>
                </a:lnTo>
                <a:cubicBezTo>
                  <a:pt x="14301" y="441"/>
                  <a:pt x="14261" y="434"/>
                  <a:pt x="14239" y="420"/>
                </a:cubicBezTo>
                <a:cubicBezTo>
                  <a:pt x="14217" y="405"/>
                  <a:pt x="14206" y="382"/>
                  <a:pt x="14206" y="352"/>
                </a:cubicBezTo>
                <a:cubicBezTo>
                  <a:pt x="14206" y="330"/>
                  <a:pt x="14213" y="311"/>
                  <a:pt x="14228" y="294"/>
                </a:cubicBezTo>
                <a:cubicBezTo>
                  <a:pt x="14243" y="278"/>
                  <a:pt x="14277" y="270"/>
                  <a:pt x="14330" y="270"/>
                </a:cubicBezTo>
                <a:close/>
                <a:moveTo>
                  <a:pt x="13239" y="488"/>
                </a:moveTo>
                <a:cubicBezTo>
                  <a:pt x="13277" y="488"/>
                  <a:pt x="13305" y="490"/>
                  <a:pt x="13322" y="493"/>
                </a:cubicBezTo>
                <a:cubicBezTo>
                  <a:pt x="13339" y="497"/>
                  <a:pt x="13353" y="506"/>
                  <a:pt x="13364" y="520"/>
                </a:cubicBezTo>
                <a:cubicBezTo>
                  <a:pt x="13375" y="534"/>
                  <a:pt x="13380" y="550"/>
                  <a:pt x="13380" y="566"/>
                </a:cubicBezTo>
                <a:cubicBezTo>
                  <a:pt x="13379" y="595"/>
                  <a:pt x="13369" y="615"/>
                  <a:pt x="13351" y="626"/>
                </a:cubicBezTo>
                <a:cubicBezTo>
                  <a:pt x="13332" y="638"/>
                  <a:pt x="13298" y="644"/>
                  <a:pt x="13248" y="644"/>
                </a:cubicBezTo>
                <a:lnTo>
                  <a:pt x="13132" y="644"/>
                </a:lnTo>
                <a:lnTo>
                  <a:pt x="13132" y="488"/>
                </a:lnTo>
                <a:close/>
                <a:moveTo>
                  <a:pt x="3101" y="260"/>
                </a:moveTo>
                <a:cubicBezTo>
                  <a:pt x="3146" y="260"/>
                  <a:pt x="3179" y="277"/>
                  <a:pt x="3201" y="310"/>
                </a:cubicBezTo>
                <a:cubicBezTo>
                  <a:pt x="3223" y="344"/>
                  <a:pt x="3234" y="394"/>
                  <a:pt x="3234" y="460"/>
                </a:cubicBezTo>
                <a:cubicBezTo>
                  <a:pt x="3234" y="529"/>
                  <a:pt x="3222" y="578"/>
                  <a:pt x="3196" y="609"/>
                </a:cubicBezTo>
                <a:cubicBezTo>
                  <a:pt x="3170" y="640"/>
                  <a:pt x="3138" y="655"/>
                  <a:pt x="3098" y="655"/>
                </a:cubicBezTo>
                <a:cubicBezTo>
                  <a:pt x="3057" y="655"/>
                  <a:pt x="3025" y="639"/>
                  <a:pt x="3001" y="605"/>
                </a:cubicBezTo>
                <a:cubicBezTo>
                  <a:pt x="2977" y="572"/>
                  <a:pt x="2965" y="520"/>
                  <a:pt x="2965" y="449"/>
                </a:cubicBezTo>
                <a:cubicBezTo>
                  <a:pt x="2965" y="389"/>
                  <a:pt x="2977" y="343"/>
                  <a:pt x="3001" y="310"/>
                </a:cubicBezTo>
                <a:cubicBezTo>
                  <a:pt x="3025" y="277"/>
                  <a:pt x="3058" y="260"/>
                  <a:pt x="3101" y="260"/>
                </a:cubicBezTo>
                <a:close/>
                <a:moveTo>
                  <a:pt x="4473" y="254"/>
                </a:moveTo>
                <a:cubicBezTo>
                  <a:pt x="4510" y="254"/>
                  <a:pt x="4543" y="271"/>
                  <a:pt x="4570" y="304"/>
                </a:cubicBezTo>
                <a:cubicBezTo>
                  <a:pt x="4597" y="337"/>
                  <a:pt x="4611" y="386"/>
                  <a:pt x="4611" y="452"/>
                </a:cubicBezTo>
                <a:cubicBezTo>
                  <a:pt x="4611" y="521"/>
                  <a:pt x="4597" y="573"/>
                  <a:pt x="4569" y="606"/>
                </a:cubicBezTo>
                <a:cubicBezTo>
                  <a:pt x="4541" y="639"/>
                  <a:pt x="4508" y="655"/>
                  <a:pt x="4469" y="655"/>
                </a:cubicBezTo>
                <a:cubicBezTo>
                  <a:pt x="4430" y="655"/>
                  <a:pt x="4398" y="639"/>
                  <a:pt x="4371" y="607"/>
                </a:cubicBezTo>
                <a:cubicBezTo>
                  <a:pt x="4344" y="576"/>
                  <a:pt x="4330" y="526"/>
                  <a:pt x="4330" y="459"/>
                </a:cubicBezTo>
                <a:cubicBezTo>
                  <a:pt x="4330" y="393"/>
                  <a:pt x="4344" y="342"/>
                  <a:pt x="4373" y="307"/>
                </a:cubicBezTo>
                <a:cubicBezTo>
                  <a:pt x="4402" y="272"/>
                  <a:pt x="4435" y="254"/>
                  <a:pt x="4473" y="254"/>
                </a:cubicBezTo>
                <a:close/>
                <a:moveTo>
                  <a:pt x="7127" y="258"/>
                </a:moveTo>
                <a:cubicBezTo>
                  <a:pt x="7171" y="258"/>
                  <a:pt x="7207" y="275"/>
                  <a:pt x="7236" y="308"/>
                </a:cubicBezTo>
                <a:cubicBezTo>
                  <a:pt x="7265" y="341"/>
                  <a:pt x="7280" y="389"/>
                  <a:pt x="7280" y="454"/>
                </a:cubicBezTo>
                <a:cubicBezTo>
                  <a:pt x="7280" y="522"/>
                  <a:pt x="7265" y="572"/>
                  <a:pt x="7236" y="605"/>
                </a:cubicBezTo>
                <a:cubicBezTo>
                  <a:pt x="7207" y="639"/>
                  <a:pt x="7171" y="655"/>
                  <a:pt x="7127" y="655"/>
                </a:cubicBezTo>
                <a:cubicBezTo>
                  <a:pt x="7083" y="655"/>
                  <a:pt x="7047" y="639"/>
                  <a:pt x="7018" y="606"/>
                </a:cubicBezTo>
                <a:cubicBezTo>
                  <a:pt x="6989" y="573"/>
                  <a:pt x="6975" y="523"/>
                  <a:pt x="6975" y="457"/>
                </a:cubicBezTo>
                <a:cubicBezTo>
                  <a:pt x="6975" y="390"/>
                  <a:pt x="6989" y="340"/>
                  <a:pt x="7018" y="308"/>
                </a:cubicBezTo>
                <a:cubicBezTo>
                  <a:pt x="7047" y="275"/>
                  <a:pt x="7083" y="258"/>
                  <a:pt x="7127" y="258"/>
                </a:cubicBezTo>
                <a:close/>
                <a:moveTo>
                  <a:pt x="8048" y="258"/>
                </a:moveTo>
                <a:cubicBezTo>
                  <a:pt x="8092" y="258"/>
                  <a:pt x="8128" y="275"/>
                  <a:pt x="8157" y="308"/>
                </a:cubicBezTo>
                <a:cubicBezTo>
                  <a:pt x="8186" y="341"/>
                  <a:pt x="8201" y="389"/>
                  <a:pt x="8201" y="454"/>
                </a:cubicBezTo>
                <a:cubicBezTo>
                  <a:pt x="8201" y="522"/>
                  <a:pt x="8186" y="572"/>
                  <a:pt x="8157" y="605"/>
                </a:cubicBezTo>
                <a:cubicBezTo>
                  <a:pt x="8128" y="639"/>
                  <a:pt x="8092" y="655"/>
                  <a:pt x="8048" y="655"/>
                </a:cubicBezTo>
                <a:cubicBezTo>
                  <a:pt x="8004" y="655"/>
                  <a:pt x="7968" y="639"/>
                  <a:pt x="7939" y="606"/>
                </a:cubicBezTo>
                <a:cubicBezTo>
                  <a:pt x="7910" y="573"/>
                  <a:pt x="7895" y="523"/>
                  <a:pt x="7895" y="457"/>
                </a:cubicBezTo>
                <a:cubicBezTo>
                  <a:pt x="7895" y="390"/>
                  <a:pt x="7910" y="340"/>
                  <a:pt x="7939" y="308"/>
                </a:cubicBezTo>
                <a:cubicBezTo>
                  <a:pt x="7968" y="275"/>
                  <a:pt x="8004" y="258"/>
                  <a:pt x="8048" y="258"/>
                </a:cubicBezTo>
                <a:close/>
                <a:moveTo>
                  <a:pt x="2456" y="456"/>
                </a:moveTo>
                <a:lnTo>
                  <a:pt x="2456" y="488"/>
                </a:lnTo>
                <a:cubicBezTo>
                  <a:pt x="2456" y="527"/>
                  <a:pt x="2451" y="556"/>
                  <a:pt x="2442" y="576"/>
                </a:cubicBezTo>
                <a:cubicBezTo>
                  <a:pt x="2430" y="601"/>
                  <a:pt x="2410" y="622"/>
                  <a:pt x="2384" y="637"/>
                </a:cubicBezTo>
                <a:cubicBezTo>
                  <a:pt x="2357" y="651"/>
                  <a:pt x="2327" y="659"/>
                  <a:pt x="2293" y="659"/>
                </a:cubicBezTo>
                <a:cubicBezTo>
                  <a:pt x="2259" y="659"/>
                  <a:pt x="2233" y="651"/>
                  <a:pt x="2215" y="635"/>
                </a:cubicBezTo>
                <a:cubicBezTo>
                  <a:pt x="2198" y="620"/>
                  <a:pt x="2189" y="600"/>
                  <a:pt x="2189" y="577"/>
                </a:cubicBezTo>
                <a:cubicBezTo>
                  <a:pt x="2189" y="561"/>
                  <a:pt x="2193" y="547"/>
                  <a:pt x="2201" y="535"/>
                </a:cubicBezTo>
                <a:cubicBezTo>
                  <a:pt x="2209" y="522"/>
                  <a:pt x="2221" y="513"/>
                  <a:pt x="2236" y="506"/>
                </a:cubicBezTo>
                <a:cubicBezTo>
                  <a:pt x="2251" y="500"/>
                  <a:pt x="2276" y="494"/>
                  <a:pt x="2312" y="489"/>
                </a:cubicBezTo>
                <a:cubicBezTo>
                  <a:pt x="2376" y="480"/>
                  <a:pt x="2424" y="469"/>
                  <a:pt x="2456" y="456"/>
                </a:cubicBezTo>
                <a:close/>
                <a:moveTo>
                  <a:pt x="61" y="0"/>
                </a:moveTo>
                <a:cubicBezTo>
                  <a:pt x="28" y="0"/>
                  <a:pt x="10" y="0"/>
                  <a:pt x="6" y="0"/>
                </a:cubicBezTo>
                <a:lnTo>
                  <a:pt x="6" y="83"/>
                </a:lnTo>
                <a:lnTo>
                  <a:pt x="44" y="82"/>
                </a:lnTo>
                <a:cubicBezTo>
                  <a:pt x="73" y="82"/>
                  <a:pt x="95" y="88"/>
                  <a:pt x="110" y="101"/>
                </a:cubicBezTo>
                <a:cubicBezTo>
                  <a:pt x="125" y="114"/>
                  <a:pt x="142" y="146"/>
                  <a:pt x="163" y="197"/>
                </a:cubicBezTo>
                <a:cubicBezTo>
                  <a:pt x="185" y="254"/>
                  <a:pt x="204" y="290"/>
                  <a:pt x="221" y="308"/>
                </a:cubicBezTo>
                <a:cubicBezTo>
                  <a:pt x="237" y="325"/>
                  <a:pt x="258" y="339"/>
                  <a:pt x="284" y="350"/>
                </a:cubicBezTo>
                <a:cubicBezTo>
                  <a:pt x="237" y="362"/>
                  <a:pt x="192" y="405"/>
                  <a:pt x="147" y="478"/>
                </a:cubicBezTo>
                <a:lnTo>
                  <a:pt x="0" y="716"/>
                </a:lnTo>
                <a:lnTo>
                  <a:pt x="117" y="716"/>
                </a:lnTo>
                <a:lnTo>
                  <a:pt x="237" y="521"/>
                </a:lnTo>
                <a:lnTo>
                  <a:pt x="243" y="512"/>
                </a:lnTo>
                <a:cubicBezTo>
                  <a:pt x="275" y="457"/>
                  <a:pt x="302" y="422"/>
                  <a:pt x="326" y="406"/>
                </a:cubicBezTo>
                <a:cubicBezTo>
                  <a:pt x="350" y="389"/>
                  <a:pt x="378" y="381"/>
                  <a:pt x="409" y="381"/>
                </a:cubicBezTo>
                <a:lnTo>
                  <a:pt x="409" y="716"/>
                </a:lnTo>
                <a:lnTo>
                  <a:pt x="506" y="716"/>
                </a:lnTo>
                <a:lnTo>
                  <a:pt x="506" y="381"/>
                </a:lnTo>
                <a:cubicBezTo>
                  <a:pt x="546" y="381"/>
                  <a:pt x="576" y="391"/>
                  <a:pt x="598" y="413"/>
                </a:cubicBezTo>
                <a:cubicBezTo>
                  <a:pt x="620" y="434"/>
                  <a:pt x="647" y="470"/>
                  <a:pt x="679" y="521"/>
                </a:cubicBezTo>
                <a:lnTo>
                  <a:pt x="798" y="716"/>
                </a:lnTo>
                <a:lnTo>
                  <a:pt x="916" y="716"/>
                </a:lnTo>
                <a:lnTo>
                  <a:pt x="768" y="478"/>
                </a:lnTo>
                <a:cubicBezTo>
                  <a:pt x="724" y="405"/>
                  <a:pt x="679" y="363"/>
                  <a:pt x="632" y="350"/>
                </a:cubicBezTo>
                <a:cubicBezTo>
                  <a:pt x="661" y="337"/>
                  <a:pt x="683" y="322"/>
                  <a:pt x="698" y="303"/>
                </a:cubicBezTo>
                <a:cubicBezTo>
                  <a:pt x="714" y="284"/>
                  <a:pt x="732" y="249"/>
                  <a:pt x="752" y="197"/>
                </a:cubicBezTo>
                <a:cubicBezTo>
                  <a:pt x="772" y="149"/>
                  <a:pt x="789" y="118"/>
                  <a:pt x="804" y="104"/>
                </a:cubicBezTo>
                <a:cubicBezTo>
                  <a:pt x="818" y="89"/>
                  <a:pt x="841" y="82"/>
                  <a:pt x="871" y="82"/>
                </a:cubicBezTo>
                <a:cubicBezTo>
                  <a:pt x="873" y="82"/>
                  <a:pt x="880" y="82"/>
                  <a:pt x="890" y="82"/>
                </a:cubicBezTo>
                <a:cubicBezTo>
                  <a:pt x="900" y="82"/>
                  <a:pt x="906" y="83"/>
                  <a:pt x="909" y="83"/>
                </a:cubicBezTo>
                <a:lnTo>
                  <a:pt x="909" y="0"/>
                </a:lnTo>
                <a:cubicBezTo>
                  <a:pt x="901" y="0"/>
                  <a:pt x="882" y="0"/>
                  <a:pt x="851" y="0"/>
                </a:cubicBezTo>
                <a:cubicBezTo>
                  <a:pt x="823" y="0"/>
                  <a:pt x="797" y="6"/>
                  <a:pt x="773" y="19"/>
                </a:cubicBezTo>
                <a:cubicBezTo>
                  <a:pt x="749" y="32"/>
                  <a:pt x="731" y="49"/>
                  <a:pt x="718" y="68"/>
                </a:cubicBezTo>
                <a:cubicBezTo>
                  <a:pt x="705" y="87"/>
                  <a:pt x="689" y="121"/>
                  <a:pt x="669" y="167"/>
                </a:cubicBezTo>
                <a:cubicBezTo>
                  <a:pt x="642" y="231"/>
                  <a:pt x="620" y="271"/>
                  <a:pt x="602" y="288"/>
                </a:cubicBezTo>
                <a:cubicBezTo>
                  <a:pt x="585" y="305"/>
                  <a:pt x="553" y="313"/>
                  <a:pt x="506" y="313"/>
                </a:cubicBezTo>
                <a:lnTo>
                  <a:pt x="506" y="0"/>
                </a:lnTo>
                <a:lnTo>
                  <a:pt x="409" y="0"/>
                </a:lnTo>
                <a:lnTo>
                  <a:pt x="409" y="313"/>
                </a:lnTo>
                <a:cubicBezTo>
                  <a:pt x="362" y="313"/>
                  <a:pt x="330" y="304"/>
                  <a:pt x="313" y="288"/>
                </a:cubicBezTo>
                <a:cubicBezTo>
                  <a:pt x="296" y="272"/>
                  <a:pt x="274" y="232"/>
                  <a:pt x="247" y="167"/>
                </a:cubicBezTo>
                <a:cubicBezTo>
                  <a:pt x="226" y="120"/>
                  <a:pt x="209" y="87"/>
                  <a:pt x="196" y="67"/>
                </a:cubicBezTo>
                <a:cubicBezTo>
                  <a:pt x="183" y="48"/>
                  <a:pt x="165" y="32"/>
                  <a:pt x="142" y="19"/>
                </a:cubicBezTo>
                <a:cubicBezTo>
                  <a:pt x="119" y="6"/>
                  <a:pt x="92" y="0"/>
                  <a:pt x="61" y="0"/>
                </a:cubicBezTo>
                <a:close/>
                <a:moveTo>
                  <a:pt x="3709" y="197"/>
                </a:moveTo>
                <a:lnTo>
                  <a:pt x="3709" y="716"/>
                </a:lnTo>
                <a:lnTo>
                  <a:pt x="3797" y="716"/>
                </a:lnTo>
                <a:lnTo>
                  <a:pt x="3797" y="270"/>
                </a:lnTo>
                <a:lnTo>
                  <a:pt x="4031" y="270"/>
                </a:lnTo>
                <a:lnTo>
                  <a:pt x="4031" y="716"/>
                </a:lnTo>
                <a:lnTo>
                  <a:pt x="4119" y="716"/>
                </a:lnTo>
                <a:lnTo>
                  <a:pt x="4119" y="197"/>
                </a:lnTo>
                <a:close/>
                <a:moveTo>
                  <a:pt x="4807" y="197"/>
                </a:moveTo>
                <a:lnTo>
                  <a:pt x="4807" y="716"/>
                </a:lnTo>
                <a:lnTo>
                  <a:pt x="4901" y="716"/>
                </a:lnTo>
                <a:lnTo>
                  <a:pt x="5145" y="323"/>
                </a:lnTo>
                <a:lnTo>
                  <a:pt x="5145" y="716"/>
                </a:lnTo>
                <a:lnTo>
                  <a:pt x="5233" y="716"/>
                </a:lnTo>
                <a:lnTo>
                  <a:pt x="5233" y="197"/>
                </a:lnTo>
                <a:lnTo>
                  <a:pt x="5138" y="197"/>
                </a:lnTo>
                <a:lnTo>
                  <a:pt x="4895" y="593"/>
                </a:lnTo>
                <a:lnTo>
                  <a:pt x="4895" y="197"/>
                </a:lnTo>
                <a:close/>
                <a:moveTo>
                  <a:pt x="5533" y="197"/>
                </a:moveTo>
                <a:cubicBezTo>
                  <a:pt x="5473" y="197"/>
                  <a:pt x="5427" y="211"/>
                  <a:pt x="5395" y="239"/>
                </a:cubicBezTo>
                <a:cubicBezTo>
                  <a:pt x="5363" y="267"/>
                  <a:pt x="5348" y="304"/>
                  <a:pt x="5348" y="349"/>
                </a:cubicBezTo>
                <a:cubicBezTo>
                  <a:pt x="5348" y="387"/>
                  <a:pt x="5360" y="420"/>
                  <a:pt x="5384" y="450"/>
                </a:cubicBezTo>
                <a:cubicBezTo>
                  <a:pt x="5408" y="479"/>
                  <a:pt x="5445" y="497"/>
                  <a:pt x="5496" y="504"/>
                </a:cubicBezTo>
                <a:cubicBezTo>
                  <a:pt x="5467" y="509"/>
                  <a:pt x="5438" y="534"/>
                  <a:pt x="5409" y="576"/>
                </a:cubicBezTo>
                <a:lnTo>
                  <a:pt x="5314" y="716"/>
                </a:lnTo>
                <a:lnTo>
                  <a:pt x="5423" y="716"/>
                </a:lnTo>
                <a:lnTo>
                  <a:pt x="5500" y="603"/>
                </a:lnTo>
                <a:cubicBezTo>
                  <a:pt x="5529" y="559"/>
                  <a:pt x="5551" y="534"/>
                  <a:pt x="5566" y="526"/>
                </a:cubicBezTo>
                <a:cubicBezTo>
                  <a:pt x="5581" y="518"/>
                  <a:pt x="5604" y="514"/>
                  <a:pt x="5635" y="514"/>
                </a:cubicBezTo>
                <a:lnTo>
                  <a:pt x="5686" y="514"/>
                </a:lnTo>
                <a:lnTo>
                  <a:pt x="5686" y="716"/>
                </a:lnTo>
                <a:lnTo>
                  <a:pt x="5773" y="716"/>
                </a:lnTo>
                <a:lnTo>
                  <a:pt x="5773" y="197"/>
                </a:lnTo>
                <a:close/>
                <a:moveTo>
                  <a:pt x="5859" y="197"/>
                </a:moveTo>
                <a:lnTo>
                  <a:pt x="5859" y="270"/>
                </a:lnTo>
                <a:lnTo>
                  <a:pt x="6026" y="270"/>
                </a:lnTo>
                <a:lnTo>
                  <a:pt x="6026" y="716"/>
                </a:lnTo>
                <a:lnTo>
                  <a:pt x="6114" y="716"/>
                </a:lnTo>
                <a:lnTo>
                  <a:pt x="6114" y="270"/>
                </a:lnTo>
                <a:lnTo>
                  <a:pt x="6281" y="270"/>
                </a:lnTo>
                <a:lnTo>
                  <a:pt x="6281" y="197"/>
                </a:lnTo>
                <a:close/>
                <a:moveTo>
                  <a:pt x="6365" y="197"/>
                </a:moveTo>
                <a:lnTo>
                  <a:pt x="6365" y="716"/>
                </a:lnTo>
                <a:lnTo>
                  <a:pt x="6453" y="716"/>
                </a:lnTo>
                <a:lnTo>
                  <a:pt x="6453" y="486"/>
                </a:lnTo>
                <a:lnTo>
                  <a:pt x="6697" y="486"/>
                </a:lnTo>
                <a:lnTo>
                  <a:pt x="6697" y="716"/>
                </a:lnTo>
                <a:lnTo>
                  <a:pt x="6785" y="716"/>
                </a:lnTo>
                <a:lnTo>
                  <a:pt x="6785" y="197"/>
                </a:lnTo>
                <a:lnTo>
                  <a:pt x="6697" y="197"/>
                </a:lnTo>
                <a:lnTo>
                  <a:pt x="6697" y="413"/>
                </a:lnTo>
                <a:lnTo>
                  <a:pt x="6453" y="413"/>
                </a:lnTo>
                <a:lnTo>
                  <a:pt x="6453" y="197"/>
                </a:lnTo>
                <a:close/>
                <a:moveTo>
                  <a:pt x="7474" y="197"/>
                </a:moveTo>
                <a:lnTo>
                  <a:pt x="7474" y="716"/>
                </a:lnTo>
                <a:lnTo>
                  <a:pt x="7562" y="716"/>
                </a:lnTo>
                <a:lnTo>
                  <a:pt x="7562" y="270"/>
                </a:lnTo>
                <a:lnTo>
                  <a:pt x="7772" y="270"/>
                </a:lnTo>
                <a:lnTo>
                  <a:pt x="7772" y="197"/>
                </a:lnTo>
                <a:close/>
                <a:moveTo>
                  <a:pt x="8672" y="197"/>
                </a:moveTo>
                <a:lnTo>
                  <a:pt x="8672" y="716"/>
                </a:lnTo>
                <a:lnTo>
                  <a:pt x="8760" y="716"/>
                </a:lnTo>
                <a:lnTo>
                  <a:pt x="8760" y="270"/>
                </a:lnTo>
                <a:lnTo>
                  <a:pt x="8994" y="270"/>
                </a:lnTo>
                <a:lnTo>
                  <a:pt x="8994" y="716"/>
                </a:lnTo>
                <a:lnTo>
                  <a:pt x="9082" y="716"/>
                </a:lnTo>
                <a:lnTo>
                  <a:pt x="9082" y="197"/>
                </a:lnTo>
                <a:close/>
                <a:moveTo>
                  <a:pt x="9666" y="197"/>
                </a:moveTo>
                <a:lnTo>
                  <a:pt x="9666" y="270"/>
                </a:lnTo>
                <a:lnTo>
                  <a:pt x="9833" y="270"/>
                </a:lnTo>
                <a:lnTo>
                  <a:pt x="9833" y="716"/>
                </a:lnTo>
                <a:lnTo>
                  <a:pt x="9920" y="716"/>
                </a:lnTo>
                <a:lnTo>
                  <a:pt x="9920" y="270"/>
                </a:lnTo>
                <a:lnTo>
                  <a:pt x="10087" y="270"/>
                </a:lnTo>
                <a:lnTo>
                  <a:pt x="10087" y="197"/>
                </a:lnTo>
                <a:close/>
                <a:moveTo>
                  <a:pt x="10730" y="197"/>
                </a:moveTo>
                <a:lnTo>
                  <a:pt x="10730" y="716"/>
                </a:lnTo>
                <a:lnTo>
                  <a:pt x="11395" y="716"/>
                </a:lnTo>
                <a:lnTo>
                  <a:pt x="11395" y="197"/>
                </a:lnTo>
                <a:lnTo>
                  <a:pt x="11307" y="197"/>
                </a:lnTo>
                <a:lnTo>
                  <a:pt x="11307" y="643"/>
                </a:lnTo>
                <a:lnTo>
                  <a:pt x="11106" y="643"/>
                </a:lnTo>
                <a:lnTo>
                  <a:pt x="11106" y="197"/>
                </a:lnTo>
                <a:lnTo>
                  <a:pt x="11019" y="197"/>
                </a:lnTo>
                <a:lnTo>
                  <a:pt x="11019" y="643"/>
                </a:lnTo>
                <a:lnTo>
                  <a:pt x="10818" y="643"/>
                </a:lnTo>
                <a:lnTo>
                  <a:pt x="10818" y="197"/>
                </a:lnTo>
                <a:close/>
                <a:moveTo>
                  <a:pt x="12539" y="197"/>
                </a:moveTo>
                <a:lnTo>
                  <a:pt x="12539" y="270"/>
                </a:lnTo>
                <a:lnTo>
                  <a:pt x="12706" y="270"/>
                </a:lnTo>
                <a:lnTo>
                  <a:pt x="12706" y="716"/>
                </a:lnTo>
                <a:lnTo>
                  <a:pt x="12793" y="716"/>
                </a:lnTo>
                <a:lnTo>
                  <a:pt x="12793" y="270"/>
                </a:lnTo>
                <a:lnTo>
                  <a:pt x="12960" y="270"/>
                </a:lnTo>
                <a:lnTo>
                  <a:pt x="12960" y="197"/>
                </a:lnTo>
                <a:close/>
                <a:moveTo>
                  <a:pt x="13044" y="197"/>
                </a:moveTo>
                <a:lnTo>
                  <a:pt x="13044" y="716"/>
                </a:lnTo>
                <a:lnTo>
                  <a:pt x="13278" y="716"/>
                </a:lnTo>
                <a:cubicBezTo>
                  <a:pt x="13339" y="716"/>
                  <a:pt x="13386" y="704"/>
                  <a:pt x="13417" y="680"/>
                </a:cubicBezTo>
                <a:cubicBezTo>
                  <a:pt x="13449" y="656"/>
                  <a:pt x="13467" y="620"/>
                  <a:pt x="13470" y="571"/>
                </a:cubicBezTo>
                <a:cubicBezTo>
                  <a:pt x="13470" y="540"/>
                  <a:pt x="13462" y="514"/>
                  <a:pt x="13446" y="492"/>
                </a:cubicBezTo>
                <a:cubicBezTo>
                  <a:pt x="13430" y="469"/>
                  <a:pt x="13410" y="454"/>
                  <a:pt x="13385" y="446"/>
                </a:cubicBezTo>
                <a:cubicBezTo>
                  <a:pt x="13406" y="433"/>
                  <a:pt x="13421" y="418"/>
                  <a:pt x="13431" y="400"/>
                </a:cubicBezTo>
                <a:cubicBezTo>
                  <a:pt x="13442" y="381"/>
                  <a:pt x="13447" y="360"/>
                  <a:pt x="13447" y="335"/>
                </a:cubicBezTo>
                <a:cubicBezTo>
                  <a:pt x="13447" y="304"/>
                  <a:pt x="13438" y="277"/>
                  <a:pt x="13421" y="255"/>
                </a:cubicBezTo>
                <a:cubicBezTo>
                  <a:pt x="13403" y="233"/>
                  <a:pt x="13382" y="218"/>
                  <a:pt x="13358" y="210"/>
                </a:cubicBezTo>
                <a:cubicBezTo>
                  <a:pt x="13334" y="201"/>
                  <a:pt x="13297" y="197"/>
                  <a:pt x="13247" y="197"/>
                </a:cubicBezTo>
                <a:close/>
                <a:moveTo>
                  <a:pt x="13575" y="197"/>
                </a:moveTo>
                <a:lnTo>
                  <a:pt x="13575" y="716"/>
                </a:lnTo>
                <a:lnTo>
                  <a:pt x="13670" y="716"/>
                </a:lnTo>
                <a:lnTo>
                  <a:pt x="13914" y="323"/>
                </a:lnTo>
                <a:lnTo>
                  <a:pt x="13914" y="716"/>
                </a:lnTo>
                <a:lnTo>
                  <a:pt x="14001" y="716"/>
                </a:lnTo>
                <a:lnTo>
                  <a:pt x="14001" y="197"/>
                </a:lnTo>
                <a:lnTo>
                  <a:pt x="13907" y="197"/>
                </a:lnTo>
                <a:lnTo>
                  <a:pt x="13663" y="593"/>
                </a:lnTo>
                <a:lnTo>
                  <a:pt x="13663" y="197"/>
                </a:lnTo>
                <a:close/>
                <a:moveTo>
                  <a:pt x="14302" y="197"/>
                </a:moveTo>
                <a:cubicBezTo>
                  <a:pt x="14242" y="197"/>
                  <a:pt x="14196" y="211"/>
                  <a:pt x="14164" y="239"/>
                </a:cubicBezTo>
                <a:cubicBezTo>
                  <a:pt x="14132" y="267"/>
                  <a:pt x="14116" y="304"/>
                  <a:pt x="14116" y="349"/>
                </a:cubicBezTo>
                <a:cubicBezTo>
                  <a:pt x="14116" y="387"/>
                  <a:pt x="14128" y="420"/>
                  <a:pt x="14152" y="450"/>
                </a:cubicBezTo>
                <a:cubicBezTo>
                  <a:pt x="14177" y="479"/>
                  <a:pt x="14214" y="497"/>
                  <a:pt x="14264" y="504"/>
                </a:cubicBezTo>
                <a:cubicBezTo>
                  <a:pt x="14236" y="509"/>
                  <a:pt x="14207" y="534"/>
                  <a:pt x="14178" y="576"/>
                </a:cubicBezTo>
                <a:lnTo>
                  <a:pt x="14083" y="716"/>
                </a:lnTo>
                <a:lnTo>
                  <a:pt x="14192" y="716"/>
                </a:lnTo>
                <a:lnTo>
                  <a:pt x="14269" y="603"/>
                </a:lnTo>
                <a:cubicBezTo>
                  <a:pt x="14298" y="559"/>
                  <a:pt x="14320" y="534"/>
                  <a:pt x="14335" y="526"/>
                </a:cubicBezTo>
                <a:cubicBezTo>
                  <a:pt x="14350" y="518"/>
                  <a:pt x="14373" y="514"/>
                  <a:pt x="14404" y="514"/>
                </a:cubicBezTo>
                <a:lnTo>
                  <a:pt x="14455" y="514"/>
                </a:lnTo>
                <a:lnTo>
                  <a:pt x="14455" y="716"/>
                </a:lnTo>
                <a:lnTo>
                  <a:pt x="14542" y="716"/>
                </a:lnTo>
                <a:lnTo>
                  <a:pt x="14542" y="197"/>
                </a:lnTo>
                <a:close/>
                <a:moveTo>
                  <a:pt x="1584" y="197"/>
                </a:moveTo>
                <a:lnTo>
                  <a:pt x="1584" y="539"/>
                </a:lnTo>
                <a:cubicBezTo>
                  <a:pt x="1584" y="584"/>
                  <a:pt x="1583" y="611"/>
                  <a:pt x="1581" y="619"/>
                </a:cubicBezTo>
                <a:cubicBezTo>
                  <a:pt x="1578" y="627"/>
                  <a:pt x="1573" y="633"/>
                  <a:pt x="1565" y="637"/>
                </a:cubicBezTo>
                <a:cubicBezTo>
                  <a:pt x="1557" y="640"/>
                  <a:pt x="1544" y="642"/>
                  <a:pt x="1526" y="642"/>
                </a:cubicBezTo>
                <a:lnTo>
                  <a:pt x="1487" y="642"/>
                </a:lnTo>
                <a:lnTo>
                  <a:pt x="1487" y="715"/>
                </a:lnTo>
                <a:cubicBezTo>
                  <a:pt x="1514" y="718"/>
                  <a:pt x="1538" y="719"/>
                  <a:pt x="1558" y="719"/>
                </a:cubicBezTo>
                <a:cubicBezTo>
                  <a:pt x="1591" y="719"/>
                  <a:pt x="1617" y="712"/>
                  <a:pt x="1634" y="698"/>
                </a:cubicBezTo>
                <a:cubicBezTo>
                  <a:pt x="1652" y="683"/>
                  <a:pt x="1663" y="667"/>
                  <a:pt x="1666" y="647"/>
                </a:cubicBezTo>
                <a:cubicBezTo>
                  <a:pt x="1670" y="628"/>
                  <a:pt x="1672" y="589"/>
                  <a:pt x="1672" y="528"/>
                </a:cubicBezTo>
                <a:lnTo>
                  <a:pt x="1672" y="270"/>
                </a:lnTo>
                <a:lnTo>
                  <a:pt x="1905" y="270"/>
                </a:lnTo>
                <a:lnTo>
                  <a:pt x="1905" y="716"/>
                </a:lnTo>
                <a:lnTo>
                  <a:pt x="1993" y="716"/>
                </a:lnTo>
                <a:lnTo>
                  <a:pt x="1993" y="197"/>
                </a:lnTo>
                <a:close/>
                <a:moveTo>
                  <a:pt x="1198" y="186"/>
                </a:moveTo>
                <a:cubicBezTo>
                  <a:pt x="1127" y="186"/>
                  <a:pt x="1068" y="210"/>
                  <a:pt x="1023" y="258"/>
                </a:cubicBezTo>
                <a:cubicBezTo>
                  <a:pt x="979" y="306"/>
                  <a:pt x="956" y="374"/>
                  <a:pt x="956" y="461"/>
                </a:cubicBezTo>
                <a:cubicBezTo>
                  <a:pt x="956" y="545"/>
                  <a:pt x="978" y="611"/>
                  <a:pt x="1023" y="658"/>
                </a:cubicBezTo>
                <a:cubicBezTo>
                  <a:pt x="1067" y="704"/>
                  <a:pt x="1127" y="728"/>
                  <a:pt x="1203" y="728"/>
                </a:cubicBezTo>
                <a:cubicBezTo>
                  <a:pt x="1263" y="728"/>
                  <a:pt x="1313" y="713"/>
                  <a:pt x="1352" y="684"/>
                </a:cubicBezTo>
                <a:cubicBezTo>
                  <a:pt x="1390" y="654"/>
                  <a:pt x="1417" y="613"/>
                  <a:pt x="1431" y="560"/>
                </a:cubicBezTo>
                <a:lnTo>
                  <a:pt x="1340" y="549"/>
                </a:lnTo>
                <a:cubicBezTo>
                  <a:pt x="1327" y="586"/>
                  <a:pt x="1309" y="613"/>
                  <a:pt x="1286" y="630"/>
                </a:cubicBezTo>
                <a:cubicBezTo>
                  <a:pt x="1263" y="647"/>
                  <a:pt x="1236" y="655"/>
                  <a:pt x="1204" y="655"/>
                </a:cubicBezTo>
                <a:cubicBezTo>
                  <a:pt x="1160" y="655"/>
                  <a:pt x="1124" y="640"/>
                  <a:pt x="1095" y="610"/>
                </a:cubicBezTo>
                <a:cubicBezTo>
                  <a:pt x="1066" y="580"/>
                  <a:pt x="1050" y="536"/>
                  <a:pt x="1047" y="479"/>
                </a:cubicBezTo>
                <a:lnTo>
                  <a:pt x="1434" y="479"/>
                </a:lnTo>
                <a:cubicBezTo>
                  <a:pt x="1434" y="469"/>
                  <a:pt x="1434" y="461"/>
                  <a:pt x="1434" y="456"/>
                </a:cubicBezTo>
                <a:cubicBezTo>
                  <a:pt x="1434" y="370"/>
                  <a:pt x="1412" y="304"/>
                  <a:pt x="1368" y="256"/>
                </a:cubicBezTo>
                <a:cubicBezTo>
                  <a:pt x="1324" y="209"/>
                  <a:pt x="1268" y="186"/>
                  <a:pt x="1198" y="186"/>
                </a:cubicBezTo>
                <a:close/>
                <a:moveTo>
                  <a:pt x="2344" y="186"/>
                </a:moveTo>
                <a:cubicBezTo>
                  <a:pt x="2300" y="186"/>
                  <a:pt x="2260" y="192"/>
                  <a:pt x="2227" y="204"/>
                </a:cubicBezTo>
                <a:cubicBezTo>
                  <a:pt x="2193" y="216"/>
                  <a:pt x="2167" y="233"/>
                  <a:pt x="2149" y="256"/>
                </a:cubicBezTo>
                <a:cubicBezTo>
                  <a:pt x="2131" y="279"/>
                  <a:pt x="2118" y="308"/>
                  <a:pt x="2110" y="345"/>
                </a:cubicBezTo>
                <a:lnTo>
                  <a:pt x="2196" y="357"/>
                </a:lnTo>
                <a:cubicBezTo>
                  <a:pt x="2206" y="320"/>
                  <a:pt x="2220" y="295"/>
                  <a:pt x="2240" y="280"/>
                </a:cubicBezTo>
                <a:cubicBezTo>
                  <a:pt x="2260" y="266"/>
                  <a:pt x="2290" y="258"/>
                  <a:pt x="2332" y="258"/>
                </a:cubicBezTo>
                <a:cubicBezTo>
                  <a:pt x="2376" y="258"/>
                  <a:pt x="2409" y="268"/>
                  <a:pt x="2432" y="288"/>
                </a:cubicBezTo>
                <a:cubicBezTo>
                  <a:pt x="2448" y="303"/>
                  <a:pt x="2457" y="328"/>
                  <a:pt x="2457" y="364"/>
                </a:cubicBezTo>
                <a:cubicBezTo>
                  <a:pt x="2457" y="367"/>
                  <a:pt x="2456" y="375"/>
                  <a:pt x="2456" y="387"/>
                </a:cubicBezTo>
                <a:cubicBezTo>
                  <a:pt x="2423" y="398"/>
                  <a:pt x="2370" y="409"/>
                  <a:pt x="2299" y="417"/>
                </a:cubicBezTo>
                <a:cubicBezTo>
                  <a:pt x="2264" y="421"/>
                  <a:pt x="2238" y="426"/>
                  <a:pt x="2221" y="430"/>
                </a:cubicBezTo>
                <a:cubicBezTo>
                  <a:pt x="2198" y="437"/>
                  <a:pt x="2177" y="446"/>
                  <a:pt x="2158" y="459"/>
                </a:cubicBezTo>
                <a:cubicBezTo>
                  <a:pt x="2139" y="472"/>
                  <a:pt x="2124" y="489"/>
                  <a:pt x="2112" y="510"/>
                </a:cubicBezTo>
                <a:cubicBezTo>
                  <a:pt x="2101" y="531"/>
                  <a:pt x="2095" y="554"/>
                  <a:pt x="2095" y="579"/>
                </a:cubicBezTo>
                <a:cubicBezTo>
                  <a:pt x="2095" y="622"/>
                  <a:pt x="2111" y="658"/>
                  <a:pt x="2141" y="686"/>
                </a:cubicBezTo>
                <a:cubicBezTo>
                  <a:pt x="2172" y="714"/>
                  <a:pt x="2215" y="728"/>
                  <a:pt x="2272" y="728"/>
                </a:cubicBezTo>
                <a:cubicBezTo>
                  <a:pt x="2307" y="728"/>
                  <a:pt x="2339" y="722"/>
                  <a:pt x="2369" y="710"/>
                </a:cubicBezTo>
                <a:cubicBezTo>
                  <a:pt x="2399" y="699"/>
                  <a:pt x="2431" y="680"/>
                  <a:pt x="2463" y="652"/>
                </a:cubicBezTo>
                <a:cubicBezTo>
                  <a:pt x="2466" y="676"/>
                  <a:pt x="2472" y="698"/>
                  <a:pt x="2481" y="716"/>
                </a:cubicBezTo>
                <a:lnTo>
                  <a:pt x="2573" y="716"/>
                </a:lnTo>
                <a:cubicBezTo>
                  <a:pt x="2562" y="696"/>
                  <a:pt x="2554" y="675"/>
                  <a:pt x="2550" y="654"/>
                </a:cubicBezTo>
                <a:cubicBezTo>
                  <a:pt x="2547" y="632"/>
                  <a:pt x="2545" y="580"/>
                  <a:pt x="2545" y="499"/>
                </a:cubicBezTo>
                <a:lnTo>
                  <a:pt x="2545" y="381"/>
                </a:lnTo>
                <a:cubicBezTo>
                  <a:pt x="2545" y="342"/>
                  <a:pt x="2543" y="315"/>
                  <a:pt x="2541" y="300"/>
                </a:cubicBezTo>
                <a:cubicBezTo>
                  <a:pt x="2535" y="276"/>
                  <a:pt x="2526" y="256"/>
                  <a:pt x="2513" y="241"/>
                </a:cubicBezTo>
                <a:cubicBezTo>
                  <a:pt x="2500" y="225"/>
                  <a:pt x="2480" y="212"/>
                  <a:pt x="2452" y="201"/>
                </a:cubicBezTo>
                <a:cubicBezTo>
                  <a:pt x="2424" y="191"/>
                  <a:pt x="2388" y="186"/>
                  <a:pt x="2344" y="186"/>
                </a:cubicBezTo>
                <a:close/>
                <a:moveTo>
                  <a:pt x="3096" y="186"/>
                </a:moveTo>
                <a:cubicBezTo>
                  <a:pt x="3035" y="186"/>
                  <a:pt x="2985" y="205"/>
                  <a:pt x="2946" y="244"/>
                </a:cubicBezTo>
                <a:cubicBezTo>
                  <a:pt x="2907" y="283"/>
                  <a:pt x="2884" y="340"/>
                  <a:pt x="2876" y="414"/>
                </a:cubicBezTo>
                <a:lnTo>
                  <a:pt x="2770" y="414"/>
                </a:lnTo>
                <a:lnTo>
                  <a:pt x="2770" y="197"/>
                </a:lnTo>
                <a:lnTo>
                  <a:pt x="2682" y="197"/>
                </a:lnTo>
                <a:lnTo>
                  <a:pt x="2682" y="716"/>
                </a:lnTo>
                <a:lnTo>
                  <a:pt x="2770" y="716"/>
                </a:lnTo>
                <a:lnTo>
                  <a:pt x="2770" y="486"/>
                </a:lnTo>
                <a:lnTo>
                  <a:pt x="2876" y="486"/>
                </a:lnTo>
                <a:cubicBezTo>
                  <a:pt x="2881" y="561"/>
                  <a:pt x="2903" y="620"/>
                  <a:pt x="2942" y="663"/>
                </a:cubicBezTo>
                <a:cubicBezTo>
                  <a:pt x="2981" y="706"/>
                  <a:pt x="3033" y="728"/>
                  <a:pt x="3098" y="728"/>
                </a:cubicBezTo>
                <a:cubicBezTo>
                  <a:pt x="3168" y="728"/>
                  <a:pt x="3223" y="704"/>
                  <a:pt x="3264" y="658"/>
                </a:cubicBezTo>
                <a:cubicBezTo>
                  <a:pt x="3304" y="612"/>
                  <a:pt x="3325" y="544"/>
                  <a:pt x="3325" y="455"/>
                </a:cubicBezTo>
                <a:cubicBezTo>
                  <a:pt x="3325" y="392"/>
                  <a:pt x="3315" y="342"/>
                  <a:pt x="3295" y="305"/>
                </a:cubicBezTo>
                <a:cubicBezTo>
                  <a:pt x="3275" y="268"/>
                  <a:pt x="3250" y="238"/>
                  <a:pt x="3220" y="217"/>
                </a:cubicBezTo>
                <a:cubicBezTo>
                  <a:pt x="3190" y="196"/>
                  <a:pt x="3149" y="186"/>
                  <a:pt x="3096" y="186"/>
                </a:cubicBezTo>
                <a:close/>
                <a:moveTo>
                  <a:pt x="7127" y="186"/>
                </a:moveTo>
                <a:cubicBezTo>
                  <a:pt x="7063" y="186"/>
                  <a:pt x="7009" y="205"/>
                  <a:pt x="6964" y="243"/>
                </a:cubicBezTo>
                <a:cubicBezTo>
                  <a:pt x="6911" y="289"/>
                  <a:pt x="6884" y="361"/>
                  <a:pt x="6884" y="457"/>
                </a:cubicBezTo>
                <a:cubicBezTo>
                  <a:pt x="6884" y="544"/>
                  <a:pt x="6907" y="611"/>
                  <a:pt x="6951" y="658"/>
                </a:cubicBezTo>
                <a:cubicBezTo>
                  <a:pt x="6996" y="704"/>
                  <a:pt x="7055" y="728"/>
                  <a:pt x="7127" y="728"/>
                </a:cubicBezTo>
                <a:cubicBezTo>
                  <a:pt x="7173" y="728"/>
                  <a:pt x="7214" y="717"/>
                  <a:pt x="7253" y="696"/>
                </a:cubicBezTo>
                <a:cubicBezTo>
                  <a:pt x="7291" y="675"/>
                  <a:pt x="7320" y="645"/>
                  <a:pt x="7340" y="607"/>
                </a:cubicBezTo>
                <a:cubicBezTo>
                  <a:pt x="7360" y="568"/>
                  <a:pt x="7370" y="516"/>
                  <a:pt x="7370" y="449"/>
                </a:cubicBezTo>
                <a:cubicBezTo>
                  <a:pt x="7370" y="367"/>
                  <a:pt x="7347" y="302"/>
                  <a:pt x="7302" y="256"/>
                </a:cubicBezTo>
                <a:cubicBezTo>
                  <a:pt x="7257" y="209"/>
                  <a:pt x="7199" y="186"/>
                  <a:pt x="7127" y="186"/>
                </a:cubicBezTo>
                <a:close/>
                <a:moveTo>
                  <a:pt x="8048" y="186"/>
                </a:moveTo>
                <a:cubicBezTo>
                  <a:pt x="7984" y="186"/>
                  <a:pt x="7930" y="205"/>
                  <a:pt x="7885" y="243"/>
                </a:cubicBezTo>
                <a:cubicBezTo>
                  <a:pt x="7832" y="289"/>
                  <a:pt x="7805" y="361"/>
                  <a:pt x="7805" y="457"/>
                </a:cubicBezTo>
                <a:cubicBezTo>
                  <a:pt x="7805" y="544"/>
                  <a:pt x="7828" y="611"/>
                  <a:pt x="7872" y="658"/>
                </a:cubicBezTo>
                <a:cubicBezTo>
                  <a:pt x="7917" y="704"/>
                  <a:pt x="7976" y="728"/>
                  <a:pt x="8048" y="728"/>
                </a:cubicBezTo>
                <a:cubicBezTo>
                  <a:pt x="8094" y="728"/>
                  <a:pt x="8135" y="717"/>
                  <a:pt x="8173" y="696"/>
                </a:cubicBezTo>
                <a:cubicBezTo>
                  <a:pt x="8212" y="675"/>
                  <a:pt x="8241" y="645"/>
                  <a:pt x="8261" y="607"/>
                </a:cubicBezTo>
                <a:cubicBezTo>
                  <a:pt x="8281" y="568"/>
                  <a:pt x="8291" y="516"/>
                  <a:pt x="8291" y="449"/>
                </a:cubicBezTo>
                <a:cubicBezTo>
                  <a:pt x="8291" y="367"/>
                  <a:pt x="8268" y="302"/>
                  <a:pt x="8223" y="256"/>
                </a:cubicBezTo>
                <a:cubicBezTo>
                  <a:pt x="8178" y="209"/>
                  <a:pt x="8120" y="186"/>
                  <a:pt x="8048" y="186"/>
                </a:cubicBezTo>
                <a:close/>
                <a:moveTo>
                  <a:pt x="10384" y="186"/>
                </a:moveTo>
                <a:cubicBezTo>
                  <a:pt x="10313" y="186"/>
                  <a:pt x="10254" y="210"/>
                  <a:pt x="10209" y="258"/>
                </a:cubicBezTo>
                <a:cubicBezTo>
                  <a:pt x="10165" y="306"/>
                  <a:pt x="10142" y="374"/>
                  <a:pt x="10142" y="461"/>
                </a:cubicBezTo>
                <a:cubicBezTo>
                  <a:pt x="10142" y="545"/>
                  <a:pt x="10164" y="611"/>
                  <a:pt x="10209" y="658"/>
                </a:cubicBezTo>
                <a:cubicBezTo>
                  <a:pt x="10253" y="704"/>
                  <a:pt x="10313" y="728"/>
                  <a:pt x="10389" y="728"/>
                </a:cubicBezTo>
                <a:cubicBezTo>
                  <a:pt x="10449" y="728"/>
                  <a:pt x="10499" y="713"/>
                  <a:pt x="10538" y="684"/>
                </a:cubicBezTo>
                <a:cubicBezTo>
                  <a:pt x="10576" y="654"/>
                  <a:pt x="10603" y="613"/>
                  <a:pt x="10617" y="560"/>
                </a:cubicBezTo>
                <a:lnTo>
                  <a:pt x="10526" y="549"/>
                </a:lnTo>
                <a:cubicBezTo>
                  <a:pt x="10513" y="586"/>
                  <a:pt x="10495" y="613"/>
                  <a:pt x="10472" y="630"/>
                </a:cubicBezTo>
                <a:cubicBezTo>
                  <a:pt x="10449" y="647"/>
                  <a:pt x="10422" y="655"/>
                  <a:pt x="10390" y="655"/>
                </a:cubicBezTo>
                <a:cubicBezTo>
                  <a:pt x="10346" y="655"/>
                  <a:pt x="10310" y="640"/>
                  <a:pt x="10281" y="610"/>
                </a:cubicBezTo>
                <a:cubicBezTo>
                  <a:pt x="10252" y="580"/>
                  <a:pt x="10236" y="536"/>
                  <a:pt x="10233" y="479"/>
                </a:cubicBezTo>
                <a:lnTo>
                  <a:pt x="10620" y="479"/>
                </a:lnTo>
                <a:cubicBezTo>
                  <a:pt x="10620" y="469"/>
                  <a:pt x="10620" y="461"/>
                  <a:pt x="10620" y="456"/>
                </a:cubicBezTo>
                <a:cubicBezTo>
                  <a:pt x="10620" y="370"/>
                  <a:pt x="10598" y="304"/>
                  <a:pt x="10554" y="256"/>
                </a:cubicBezTo>
                <a:cubicBezTo>
                  <a:pt x="10510" y="209"/>
                  <a:pt x="10454" y="186"/>
                  <a:pt x="10384" y="186"/>
                </a:cubicBezTo>
                <a:close/>
                <a:moveTo>
                  <a:pt x="11743" y="186"/>
                </a:moveTo>
                <a:cubicBezTo>
                  <a:pt x="11671" y="186"/>
                  <a:pt x="11613" y="210"/>
                  <a:pt x="11568" y="258"/>
                </a:cubicBezTo>
                <a:cubicBezTo>
                  <a:pt x="11523" y="306"/>
                  <a:pt x="11500" y="374"/>
                  <a:pt x="11500" y="461"/>
                </a:cubicBezTo>
                <a:cubicBezTo>
                  <a:pt x="11500" y="545"/>
                  <a:pt x="11523" y="611"/>
                  <a:pt x="11567" y="658"/>
                </a:cubicBezTo>
                <a:cubicBezTo>
                  <a:pt x="11612" y="704"/>
                  <a:pt x="11672" y="728"/>
                  <a:pt x="11748" y="728"/>
                </a:cubicBezTo>
                <a:cubicBezTo>
                  <a:pt x="11808" y="728"/>
                  <a:pt x="11857" y="713"/>
                  <a:pt x="11896" y="684"/>
                </a:cubicBezTo>
                <a:cubicBezTo>
                  <a:pt x="11935" y="654"/>
                  <a:pt x="11961" y="613"/>
                  <a:pt x="11976" y="560"/>
                </a:cubicBezTo>
                <a:lnTo>
                  <a:pt x="11885" y="549"/>
                </a:lnTo>
                <a:cubicBezTo>
                  <a:pt x="11871" y="586"/>
                  <a:pt x="11853" y="613"/>
                  <a:pt x="11831" y="630"/>
                </a:cubicBezTo>
                <a:cubicBezTo>
                  <a:pt x="11808" y="647"/>
                  <a:pt x="11780" y="655"/>
                  <a:pt x="11748" y="655"/>
                </a:cubicBezTo>
                <a:cubicBezTo>
                  <a:pt x="11705" y="655"/>
                  <a:pt x="11669" y="640"/>
                  <a:pt x="11640" y="610"/>
                </a:cubicBezTo>
                <a:cubicBezTo>
                  <a:pt x="11611" y="580"/>
                  <a:pt x="11595" y="536"/>
                  <a:pt x="11591" y="479"/>
                </a:cubicBezTo>
                <a:lnTo>
                  <a:pt x="11978" y="479"/>
                </a:lnTo>
                <a:cubicBezTo>
                  <a:pt x="11978" y="469"/>
                  <a:pt x="11979" y="461"/>
                  <a:pt x="11979" y="456"/>
                </a:cubicBezTo>
                <a:cubicBezTo>
                  <a:pt x="11979" y="370"/>
                  <a:pt x="11957" y="304"/>
                  <a:pt x="11913" y="256"/>
                </a:cubicBezTo>
                <a:cubicBezTo>
                  <a:pt x="11869" y="209"/>
                  <a:pt x="11812" y="186"/>
                  <a:pt x="11743" y="186"/>
                </a:cubicBezTo>
                <a:close/>
                <a:moveTo>
                  <a:pt x="12295" y="186"/>
                </a:moveTo>
                <a:cubicBezTo>
                  <a:pt x="12251" y="186"/>
                  <a:pt x="12210" y="196"/>
                  <a:pt x="12172" y="217"/>
                </a:cubicBezTo>
                <a:cubicBezTo>
                  <a:pt x="12134" y="238"/>
                  <a:pt x="12105" y="270"/>
                  <a:pt x="12087" y="312"/>
                </a:cubicBezTo>
                <a:cubicBezTo>
                  <a:pt x="12068" y="354"/>
                  <a:pt x="12059" y="402"/>
                  <a:pt x="12059" y="458"/>
                </a:cubicBezTo>
                <a:cubicBezTo>
                  <a:pt x="12059" y="545"/>
                  <a:pt x="12081" y="612"/>
                  <a:pt x="12124" y="658"/>
                </a:cubicBezTo>
                <a:cubicBezTo>
                  <a:pt x="12167" y="704"/>
                  <a:pt x="12224" y="728"/>
                  <a:pt x="12295" y="728"/>
                </a:cubicBezTo>
                <a:cubicBezTo>
                  <a:pt x="12352" y="728"/>
                  <a:pt x="12399" y="711"/>
                  <a:pt x="12438" y="677"/>
                </a:cubicBezTo>
                <a:cubicBezTo>
                  <a:pt x="12477" y="643"/>
                  <a:pt x="12501" y="597"/>
                  <a:pt x="12511" y="537"/>
                </a:cubicBezTo>
                <a:lnTo>
                  <a:pt x="12424" y="526"/>
                </a:lnTo>
                <a:cubicBezTo>
                  <a:pt x="12418" y="570"/>
                  <a:pt x="12403" y="602"/>
                  <a:pt x="12380" y="624"/>
                </a:cubicBezTo>
                <a:cubicBezTo>
                  <a:pt x="12357" y="645"/>
                  <a:pt x="12328" y="655"/>
                  <a:pt x="12294" y="655"/>
                </a:cubicBezTo>
                <a:cubicBezTo>
                  <a:pt x="12251" y="655"/>
                  <a:pt x="12216" y="639"/>
                  <a:pt x="12189" y="608"/>
                </a:cubicBezTo>
                <a:cubicBezTo>
                  <a:pt x="12163" y="576"/>
                  <a:pt x="12149" y="526"/>
                  <a:pt x="12149" y="456"/>
                </a:cubicBezTo>
                <a:cubicBezTo>
                  <a:pt x="12149" y="387"/>
                  <a:pt x="12163" y="337"/>
                  <a:pt x="12191" y="305"/>
                </a:cubicBezTo>
                <a:cubicBezTo>
                  <a:pt x="12219" y="274"/>
                  <a:pt x="12255" y="258"/>
                  <a:pt x="12299" y="258"/>
                </a:cubicBezTo>
                <a:cubicBezTo>
                  <a:pt x="12328" y="258"/>
                  <a:pt x="12353" y="267"/>
                  <a:pt x="12374" y="284"/>
                </a:cubicBezTo>
                <a:cubicBezTo>
                  <a:pt x="12394" y="302"/>
                  <a:pt x="12409" y="328"/>
                  <a:pt x="12417" y="363"/>
                </a:cubicBezTo>
                <a:lnTo>
                  <a:pt x="12502" y="350"/>
                </a:lnTo>
                <a:cubicBezTo>
                  <a:pt x="12492" y="297"/>
                  <a:pt x="12469" y="257"/>
                  <a:pt x="12434" y="228"/>
                </a:cubicBezTo>
                <a:cubicBezTo>
                  <a:pt x="12398" y="200"/>
                  <a:pt x="12352" y="186"/>
                  <a:pt x="12295" y="186"/>
                </a:cubicBezTo>
                <a:close/>
                <a:moveTo>
                  <a:pt x="4481" y="186"/>
                </a:moveTo>
                <a:cubicBezTo>
                  <a:pt x="4447" y="186"/>
                  <a:pt x="4418" y="192"/>
                  <a:pt x="4395" y="205"/>
                </a:cubicBezTo>
                <a:cubicBezTo>
                  <a:pt x="4371" y="219"/>
                  <a:pt x="4349" y="238"/>
                  <a:pt x="4331" y="265"/>
                </a:cubicBezTo>
                <a:lnTo>
                  <a:pt x="4331" y="197"/>
                </a:lnTo>
                <a:lnTo>
                  <a:pt x="4250" y="197"/>
                </a:lnTo>
                <a:lnTo>
                  <a:pt x="4250" y="915"/>
                </a:lnTo>
                <a:lnTo>
                  <a:pt x="4338" y="915"/>
                </a:lnTo>
                <a:lnTo>
                  <a:pt x="4338" y="662"/>
                </a:lnTo>
                <a:cubicBezTo>
                  <a:pt x="4353" y="681"/>
                  <a:pt x="4372" y="697"/>
                  <a:pt x="4396" y="709"/>
                </a:cubicBezTo>
                <a:cubicBezTo>
                  <a:pt x="4419" y="721"/>
                  <a:pt x="4445" y="728"/>
                  <a:pt x="4475" y="728"/>
                </a:cubicBezTo>
                <a:cubicBezTo>
                  <a:pt x="4515" y="728"/>
                  <a:pt x="4553" y="716"/>
                  <a:pt x="4589" y="694"/>
                </a:cubicBezTo>
                <a:cubicBezTo>
                  <a:pt x="4625" y="671"/>
                  <a:pt x="4653" y="638"/>
                  <a:pt x="4672" y="596"/>
                </a:cubicBezTo>
                <a:cubicBezTo>
                  <a:pt x="4691" y="553"/>
                  <a:pt x="4701" y="506"/>
                  <a:pt x="4701" y="453"/>
                </a:cubicBezTo>
                <a:cubicBezTo>
                  <a:pt x="4701" y="403"/>
                  <a:pt x="4692" y="358"/>
                  <a:pt x="4675" y="316"/>
                </a:cubicBezTo>
                <a:cubicBezTo>
                  <a:pt x="4658" y="275"/>
                  <a:pt x="4632" y="243"/>
                  <a:pt x="4598" y="220"/>
                </a:cubicBezTo>
                <a:cubicBezTo>
                  <a:pt x="4564" y="197"/>
                  <a:pt x="4525" y="186"/>
                  <a:pt x="4481" y="186"/>
                </a:cubicBezTo>
                <a:close/>
                <a:moveTo>
                  <a:pt x="9164" y="197"/>
                </a:moveTo>
                <a:lnTo>
                  <a:pt x="9360" y="717"/>
                </a:lnTo>
                <a:cubicBezTo>
                  <a:pt x="9357" y="726"/>
                  <a:pt x="9354" y="733"/>
                  <a:pt x="9353" y="738"/>
                </a:cubicBezTo>
                <a:cubicBezTo>
                  <a:pt x="9340" y="773"/>
                  <a:pt x="9331" y="795"/>
                  <a:pt x="9326" y="804"/>
                </a:cubicBezTo>
                <a:cubicBezTo>
                  <a:pt x="9318" y="815"/>
                  <a:pt x="9309" y="825"/>
                  <a:pt x="9297" y="831"/>
                </a:cubicBezTo>
                <a:cubicBezTo>
                  <a:pt x="9285" y="838"/>
                  <a:pt x="9270" y="841"/>
                  <a:pt x="9250" y="841"/>
                </a:cubicBezTo>
                <a:cubicBezTo>
                  <a:pt x="9236" y="841"/>
                  <a:pt x="9219" y="838"/>
                  <a:pt x="9200" y="833"/>
                </a:cubicBezTo>
                <a:lnTo>
                  <a:pt x="9200" y="833"/>
                </a:lnTo>
                <a:lnTo>
                  <a:pt x="9209" y="916"/>
                </a:lnTo>
                <a:cubicBezTo>
                  <a:pt x="9230" y="923"/>
                  <a:pt x="9249" y="926"/>
                  <a:pt x="9266" y="926"/>
                </a:cubicBezTo>
                <a:cubicBezTo>
                  <a:pt x="9294" y="926"/>
                  <a:pt x="9318" y="919"/>
                  <a:pt x="9338" y="906"/>
                </a:cubicBezTo>
                <a:cubicBezTo>
                  <a:pt x="9359" y="892"/>
                  <a:pt x="9376" y="871"/>
                  <a:pt x="9392" y="842"/>
                </a:cubicBezTo>
                <a:cubicBezTo>
                  <a:pt x="9404" y="821"/>
                  <a:pt x="9420" y="782"/>
                  <a:pt x="9441" y="725"/>
                </a:cubicBezTo>
                <a:lnTo>
                  <a:pt x="9639" y="197"/>
                </a:lnTo>
                <a:lnTo>
                  <a:pt x="9551" y="197"/>
                </a:lnTo>
                <a:lnTo>
                  <a:pt x="9440" y="500"/>
                </a:lnTo>
                <a:cubicBezTo>
                  <a:pt x="9426" y="538"/>
                  <a:pt x="9414" y="577"/>
                  <a:pt x="9404" y="618"/>
                </a:cubicBezTo>
                <a:cubicBezTo>
                  <a:pt x="9393" y="576"/>
                  <a:pt x="9380" y="536"/>
                  <a:pt x="9366" y="498"/>
                </a:cubicBezTo>
                <a:lnTo>
                  <a:pt x="9258" y="197"/>
                </a:lnTo>
                <a:close/>
              </a:path>
            </a:pathLst>
          </a:custGeom>
          <a:gradFill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779999" scaled="0"/>
          </a:gradFill>
          <a:ln w="12700" cap="flat">
            <a:solidFill>
              <a:srgbClr val="EAEAEA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3" name="Shape 213"/>
          <p:cNvSpPr/>
          <p:nvPr/>
        </p:nvSpPr>
        <p:spPr>
          <a:xfrm>
            <a:off x="8763000" y="647700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375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  <a:moveTo>
                  <a:pt x="26250" y="15000"/>
                </a:moveTo>
                <a:lnTo>
                  <a:pt x="15000" y="15000"/>
                </a:lnTo>
                <a:lnTo>
                  <a:pt x="15000" y="105000"/>
                </a:lnTo>
                <a:lnTo>
                  <a:pt x="26250" y="105000"/>
                </a:lnTo>
                <a:close/>
              </a:path>
              <a:path w="120000" h="120000" fill="darken" extrusionOk="0">
                <a:moveTo>
                  <a:pt x="375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  <a:moveTo>
                  <a:pt x="26250" y="15000"/>
                </a:moveTo>
                <a:lnTo>
                  <a:pt x="15000" y="15000"/>
                </a:lnTo>
                <a:lnTo>
                  <a:pt x="15000" y="105000"/>
                </a:lnTo>
                <a:lnTo>
                  <a:pt x="26250" y="105000"/>
                </a:lnTo>
                <a:close/>
              </a:path>
              <a:path w="120000" h="120000" fill="none" extrusionOk="0">
                <a:moveTo>
                  <a:pt x="37500" y="60000"/>
                </a:moveTo>
                <a:lnTo>
                  <a:pt x="105000" y="15000"/>
                </a:lnTo>
                <a:lnTo>
                  <a:pt x="105000" y="105000"/>
                </a:lnTo>
                <a:close/>
                <a:moveTo>
                  <a:pt x="26250" y="15000"/>
                </a:moveTo>
                <a:lnTo>
                  <a:pt x="26250" y="105000"/>
                </a:ln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800" b="0" i="1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Величайшие </a:t>
            </a:r>
            <a:r>
              <a:rPr lang="ru-RU" sz="4800" b="0" i="1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тайны</a:t>
            </a:r>
            <a:r>
              <a:rPr lang="ru-RU" sz="4800" b="0" i="1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800" b="0" i="1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природы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778325" y="2153400"/>
            <a:ext cx="8213399" cy="408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Одна из девяти планет Солнечной Системы – наша Земля. Что же может быть примечательного в нашем мире? </a:t>
            </a:r>
            <a:r>
              <a:rPr lang="ru-RU" sz="2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Тайны</a:t>
            </a:r>
            <a:r>
              <a:rPr lang="ru-RU" sz="28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природы – это роскошный тур по некоторым из самых блистательных природных достопримечательностей нашей планеты. Ибо, сколько бы ни было планет в безднах небесных едва ли найдутся места прекраснее, чем </a:t>
            </a:r>
            <a:r>
              <a:rPr lang="ru-RU" sz="2800" b="0" i="0" u="none" strike="noStrike" cap="none" baseline="0" dirty="0" err="1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Галапагосы</a:t>
            </a: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Гималаи или пещеры </a:t>
            </a:r>
            <a:r>
              <a:rPr lang="ru-RU" sz="2800" b="0" i="0" u="none" strike="noStrike" cap="none" baseline="0" dirty="0" err="1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Фразасси</a:t>
            </a:r>
            <a:r>
              <a:rPr lang="ru-RU" sz="28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</a:p>
        </p:txBody>
      </p:sp>
      <p:sp>
        <p:nvSpPr>
          <p:cNvPr id="66" name="Shape 66"/>
          <p:cNvSpPr/>
          <p:nvPr/>
        </p:nvSpPr>
        <p:spPr>
          <a:xfrm>
            <a:off x="8839200" y="6477000"/>
            <a:ext cx="304799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95999"/>
                </a:lnTo>
                <a:lnTo>
                  <a:pt x="15000" y="24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143000" y="-214312"/>
            <a:ext cx="7772400" cy="114300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1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Полярное сияние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57187" y="2214563"/>
            <a:ext cx="4502150" cy="4214812"/>
          </a:xfrm>
          <a:prstGeom prst="rect">
            <a:avLst/>
          </a:prstGeom>
        </p:spPr>
      </p:pic>
      <p:sp>
        <p:nvSpPr>
          <p:cNvPr id="73" name="Shape 73"/>
          <p:cNvSpPr txBox="1"/>
          <p:nvPr/>
        </p:nvSpPr>
        <p:spPr>
          <a:xfrm>
            <a:off x="6221412" y="2819400"/>
            <a:ext cx="2922586" cy="2282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Таинственные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гирлянды и сполохи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цветных огней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играют в зимнем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небе высоких широт.</a:t>
            </a:r>
          </a:p>
        </p:txBody>
      </p:sp>
      <p:sp>
        <p:nvSpPr>
          <p:cNvPr id="74" name="Shape 74"/>
          <p:cNvSpPr/>
          <p:nvPr/>
        </p:nvSpPr>
        <p:spPr>
          <a:xfrm rot="-1615551">
            <a:off x="6324599" y="5562600"/>
            <a:ext cx="2362200" cy="571499"/>
          </a:xfrm>
          <a:custGeom>
            <a:avLst/>
            <a:gdLst/>
            <a:ahLst/>
            <a:cxnLst/>
            <a:rect l="0" t="0" r="0" b="0"/>
            <a:pathLst>
              <a:path w="3950" h="882" extrusionOk="0">
                <a:moveTo>
                  <a:pt x="2315" y="245"/>
                </a:moveTo>
                <a:cubicBezTo>
                  <a:pt x="2326" y="245"/>
                  <a:pt x="2333" y="250"/>
                  <a:pt x="2337" y="260"/>
                </a:cubicBezTo>
                <a:cubicBezTo>
                  <a:pt x="2340" y="270"/>
                  <a:pt x="2342" y="291"/>
                  <a:pt x="2342" y="325"/>
                </a:cubicBezTo>
                <a:lnTo>
                  <a:pt x="2342" y="372"/>
                </a:lnTo>
                <a:lnTo>
                  <a:pt x="2285" y="372"/>
                </a:lnTo>
                <a:lnTo>
                  <a:pt x="2285" y="325"/>
                </a:lnTo>
                <a:cubicBezTo>
                  <a:pt x="2285" y="288"/>
                  <a:pt x="2286" y="266"/>
                  <a:pt x="2290" y="258"/>
                </a:cubicBezTo>
                <a:cubicBezTo>
                  <a:pt x="2293" y="249"/>
                  <a:pt x="2301" y="245"/>
                  <a:pt x="2315" y="245"/>
                </a:cubicBezTo>
                <a:close/>
                <a:moveTo>
                  <a:pt x="1775" y="278"/>
                </a:moveTo>
                <a:cubicBezTo>
                  <a:pt x="1803" y="278"/>
                  <a:pt x="1821" y="281"/>
                  <a:pt x="1829" y="289"/>
                </a:cubicBezTo>
                <a:cubicBezTo>
                  <a:pt x="1836" y="296"/>
                  <a:pt x="1840" y="309"/>
                  <a:pt x="1840" y="327"/>
                </a:cubicBezTo>
                <a:cubicBezTo>
                  <a:pt x="1840" y="349"/>
                  <a:pt x="1836" y="364"/>
                  <a:pt x="1830" y="372"/>
                </a:cubicBezTo>
                <a:cubicBezTo>
                  <a:pt x="1823" y="379"/>
                  <a:pt x="1805" y="383"/>
                  <a:pt x="1775" y="383"/>
                </a:cubicBezTo>
                <a:lnTo>
                  <a:pt x="1775" y="278"/>
                </a:lnTo>
                <a:close/>
                <a:moveTo>
                  <a:pt x="3753" y="268"/>
                </a:moveTo>
                <a:lnTo>
                  <a:pt x="3753" y="423"/>
                </a:lnTo>
                <a:cubicBezTo>
                  <a:pt x="3728" y="423"/>
                  <a:pt x="3710" y="418"/>
                  <a:pt x="3701" y="409"/>
                </a:cubicBezTo>
                <a:cubicBezTo>
                  <a:pt x="3691" y="399"/>
                  <a:pt x="3687" y="378"/>
                  <a:pt x="3687" y="347"/>
                </a:cubicBezTo>
                <a:lnTo>
                  <a:pt x="3687" y="339"/>
                </a:lnTo>
                <a:cubicBezTo>
                  <a:pt x="3687" y="308"/>
                  <a:pt x="3691" y="289"/>
                  <a:pt x="3699" y="281"/>
                </a:cubicBezTo>
                <a:cubicBezTo>
                  <a:pt x="3708" y="272"/>
                  <a:pt x="3719" y="268"/>
                  <a:pt x="3733" y="268"/>
                </a:cubicBezTo>
                <a:close/>
                <a:moveTo>
                  <a:pt x="1775" y="504"/>
                </a:moveTo>
                <a:cubicBezTo>
                  <a:pt x="1803" y="504"/>
                  <a:pt x="1821" y="507"/>
                  <a:pt x="1829" y="514"/>
                </a:cubicBezTo>
                <a:cubicBezTo>
                  <a:pt x="1836" y="521"/>
                  <a:pt x="1840" y="539"/>
                  <a:pt x="1840" y="567"/>
                </a:cubicBezTo>
                <a:lnTo>
                  <a:pt x="1840" y="589"/>
                </a:lnTo>
                <a:cubicBezTo>
                  <a:pt x="1840" y="617"/>
                  <a:pt x="1836" y="635"/>
                  <a:pt x="1827" y="642"/>
                </a:cubicBezTo>
                <a:cubicBezTo>
                  <a:pt x="1819" y="650"/>
                  <a:pt x="1801" y="654"/>
                  <a:pt x="1775" y="654"/>
                </a:cubicBezTo>
                <a:lnTo>
                  <a:pt x="1775" y="504"/>
                </a:lnTo>
                <a:close/>
                <a:moveTo>
                  <a:pt x="770" y="245"/>
                </a:moveTo>
                <a:cubicBezTo>
                  <a:pt x="781" y="245"/>
                  <a:pt x="789" y="249"/>
                  <a:pt x="792" y="258"/>
                </a:cubicBezTo>
                <a:cubicBezTo>
                  <a:pt x="796" y="267"/>
                  <a:pt x="798" y="288"/>
                  <a:pt x="798" y="321"/>
                </a:cubicBezTo>
                <a:lnTo>
                  <a:pt x="798" y="620"/>
                </a:lnTo>
                <a:cubicBezTo>
                  <a:pt x="798" y="648"/>
                  <a:pt x="796" y="666"/>
                  <a:pt x="792" y="674"/>
                </a:cubicBezTo>
                <a:cubicBezTo>
                  <a:pt x="788" y="683"/>
                  <a:pt x="781" y="687"/>
                  <a:pt x="769" y="687"/>
                </a:cubicBezTo>
                <a:cubicBezTo>
                  <a:pt x="758" y="687"/>
                  <a:pt x="750" y="682"/>
                  <a:pt x="746" y="673"/>
                </a:cubicBezTo>
                <a:cubicBezTo>
                  <a:pt x="742" y="664"/>
                  <a:pt x="740" y="644"/>
                  <a:pt x="740" y="613"/>
                </a:cubicBezTo>
                <a:lnTo>
                  <a:pt x="740" y="321"/>
                </a:lnTo>
                <a:cubicBezTo>
                  <a:pt x="740" y="288"/>
                  <a:pt x="742" y="267"/>
                  <a:pt x="746" y="258"/>
                </a:cubicBezTo>
                <a:cubicBezTo>
                  <a:pt x="750" y="249"/>
                  <a:pt x="758" y="245"/>
                  <a:pt x="770" y="245"/>
                </a:cubicBezTo>
                <a:close/>
                <a:moveTo>
                  <a:pt x="1288" y="245"/>
                </a:moveTo>
                <a:cubicBezTo>
                  <a:pt x="1301" y="245"/>
                  <a:pt x="1310" y="249"/>
                  <a:pt x="1312" y="258"/>
                </a:cubicBezTo>
                <a:cubicBezTo>
                  <a:pt x="1315" y="266"/>
                  <a:pt x="1317" y="291"/>
                  <a:pt x="1317" y="331"/>
                </a:cubicBezTo>
                <a:lnTo>
                  <a:pt x="1317" y="608"/>
                </a:lnTo>
                <a:cubicBezTo>
                  <a:pt x="1317" y="643"/>
                  <a:pt x="1315" y="665"/>
                  <a:pt x="1312" y="674"/>
                </a:cubicBezTo>
                <a:cubicBezTo>
                  <a:pt x="1309" y="683"/>
                  <a:pt x="1301" y="687"/>
                  <a:pt x="1289" y="687"/>
                </a:cubicBezTo>
                <a:cubicBezTo>
                  <a:pt x="1276" y="687"/>
                  <a:pt x="1267" y="682"/>
                  <a:pt x="1263" y="672"/>
                </a:cubicBezTo>
                <a:cubicBezTo>
                  <a:pt x="1259" y="663"/>
                  <a:pt x="1257" y="638"/>
                  <a:pt x="1257" y="599"/>
                </a:cubicBezTo>
                <a:lnTo>
                  <a:pt x="1257" y="331"/>
                </a:lnTo>
                <a:cubicBezTo>
                  <a:pt x="1257" y="293"/>
                  <a:pt x="1259" y="270"/>
                  <a:pt x="1263" y="260"/>
                </a:cubicBezTo>
                <a:cubicBezTo>
                  <a:pt x="1267" y="250"/>
                  <a:pt x="1275" y="245"/>
                  <a:pt x="1288" y="245"/>
                </a:cubicBezTo>
                <a:close/>
                <a:moveTo>
                  <a:pt x="0" y="0"/>
                </a:moveTo>
                <a:lnTo>
                  <a:pt x="0" y="790"/>
                </a:lnTo>
                <a:lnTo>
                  <a:pt x="205" y="790"/>
                </a:lnTo>
                <a:lnTo>
                  <a:pt x="205" y="458"/>
                </a:lnTo>
                <a:lnTo>
                  <a:pt x="267" y="458"/>
                </a:lnTo>
                <a:lnTo>
                  <a:pt x="267" y="790"/>
                </a:lnTo>
                <a:lnTo>
                  <a:pt x="472" y="790"/>
                </a:lnTo>
                <a:lnTo>
                  <a:pt x="472" y="0"/>
                </a:lnTo>
                <a:lnTo>
                  <a:pt x="267" y="0"/>
                </a:lnTo>
                <a:lnTo>
                  <a:pt x="267" y="282"/>
                </a:lnTo>
                <a:lnTo>
                  <a:pt x="205" y="282"/>
                </a:lnTo>
                <a:lnTo>
                  <a:pt x="205" y="0"/>
                </a:lnTo>
                <a:close/>
                <a:moveTo>
                  <a:pt x="1579" y="142"/>
                </a:moveTo>
                <a:lnTo>
                  <a:pt x="1579" y="790"/>
                </a:lnTo>
                <a:lnTo>
                  <a:pt x="1805" y="790"/>
                </a:lnTo>
                <a:cubicBezTo>
                  <a:pt x="1902" y="790"/>
                  <a:pt x="1964" y="778"/>
                  <a:pt x="1993" y="754"/>
                </a:cubicBezTo>
                <a:cubicBezTo>
                  <a:pt x="2022" y="730"/>
                  <a:pt x="2036" y="685"/>
                  <a:pt x="2036" y="619"/>
                </a:cubicBezTo>
                <a:lnTo>
                  <a:pt x="2036" y="581"/>
                </a:lnTo>
                <a:cubicBezTo>
                  <a:pt x="2036" y="544"/>
                  <a:pt x="2025" y="513"/>
                  <a:pt x="2002" y="489"/>
                </a:cubicBezTo>
                <a:cubicBezTo>
                  <a:pt x="1979" y="464"/>
                  <a:pt x="1947" y="448"/>
                  <a:pt x="1908" y="442"/>
                </a:cubicBezTo>
                <a:cubicBezTo>
                  <a:pt x="1984" y="432"/>
                  <a:pt x="2022" y="390"/>
                  <a:pt x="2022" y="317"/>
                </a:cubicBezTo>
                <a:cubicBezTo>
                  <a:pt x="2022" y="253"/>
                  <a:pt x="2007" y="208"/>
                  <a:pt x="1977" y="182"/>
                </a:cubicBezTo>
                <a:cubicBezTo>
                  <a:pt x="1947" y="155"/>
                  <a:pt x="1892" y="142"/>
                  <a:pt x="1812" y="142"/>
                </a:cubicBezTo>
                <a:close/>
                <a:moveTo>
                  <a:pt x="2604" y="142"/>
                </a:moveTo>
                <a:lnTo>
                  <a:pt x="2604" y="790"/>
                </a:lnTo>
                <a:lnTo>
                  <a:pt x="2801" y="790"/>
                </a:lnTo>
                <a:lnTo>
                  <a:pt x="2801" y="254"/>
                </a:lnTo>
                <a:lnTo>
                  <a:pt x="2915" y="254"/>
                </a:lnTo>
                <a:lnTo>
                  <a:pt x="2915" y="142"/>
                </a:lnTo>
                <a:close/>
                <a:moveTo>
                  <a:pt x="2950" y="142"/>
                </a:moveTo>
                <a:lnTo>
                  <a:pt x="2950" y="790"/>
                </a:lnTo>
                <a:lnTo>
                  <a:pt x="3129" y="790"/>
                </a:lnTo>
                <a:lnTo>
                  <a:pt x="3267" y="440"/>
                </a:lnTo>
                <a:lnTo>
                  <a:pt x="3267" y="790"/>
                </a:lnTo>
                <a:lnTo>
                  <a:pt x="3438" y="790"/>
                </a:lnTo>
                <a:lnTo>
                  <a:pt x="3438" y="142"/>
                </a:lnTo>
                <a:lnTo>
                  <a:pt x="3256" y="142"/>
                </a:lnTo>
                <a:lnTo>
                  <a:pt x="3122" y="489"/>
                </a:lnTo>
                <a:lnTo>
                  <a:pt x="3122" y="142"/>
                </a:lnTo>
                <a:close/>
                <a:moveTo>
                  <a:pt x="3804" y="142"/>
                </a:moveTo>
                <a:cubicBezTo>
                  <a:pt x="3680" y="142"/>
                  <a:pt x="3599" y="156"/>
                  <a:pt x="3562" y="184"/>
                </a:cubicBezTo>
                <a:cubicBezTo>
                  <a:pt x="3524" y="212"/>
                  <a:pt x="3506" y="259"/>
                  <a:pt x="3506" y="323"/>
                </a:cubicBezTo>
                <a:cubicBezTo>
                  <a:pt x="3506" y="381"/>
                  <a:pt x="3513" y="422"/>
                  <a:pt x="3527" y="445"/>
                </a:cubicBezTo>
                <a:cubicBezTo>
                  <a:pt x="3541" y="467"/>
                  <a:pt x="3571" y="481"/>
                  <a:pt x="3619" y="485"/>
                </a:cubicBezTo>
                <a:cubicBezTo>
                  <a:pt x="3582" y="495"/>
                  <a:pt x="3556" y="504"/>
                  <a:pt x="3541" y="514"/>
                </a:cubicBezTo>
                <a:cubicBezTo>
                  <a:pt x="3526" y="524"/>
                  <a:pt x="3516" y="537"/>
                  <a:pt x="3512" y="555"/>
                </a:cubicBezTo>
                <a:cubicBezTo>
                  <a:pt x="3508" y="572"/>
                  <a:pt x="3506" y="599"/>
                  <a:pt x="3506" y="638"/>
                </a:cubicBezTo>
                <a:lnTo>
                  <a:pt x="3506" y="790"/>
                </a:lnTo>
                <a:lnTo>
                  <a:pt x="3687" y="790"/>
                </a:lnTo>
                <a:lnTo>
                  <a:pt x="3687" y="612"/>
                </a:lnTo>
                <a:cubicBezTo>
                  <a:pt x="3687" y="582"/>
                  <a:pt x="3691" y="562"/>
                  <a:pt x="3701" y="551"/>
                </a:cubicBezTo>
                <a:cubicBezTo>
                  <a:pt x="3710" y="541"/>
                  <a:pt x="3728" y="535"/>
                  <a:pt x="3753" y="535"/>
                </a:cubicBezTo>
                <a:lnTo>
                  <a:pt x="3753" y="790"/>
                </a:lnTo>
                <a:lnTo>
                  <a:pt x="3950" y="790"/>
                </a:lnTo>
                <a:lnTo>
                  <a:pt x="3950" y="142"/>
                </a:lnTo>
                <a:close/>
                <a:moveTo>
                  <a:pt x="763" y="130"/>
                </a:moveTo>
                <a:cubicBezTo>
                  <a:pt x="710" y="130"/>
                  <a:pt x="667" y="141"/>
                  <a:pt x="633" y="161"/>
                </a:cubicBezTo>
                <a:cubicBezTo>
                  <a:pt x="599" y="182"/>
                  <a:pt x="576" y="209"/>
                  <a:pt x="562" y="243"/>
                </a:cubicBezTo>
                <a:cubicBezTo>
                  <a:pt x="549" y="277"/>
                  <a:pt x="543" y="324"/>
                  <a:pt x="543" y="384"/>
                </a:cubicBezTo>
                <a:lnTo>
                  <a:pt x="543" y="550"/>
                </a:lnTo>
                <a:cubicBezTo>
                  <a:pt x="543" y="605"/>
                  <a:pt x="547" y="646"/>
                  <a:pt x="554" y="674"/>
                </a:cubicBezTo>
                <a:cubicBezTo>
                  <a:pt x="561" y="701"/>
                  <a:pt x="573" y="725"/>
                  <a:pt x="590" y="744"/>
                </a:cubicBezTo>
                <a:cubicBezTo>
                  <a:pt x="606" y="763"/>
                  <a:pt x="630" y="778"/>
                  <a:pt x="660" y="787"/>
                </a:cubicBezTo>
                <a:cubicBezTo>
                  <a:pt x="690" y="797"/>
                  <a:pt x="727" y="802"/>
                  <a:pt x="771" y="802"/>
                </a:cubicBezTo>
                <a:cubicBezTo>
                  <a:pt x="810" y="802"/>
                  <a:pt x="845" y="796"/>
                  <a:pt x="875" y="785"/>
                </a:cubicBezTo>
                <a:cubicBezTo>
                  <a:pt x="905" y="774"/>
                  <a:pt x="930" y="756"/>
                  <a:pt x="949" y="733"/>
                </a:cubicBezTo>
                <a:cubicBezTo>
                  <a:pt x="968" y="709"/>
                  <a:pt x="980" y="684"/>
                  <a:pt x="986" y="657"/>
                </a:cubicBezTo>
                <a:cubicBezTo>
                  <a:pt x="992" y="629"/>
                  <a:pt x="995" y="587"/>
                  <a:pt x="995" y="528"/>
                </a:cubicBezTo>
                <a:lnTo>
                  <a:pt x="995" y="370"/>
                </a:lnTo>
                <a:cubicBezTo>
                  <a:pt x="995" y="324"/>
                  <a:pt x="992" y="290"/>
                  <a:pt x="986" y="267"/>
                </a:cubicBezTo>
                <a:cubicBezTo>
                  <a:pt x="979" y="245"/>
                  <a:pt x="967" y="223"/>
                  <a:pt x="950" y="202"/>
                </a:cubicBezTo>
                <a:cubicBezTo>
                  <a:pt x="933" y="180"/>
                  <a:pt x="908" y="163"/>
                  <a:pt x="877" y="150"/>
                </a:cubicBezTo>
                <a:cubicBezTo>
                  <a:pt x="845" y="137"/>
                  <a:pt x="807" y="130"/>
                  <a:pt x="763" y="130"/>
                </a:cubicBezTo>
                <a:close/>
                <a:moveTo>
                  <a:pt x="2306" y="130"/>
                </a:moveTo>
                <a:cubicBezTo>
                  <a:pt x="2260" y="130"/>
                  <a:pt x="2220" y="139"/>
                  <a:pt x="2186" y="157"/>
                </a:cubicBezTo>
                <a:cubicBezTo>
                  <a:pt x="2151" y="174"/>
                  <a:pt x="2126" y="199"/>
                  <a:pt x="2110" y="232"/>
                </a:cubicBezTo>
                <a:cubicBezTo>
                  <a:pt x="2095" y="264"/>
                  <a:pt x="2087" y="309"/>
                  <a:pt x="2087" y="366"/>
                </a:cubicBezTo>
                <a:lnTo>
                  <a:pt x="2087" y="555"/>
                </a:lnTo>
                <a:cubicBezTo>
                  <a:pt x="2087" y="603"/>
                  <a:pt x="2091" y="640"/>
                  <a:pt x="2098" y="665"/>
                </a:cubicBezTo>
                <a:cubicBezTo>
                  <a:pt x="2104" y="690"/>
                  <a:pt x="2117" y="713"/>
                  <a:pt x="2134" y="734"/>
                </a:cubicBezTo>
                <a:cubicBezTo>
                  <a:pt x="2152" y="755"/>
                  <a:pt x="2177" y="772"/>
                  <a:pt x="2209" y="784"/>
                </a:cubicBezTo>
                <a:cubicBezTo>
                  <a:pt x="2241" y="796"/>
                  <a:pt x="2278" y="802"/>
                  <a:pt x="2319" y="802"/>
                </a:cubicBezTo>
                <a:cubicBezTo>
                  <a:pt x="2362" y="802"/>
                  <a:pt x="2398" y="796"/>
                  <a:pt x="2426" y="784"/>
                </a:cubicBezTo>
                <a:cubicBezTo>
                  <a:pt x="2455" y="771"/>
                  <a:pt x="2479" y="753"/>
                  <a:pt x="2497" y="729"/>
                </a:cubicBezTo>
                <a:cubicBezTo>
                  <a:pt x="2516" y="704"/>
                  <a:pt x="2527" y="681"/>
                  <a:pt x="2532" y="660"/>
                </a:cubicBezTo>
                <a:cubicBezTo>
                  <a:pt x="2537" y="638"/>
                  <a:pt x="2540" y="607"/>
                  <a:pt x="2540" y="567"/>
                </a:cubicBezTo>
                <a:lnTo>
                  <a:pt x="2540" y="520"/>
                </a:lnTo>
                <a:lnTo>
                  <a:pt x="2353" y="520"/>
                </a:lnTo>
                <a:lnTo>
                  <a:pt x="2353" y="605"/>
                </a:lnTo>
                <a:cubicBezTo>
                  <a:pt x="2353" y="637"/>
                  <a:pt x="2350" y="659"/>
                  <a:pt x="2345" y="670"/>
                </a:cubicBezTo>
                <a:cubicBezTo>
                  <a:pt x="2340" y="681"/>
                  <a:pt x="2330" y="687"/>
                  <a:pt x="2315" y="687"/>
                </a:cubicBezTo>
                <a:cubicBezTo>
                  <a:pt x="2303" y="687"/>
                  <a:pt x="2295" y="683"/>
                  <a:pt x="2291" y="674"/>
                </a:cubicBezTo>
                <a:cubicBezTo>
                  <a:pt x="2287" y="666"/>
                  <a:pt x="2285" y="647"/>
                  <a:pt x="2285" y="618"/>
                </a:cubicBezTo>
                <a:lnTo>
                  <a:pt x="2285" y="478"/>
                </a:lnTo>
                <a:lnTo>
                  <a:pt x="2540" y="478"/>
                </a:lnTo>
                <a:lnTo>
                  <a:pt x="2540" y="392"/>
                </a:lnTo>
                <a:cubicBezTo>
                  <a:pt x="2540" y="329"/>
                  <a:pt x="2533" y="280"/>
                  <a:pt x="2518" y="245"/>
                </a:cubicBezTo>
                <a:cubicBezTo>
                  <a:pt x="2504" y="211"/>
                  <a:pt x="2479" y="183"/>
                  <a:pt x="2443" y="162"/>
                </a:cubicBezTo>
                <a:cubicBezTo>
                  <a:pt x="2407" y="141"/>
                  <a:pt x="2361" y="130"/>
                  <a:pt x="2306" y="130"/>
                </a:cubicBezTo>
                <a:close/>
                <a:moveTo>
                  <a:pt x="1385" y="130"/>
                </a:moveTo>
                <a:cubicBezTo>
                  <a:pt x="1360" y="130"/>
                  <a:pt x="1337" y="136"/>
                  <a:pt x="1315" y="147"/>
                </a:cubicBezTo>
                <a:cubicBezTo>
                  <a:pt x="1294" y="159"/>
                  <a:pt x="1275" y="176"/>
                  <a:pt x="1257" y="199"/>
                </a:cubicBezTo>
                <a:lnTo>
                  <a:pt x="1261" y="142"/>
                </a:lnTo>
                <a:lnTo>
                  <a:pt x="1060" y="142"/>
                </a:lnTo>
                <a:lnTo>
                  <a:pt x="1060" y="882"/>
                </a:lnTo>
                <a:lnTo>
                  <a:pt x="1257" y="882"/>
                </a:lnTo>
                <a:lnTo>
                  <a:pt x="1257" y="734"/>
                </a:lnTo>
                <a:cubicBezTo>
                  <a:pt x="1275" y="756"/>
                  <a:pt x="1294" y="773"/>
                  <a:pt x="1314" y="785"/>
                </a:cubicBezTo>
                <a:cubicBezTo>
                  <a:pt x="1335" y="796"/>
                  <a:pt x="1358" y="802"/>
                  <a:pt x="1382" y="802"/>
                </a:cubicBezTo>
                <a:cubicBezTo>
                  <a:pt x="1413" y="802"/>
                  <a:pt x="1439" y="794"/>
                  <a:pt x="1461" y="780"/>
                </a:cubicBezTo>
                <a:cubicBezTo>
                  <a:pt x="1482" y="765"/>
                  <a:pt x="1497" y="745"/>
                  <a:pt x="1504" y="720"/>
                </a:cubicBezTo>
                <a:cubicBezTo>
                  <a:pt x="1511" y="695"/>
                  <a:pt x="1514" y="653"/>
                  <a:pt x="1514" y="594"/>
                </a:cubicBezTo>
                <a:lnTo>
                  <a:pt x="1514" y="321"/>
                </a:lnTo>
                <a:cubicBezTo>
                  <a:pt x="1514" y="270"/>
                  <a:pt x="1511" y="233"/>
                  <a:pt x="1506" y="212"/>
                </a:cubicBezTo>
                <a:cubicBezTo>
                  <a:pt x="1500" y="190"/>
                  <a:pt x="1486" y="171"/>
                  <a:pt x="1464" y="155"/>
                </a:cubicBezTo>
                <a:cubicBezTo>
                  <a:pt x="1442" y="139"/>
                  <a:pt x="1415" y="130"/>
                  <a:pt x="1385" y="130"/>
                </a:cubicBezTo>
                <a:close/>
              </a:path>
            </a:pathLst>
          </a:custGeom>
          <a:gradFill>
            <a:gsLst>
              <a:gs pos="0">
                <a:srgbClr val="FFFF00"/>
              </a:gs>
              <a:gs pos="100000">
                <a:srgbClr val="FF993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75" name="Shape 75"/>
          <p:cNvSpPr/>
          <p:nvPr/>
        </p:nvSpPr>
        <p:spPr>
          <a:xfrm>
            <a:off x="8839200" y="6477000"/>
            <a:ext cx="304799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95999"/>
                </a:lnTo>
                <a:lnTo>
                  <a:pt x="15000" y="24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Мостовая гигантов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57158" y="1785925"/>
            <a:ext cx="3946864" cy="4786345"/>
          </a:xfrm>
          <a:prstGeom prst="rect">
            <a:avLst/>
          </a:prstGeom>
        </p:spPr>
      </p:pic>
      <p:sp>
        <p:nvSpPr>
          <p:cNvPr id="82" name="Shape 82"/>
          <p:cNvSpPr/>
          <p:nvPr/>
        </p:nvSpPr>
        <p:spPr>
          <a:xfrm>
            <a:off x="357158" y="1785925"/>
            <a:ext cx="3946864" cy="4786345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BFBFB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5486400" y="2971800"/>
            <a:ext cx="3179763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rgbClr val="C8C8C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Естественная лестница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rgbClr val="C8C8C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гигантских размеров,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rgbClr val="C8C8C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уводящая в море.</a:t>
            </a:r>
          </a:p>
        </p:txBody>
      </p:sp>
      <p:sp>
        <p:nvSpPr>
          <p:cNvPr id="84" name="Shape 84"/>
          <p:cNvSpPr/>
          <p:nvPr/>
        </p:nvSpPr>
        <p:spPr>
          <a:xfrm>
            <a:off x="5410200" y="5029200"/>
            <a:ext cx="3200399" cy="1219199"/>
          </a:xfrm>
          <a:custGeom>
            <a:avLst/>
            <a:gdLst/>
            <a:ahLst/>
            <a:cxnLst/>
            <a:rect l="0" t="0" r="0" b="0"/>
            <a:pathLst>
              <a:path w="8615" h="932" extrusionOk="0">
                <a:moveTo>
                  <a:pt x="775" y="262"/>
                </a:moveTo>
                <a:cubicBezTo>
                  <a:pt x="786" y="262"/>
                  <a:pt x="793" y="267"/>
                  <a:pt x="797" y="276"/>
                </a:cubicBezTo>
                <a:cubicBezTo>
                  <a:pt x="800" y="286"/>
                  <a:pt x="802" y="308"/>
                  <a:pt x="802" y="341"/>
                </a:cubicBezTo>
                <a:lnTo>
                  <a:pt x="802" y="389"/>
                </a:lnTo>
                <a:lnTo>
                  <a:pt x="745" y="389"/>
                </a:lnTo>
                <a:lnTo>
                  <a:pt x="745" y="341"/>
                </a:lnTo>
                <a:cubicBezTo>
                  <a:pt x="745" y="305"/>
                  <a:pt x="746" y="282"/>
                  <a:pt x="750" y="274"/>
                </a:cubicBezTo>
                <a:cubicBezTo>
                  <a:pt x="753" y="266"/>
                  <a:pt x="761" y="262"/>
                  <a:pt x="775" y="262"/>
                </a:cubicBezTo>
                <a:close/>
                <a:moveTo>
                  <a:pt x="1800" y="262"/>
                </a:moveTo>
                <a:cubicBezTo>
                  <a:pt x="1811" y="262"/>
                  <a:pt x="1819" y="267"/>
                  <a:pt x="1822" y="276"/>
                </a:cubicBezTo>
                <a:cubicBezTo>
                  <a:pt x="1826" y="286"/>
                  <a:pt x="1828" y="308"/>
                  <a:pt x="1828" y="341"/>
                </a:cubicBezTo>
                <a:lnTo>
                  <a:pt x="1828" y="389"/>
                </a:lnTo>
                <a:lnTo>
                  <a:pt x="1770" y="389"/>
                </a:lnTo>
                <a:lnTo>
                  <a:pt x="1770" y="341"/>
                </a:lnTo>
                <a:cubicBezTo>
                  <a:pt x="1770" y="305"/>
                  <a:pt x="1772" y="282"/>
                  <a:pt x="1775" y="274"/>
                </a:cubicBezTo>
                <a:cubicBezTo>
                  <a:pt x="1778" y="266"/>
                  <a:pt x="1787" y="262"/>
                  <a:pt x="1800" y="262"/>
                </a:cubicBezTo>
                <a:close/>
                <a:moveTo>
                  <a:pt x="1260" y="294"/>
                </a:moveTo>
                <a:cubicBezTo>
                  <a:pt x="1289" y="294"/>
                  <a:pt x="1306" y="298"/>
                  <a:pt x="1314" y="305"/>
                </a:cubicBezTo>
                <a:cubicBezTo>
                  <a:pt x="1321" y="312"/>
                  <a:pt x="1325" y="325"/>
                  <a:pt x="1325" y="344"/>
                </a:cubicBezTo>
                <a:cubicBezTo>
                  <a:pt x="1325" y="366"/>
                  <a:pt x="1322" y="381"/>
                  <a:pt x="1315" y="388"/>
                </a:cubicBezTo>
                <a:cubicBezTo>
                  <a:pt x="1308" y="396"/>
                  <a:pt x="1290" y="399"/>
                  <a:pt x="1260" y="399"/>
                </a:cubicBezTo>
                <a:lnTo>
                  <a:pt x="1260" y="294"/>
                </a:lnTo>
                <a:close/>
                <a:moveTo>
                  <a:pt x="3891" y="285"/>
                </a:moveTo>
                <a:lnTo>
                  <a:pt x="3891" y="439"/>
                </a:lnTo>
                <a:cubicBezTo>
                  <a:pt x="3865" y="439"/>
                  <a:pt x="3848" y="435"/>
                  <a:pt x="3838" y="425"/>
                </a:cubicBezTo>
                <a:cubicBezTo>
                  <a:pt x="3828" y="415"/>
                  <a:pt x="3824" y="395"/>
                  <a:pt x="3824" y="364"/>
                </a:cubicBezTo>
                <a:lnTo>
                  <a:pt x="3824" y="355"/>
                </a:lnTo>
                <a:cubicBezTo>
                  <a:pt x="3824" y="325"/>
                  <a:pt x="3828" y="305"/>
                  <a:pt x="3836" y="297"/>
                </a:cubicBezTo>
                <a:cubicBezTo>
                  <a:pt x="3845" y="289"/>
                  <a:pt x="3856" y="285"/>
                  <a:pt x="3871" y="285"/>
                </a:cubicBezTo>
                <a:close/>
                <a:moveTo>
                  <a:pt x="8418" y="285"/>
                </a:moveTo>
                <a:lnTo>
                  <a:pt x="8418" y="439"/>
                </a:lnTo>
                <a:cubicBezTo>
                  <a:pt x="8393" y="439"/>
                  <a:pt x="8376" y="435"/>
                  <a:pt x="8366" y="425"/>
                </a:cubicBezTo>
                <a:cubicBezTo>
                  <a:pt x="8356" y="415"/>
                  <a:pt x="8352" y="395"/>
                  <a:pt x="8352" y="364"/>
                </a:cubicBezTo>
                <a:lnTo>
                  <a:pt x="8352" y="355"/>
                </a:lnTo>
                <a:cubicBezTo>
                  <a:pt x="8352" y="325"/>
                  <a:pt x="8356" y="305"/>
                  <a:pt x="8364" y="297"/>
                </a:cubicBezTo>
                <a:cubicBezTo>
                  <a:pt x="8373" y="289"/>
                  <a:pt x="8384" y="285"/>
                  <a:pt x="8398" y="285"/>
                </a:cubicBezTo>
                <a:close/>
                <a:moveTo>
                  <a:pt x="7328" y="305"/>
                </a:moveTo>
                <a:lnTo>
                  <a:pt x="7328" y="651"/>
                </a:lnTo>
                <a:lnTo>
                  <a:pt x="7218" y="651"/>
                </a:lnTo>
                <a:cubicBezTo>
                  <a:pt x="7257" y="545"/>
                  <a:pt x="7276" y="432"/>
                  <a:pt x="7276" y="312"/>
                </a:cubicBezTo>
                <a:lnTo>
                  <a:pt x="7276" y="305"/>
                </a:lnTo>
                <a:close/>
                <a:moveTo>
                  <a:pt x="1260" y="520"/>
                </a:moveTo>
                <a:cubicBezTo>
                  <a:pt x="1289" y="520"/>
                  <a:pt x="1306" y="524"/>
                  <a:pt x="1314" y="531"/>
                </a:cubicBezTo>
                <a:cubicBezTo>
                  <a:pt x="1321" y="538"/>
                  <a:pt x="1325" y="555"/>
                  <a:pt x="1325" y="583"/>
                </a:cubicBezTo>
                <a:lnTo>
                  <a:pt x="1325" y="605"/>
                </a:lnTo>
                <a:cubicBezTo>
                  <a:pt x="1325" y="633"/>
                  <a:pt x="1321" y="651"/>
                  <a:pt x="1312" y="659"/>
                </a:cubicBezTo>
                <a:cubicBezTo>
                  <a:pt x="1304" y="667"/>
                  <a:pt x="1287" y="670"/>
                  <a:pt x="1260" y="670"/>
                </a:cubicBezTo>
                <a:lnTo>
                  <a:pt x="1260" y="520"/>
                </a:lnTo>
                <a:close/>
                <a:moveTo>
                  <a:pt x="2318" y="262"/>
                </a:moveTo>
                <a:cubicBezTo>
                  <a:pt x="2331" y="262"/>
                  <a:pt x="2339" y="266"/>
                  <a:pt x="2342" y="274"/>
                </a:cubicBezTo>
                <a:cubicBezTo>
                  <a:pt x="2345" y="283"/>
                  <a:pt x="2347" y="307"/>
                  <a:pt x="2347" y="347"/>
                </a:cubicBezTo>
                <a:lnTo>
                  <a:pt x="2347" y="625"/>
                </a:lnTo>
                <a:cubicBezTo>
                  <a:pt x="2347" y="659"/>
                  <a:pt x="2345" y="681"/>
                  <a:pt x="2342" y="690"/>
                </a:cubicBezTo>
                <a:cubicBezTo>
                  <a:pt x="2339" y="699"/>
                  <a:pt x="2331" y="704"/>
                  <a:pt x="2318" y="704"/>
                </a:cubicBezTo>
                <a:cubicBezTo>
                  <a:pt x="2305" y="704"/>
                  <a:pt x="2297" y="699"/>
                  <a:pt x="2293" y="689"/>
                </a:cubicBezTo>
                <a:cubicBezTo>
                  <a:pt x="2289" y="679"/>
                  <a:pt x="2287" y="655"/>
                  <a:pt x="2287" y="616"/>
                </a:cubicBezTo>
                <a:lnTo>
                  <a:pt x="2287" y="347"/>
                </a:lnTo>
                <a:cubicBezTo>
                  <a:pt x="2287" y="310"/>
                  <a:pt x="2289" y="286"/>
                  <a:pt x="2293" y="276"/>
                </a:cubicBezTo>
                <a:cubicBezTo>
                  <a:pt x="2296" y="267"/>
                  <a:pt x="2305" y="262"/>
                  <a:pt x="2318" y="262"/>
                </a:cubicBezTo>
                <a:close/>
                <a:moveTo>
                  <a:pt x="3381" y="499"/>
                </a:moveTo>
                <a:lnTo>
                  <a:pt x="3381" y="632"/>
                </a:lnTo>
                <a:cubicBezTo>
                  <a:pt x="3381" y="664"/>
                  <a:pt x="3379" y="685"/>
                  <a:pt x="3375" y="692"/>
                </a:cubicBezTo>
                <a:cubicBezTo>
                  <a:pt x="3371" y="700"/>
                  <a:pt x="3363" y="704"/>
                  <a:pt x="3351" y="704"/>
                </a:cubicBezTo>
                <a:cubicBezTo>
                  <a:pt x="3338" y="704"/>
                  <a:pt x="3329" y="699"/>
                  <a:pt x="3325" y="689"/>
                </a:cubicBezTo>
                <a:cubicBezTo>
                  <a:pt x="3321" y="679"/>
                  <a:pt x="3318" y="658"/>
                  <a:pt x="3318" y="624"/>
                </a:cubicBezTo>
                <a:cubicBezTo>
                  <a:pt x="3318" y="595"/>
                  <a:pt x="3321" y="572"/>
                  <a:pt x="3326" y="557"/>
                </a:cubicBezTo>
                <a:cubicBezTo>
                  <a:pt x="3331" y="541"/>
                  <a:pt x="3349" y="522"/>
                  <a:pt x="3381" y="499"/>
                </a:cubicBezTo>
                <a:close/>
                <a:moveTo>
                  <a:pt x="5103" y="262"/>
                </a:moveTo>
                <a:cubicBezTo>
                  <a:pt x="5116" y="262"/>
                  <a:pt x="5124" y="266"/>
                  <a:pt x="5127" y="274"/>
                </a:cubicBezTo>
                <a:cubicBezTo>
                  <a:pt x="5130" y="283"/>
                  <a:pt x="5131" y="307"/>
                  <a:pt x="5131" y="347"/>
                </a:cubicBezTo>
                <a:lnTo>
                  <a:pt x="5131" y="625"/>
                </a:lnTo>
                <a:cubicBezTo>
                  <a:pt x="5131" y="659"/>
                  <a:pt x="5130" y="681"/>
                  <a:pt x="5127" y="690"/>
                </a:cubicBezTo>
                <a:cubicBezTo>
                  <a:pt x="5124" y="699"/>
                  <a:pt x="5116" y="704"/>
                  <a:pt x="5103" y="704"/>
                </a:cubicBezTo>
                <a:cubicBezTo>
                  <a:pt x="5090" y="704"/>
                  <a:pt x="5082" y="699"/>
                  <a:pt x="5078" y="689"/>
                </a:cubicBezTo>
                <a:cubicBezTo>
                  <a:pt x="5074" y="679"/>
                  <a:pt x="5072" y="655"/>
                  <a:pt x="5072" y="616"/>
                </a:cubicBezTo>
                <a:lnTo>
                  <a:pt x="5072" y="347"/>
                </a:lnTo>
                <a:cubicBezTo>
                  <a:pt x="5072" y="310"/>
                  <a:pt x="5074" y="286"/>
                  <a:pt x="5077" y="276"/>
                </a:cubicBezTo>
                <a:cubicBezTo>
                  <a:pt x="5081" y="267"/>
                  <a:pt x="5090" y="262"/>
                  <a:pt x="5103" y="262"/>
                </a:cubicBezTo>
                <a:close/>
                <a:moveTo>
                  <a:pt x="6193" y="499"/>
                </a:moveTo>
                <a:lnTo>
                  <a:pt x="6193" y="632"/>
                </a:lnTo>
                <a:cubicBezTo>
                  <a:pt x="6193" y="664"/>
                  <a:pt x="6191" y="685"/>
                  <a:pt x="6188" y="692"/>
                </a:cubicBezTo>
                <a:cubicBezTo>
                  <a:pt x="6184" y="700"/>
                  <a:pt x="6176" y="704"/>
                  <a:pt x="6164" y="704"/>
                </a:cubicBezTo>
                <a:cubicBezTo>
                  <a:pt x="6151" y="704"/>
                  <a:pt x="6142" y="699"/>
                  <a:pt x="6137" y="689"/>
                </a:cubicBezTo>
                <a:cubicBezTo>
                  <a:pt x="6133" y="679"/>
                  <a:pt x="6131" y="658"/>
                  <a:pt x="6131" y="624"/>
                </a:cubicBezTo>
                <a:cubicBezTo>
                  <a:pt x="6131" y="595"/>
                  <a:pt x="6133" y="572"/>
                  <a:pt x="6138" y="557"/>
                </a:cubicBezTo>
                <a:cubicBezTo>
                  <a:pt x="6143" y="541"/>
                  <a:pt x="6162" y="522"/>
                  <a:pt x="6193" y="499"/>
                </a:cubicBezTo>
                <a:close/>
                <a:moveTo>
                  <a:pt x="1064" y="159"/>
                </a:moveTo>
                <a:lnTo>
                  <a:pt x="1064" y="807"/>
                </a:lnTo>
                <a:lnTo>
                  <a:pt x="1291" y="807"/>
                </a:lnTo>
                <a:cubicBezTo>
                  <a:pt x="1387" y="807"/>
                  <a:pt x="1449" y="795"/>
                  <a:pt x="1478" y="771"/>
                </a:cubicBezTo>
                <a:cubicBezTo>
                  <a:pt x="1507" y="747"/>
                  <a:pt x="1521" y="702"/>
                  <a:pt x="1521" y="636"/>
                </a:cubicBezTo>
                <a:lnTo>
                  <a:pt x="1521" y="598"/>
                </a:lnTo>
                <a:cubicBezTo>
                  <a:pt x="1521" y="561"/>
                  <a:pt x="1510" y="530"/>
                  <a:pt x="1487" y="505"/>
                </a:cubicBezTo>
                <a:cubicBezTo>
                  <a:pt x="1464" y="481"/>
                  <a:pt x="1433" y="465"/>
                  <a:pt x="1393" y="458"/>
                </a:cubicBezTo>
                <a:cubicBezTo>
                  <a:pt x="1469" y="448"/>
                  <a:pt x="1507" y="407"/>
                  <a:pt x="1507" y="333"/>
                </a:cubicBezTo>
                <a:cubicBezTo>
                  <a:pt x="1507" y="270"/>
                  <a:pt x="1492" y="225"/>
                  <a:pt x="1462" y="198"/>
                </a:cubicBezTo>
                <a:cubicBezTo>
                  <a:pt x="1432" y="172"/>
                  <a:pt x="1377" y="159"/>
                  <a:pt x="1297" y="159"/>
                </a:cubicBezTo>
                <a:close/>
                <a:moveTo>
                  <a:pt x="2609" y="159"/>
                </a:moveTo>
                <a:lnTo>
                  <a:pt x="2609" y="807"/>
                </a:lnTo>
                <a:lnTo>
                  <a:pt x="2805" y="807"/>
                </a:lnTo>
                <a:lnTo>
                  <a:pt x="2805" y="568"/>
                </a:lnTo>
                <a:lnTo>
                  <a:pt x="2875" y="568"/>
                </a:lnTo>
                <a:lnTo>
                  <a:pt x="2875" y="807"/>
                </a:lnTo>
                <a:lnTo>
                  <a:pt x="3072" y="807"/>
                </a:lnTo>
                <a:lnTo>
                  <a:pt x="3072" y="159"/>
                </a:lnTo>
                <a:lnTo>
                  <a:pt x="2875" y="159"/>
                </a:lnTo>
                <a:lnTo>
                  <a:pt x="2875" y="392"/>
                </a:lnTo>
                <a:lnTo>
                  <a:pt x="2805" y="392"/>
                </a:lnTo>
                <a:lnTo>
                  <a:pt x="2805" y="159"/>
                </a:lnTo>
                <a:close/>
                <a:moveTo>
                  <a:pt x="3941" y="159"/>
                </a:moveTo>
                <a:cubicBezTo>
                  <a:pt x="3817" y="159"/>
                  <a:pt x="3736" y="173"/>
                  <a:pt x="3699" y="201"/>
                </a:cubicBezTo>
                <a:cubicBezTo>
                  <a:pt x="3662" y="229"/>
                  <a:pt x="3643" y="275"/>
                  <a:pt x="3643" y="340"/>
                </a:cubicBezTo>
                <a:cubicBezTo>
                  <a:pt x="3643" y="398"/>
                  <a:pt x="3650" y="439"/>
                  <a:pt x="3664" y="461"/>
                </a:cubicBezTo>
                <a:cubicBezTo>
                  <a:pt x="3678" y="484"/>
                  <a:pt x="3709" y="497"/>
                  <a:pt x="3756" y="501"/>
                </a:cubicBezTo>
                <a:cubicBezTo>
                  <a:pt x="3719" y="511"/>
                  <a:pt x="3694" y="521"/>
                  <a:pt x="3678" y="531"/>
                </a:cubicBezTo>
                <a:cubicBezTo>
                  <a:pt x="3663" y="541"/>
                  <a:pt x="3654" y="554"/>
                  <a:pt x="3649" y="571"/>
                </a:cubicBezTo>
                <a:cubicBezTo>
                  <a:pt x="3645" y="588"/>
                  <a:pt x="3643" y="616"/>
                  <a:pt x="3643" y="655"/>
                </a:cubicBezTo>
                <a:lnTo>
                  <a:pt x="3643" y="807"/>
                </a:lnTo>
                <a:lnTo>
                  <a:pt x="3824" y="807"/>
                </a:lnTo>
                <a:lnTo>
                  <a:pt x="3824" y="628"/>
                </a:lnTo>
                <a:cubicBezTo>
                  <a:pt x="3824" y="599"/>
                  <a:pt x="3828" y="579"/>
                  <a:pt x="3838" y="568"/>
                </a:cubicBezTo>
                <a:cubicBezTo>
                  <a:pt x="3848" y="557"/>
                  <a:pt x="3865" y="552"/>
                  <a:pt x="3891" y="552"/>
                </a:cubicBezTo>
                <a:lnTo>
                  <a:pt x="3891" y="807"/>
                </a:lnTo>
                <a:lnTo>
                  <a:pt x="4087" y="807"/>
                </a:lnTo>
                <a:lnTo>
                  <a:pt x="4087" y="159"/>
                </a:lnTo>
                <a:close/>
                <a:moveTo>
                  <a:pt x="4339" y="16"/>
                </a:moveTo>
                <a:lnTo>
                  <a:pt x="4339" y="807"/>
                </a:lnTo>
                <a:lnTo>
                  <a:pt x="4520" y="807"/>
                </a:lnTo>
                <a:lnTo>
                  <a:pt x="4626" y="447"/>
                </a:lnTo>
                <a:lnTo>
                  <a:pt x="4626" y="807"/>
                </a:lnTo>
                <a:lnTo>
                  <a:pt x="4798" y="807"/>
                </a:lnTo>
                <a:lnTo>
                  <a:pt x="4798" y="16"/>
                </a:lnTo>
                <a:lnTo>
                  <a:pt x="4626" y="16"/>
                </a:lnTo>
                <a:lnTo>
                  <a:pt x="4511" y="373"/>
                </a:lnTo>
                <a:lnTo>
                  <a:pt x="4511" y="16"/>
                </a:lnTo>
                <a:close/>
                <a:moveTo>
                  <a:pt x="5427" y="159"/>
                </a:moveTo>
                <a:lnTo>
                  <a:pt x="5427" y="627"/>
                </a:lnTo>
                <a:cubicBezTo>
                  <a:pt x="5427" y="664"/>
                  <a:pt x="5423" y="685"/>
                  <a:pt x="5413" y="691"/>
                </a:cubicBezTo>
                <a:cubicBezTo>
                  <a:pt x="5404" y="697"/>
                  <a:pt x="5386" y="700"/>
                  <a:pt x="5361" y="701"/>
                </a:cubicBezTo>
                <a:lnTo>
                  <a:pt x="5361" y="807"/>
                </a:lnTo>
                <a:lnTo>
                  <a:pt x="5394" y="807"/>
                </a:lnTo>
                <a:cubicBezTo>
                  <a:pt x="5461" y="807"/>
                  <a:pt x="5509" y="803"/>
                  <a:pt x="5538" y="797"/>
                </a:cubicBezTo>
                <a:cubicBezTo>
                  <a:pt x="5568" y="791"/>
                  <a:pt x="5589" y="775"/>
                  <a:pt x="5603" y="749"/>
                </a:cubicBezTo>
                <a:cubicBezTo>
                  <a:pt x="5617" y="724"/>
                  <a:pt x="5624" y="681"/>
                  <a:pt x="5624" y="622"/>
                </a:cubicBezTo>
                <a:lnTo>
                  <a:pt x="5624" y="294"/>
                </a:lnTo>
                <a:lnTo>
                  <a:pt x="5693" y="294"/>
                </a:lnTo>
                <a:lnTo>
                  <a:pt x="5693" y="807"/>
                </a:lnTo>
                <a:lnTo>
                  <a:pt x="5889" y="807"/>
                </a:lnTo>
                <a:lnTo>
                  <a:pt x="5889" y="159"/>
                </a:lnTo>
                <a:close/>
                <a:moveTo>
                  <a:pt x="6458" y="159"/>
                </a:moveTo>
                <a:lnTo>
                  <a:pt x="6458" y="807"/>
                </a:lnTo>
                <a:lnTo>
                  <a:pt x="6654" y="807"/>
                </a:lnTo>
                <a:lnTo>
                  <a:pt x="6654" y="568"/>
                </a:lnTo>
                <a:lnTo>
                  <a:pt x="6725" y="568"/>
                </a:lnTo>
                <a:lnTo>
                  <a:pt x="6725" y="807"/>
                </a:lnTo>
                <a:lnTo>
                  <a:pt x="6921" y="807"/>
                </a:lnTo>
                <a:lnTo>
                  <a:pt x="6921" y="159"/>
                </a:lnTo>
                <a:lnTo>
                  <a:pt x="6725" y="159"/>
                </a:lnTo>
                <a:lnTo>
                  <a:pt x="6725" y="392"/>
                </a:lnTo>
                <a:lnTo>
                  <a:pt x="6654" y="392"/>
                </a:lnTo>
                <a:lnTo>
                  <a:pt x="6654" y="159"/>
                </a:lnTo>
                <a:close/>
                <a:moveTo>
                  <a:pt x="7615" y="159"/>
                </a:moveTo>
                <a:lnTo>
                  <a:pt x="7615" y="807"/>
                </a:lnTo>
                <a:lnTo>
                  <a:pt x="7794" y="807"/>
                </a:lnTo>
                <a:lnTo>
                  <a:pt x="7932" y="457"/>
                </a:lnTo>
                <a:lnTo>
                  <a:pt x="7932" y="807"/>
                </a:lnTo>
                <a:lnTo>
                  <a:pt x="8104" y="807"/>
                </a:lnTo>
                <a:lnTo>
                  <a:pt x="8104" y="159"/>
                </a:lnTo>
                <a:lnTo>
                  <a:pt x="7921" y="159"/>
                </a:lnTo>
                <a:lnTo>
                  <a:pt x="7787" y="506"/>
                </a:lnTo>
                <a:lnTo>
                  <a:pt x="7787" y="159"/>
                </a:lnTo>
                <a:close/>
                <a:moveTo>
                  <a:pt x="8469" y="159"/>
                </a:moveTo>
                <a:cubicBezTo>
                  <a:pt x="8345" y="159"/>
                  <a:pt x="8264" y="173"/>
                  <a:pt x="8227" y="201"/>
                </a:cubicBezTo>
                <a:cubicBezTo>
                  <a:pt x="8189" y="229"/>
                  <a:pt x="8171" y="275"/>
                  <a:pt x="8171" y="340"/>
                </a:cubicBezTo>
                <a:cubicBezTo>
                  <a:pt x="8171" y="398"/>
                  <a:pt x="8178" y="439"/>
                  <a:pt x="8192" y="461"/>
                </a:cubicBezTo>
                <a:cubicBezTo>
                  <a:pt x="8206" y="484"/>
                  <a:pt x="8236" y="497"/>
                  <a:pt x="8284" y="501"/>
                </a:cubicBezTo>
                <a:cubicBezTo>
                  <a:pt x="8247" y="511"/>
                  <a:pt x="8221" y="521"/>
                  <a:pt x="8206" y="531"/>
                </a:cubicBezTo>
                <a:cubicBezTo>
                  <a:pt x="8191" y="541"/>
                  <a:pt x="8181" y="554"/>
                  <a:pt x="8177" y="571"/>
                </a:cubicBezTo>
                <a:cubicBezTo>
                  <a:pt x="8173" y="588"/>
                  <a:pt x="8171" y="616"/>
                  <a:pt x="8171" y="655"/>
                </a:cubicBezTo>
                <a:lnTo>
                  <a:pt x="8171" y="807"/>
                </a:lnTo>
                <a:lnTo>
                  <a:pt x="8352" y="807"/>
                </a:lnTo>
                <a:lnTo>
                  <a:pt x="8352" y="628"/>
                </a:lnTo>
                <a:cubicBezTo>
                  <a:pt x="8352" y="599"/>
                  <a:pt x="8356" y="579"/>
                  <a:pt x="8366" y="568"/>
                </a:cubicBezTo>
                <a:cubicBezTo>
                  <a:pt x="8376" y="557"/>
                  <a:pt x="8393" y="552"/>
                  <a:pt x="8418" y="552"/>
                </a:cubicBezTo>
                <a:lnTo>
                  <a:pt x="8418" y="807"/>
                </a:lnTo>
                <a:lnTo>
                  <a:pt x="8615" y="807"/>
                </a:lnTo>
                <a:lnTo>
                  <a:pt x="8615" y="159"/>
                </a:lnTo>
                <a:close/>
                <a:moveTo>
                  <a:pt x="766" y="147"/>
                </a:moveTo>
                <a:cubicBezTo>
                  <a:pt x="720" y="147"/>
                  <a:pt x="680" y="156"/>
                  <a:pt x="645" y="173"/>
                </a:cubicBezTo>
                <a:cubicBezTo>
                  <a:pt x="611" y="191"/>
                  <a:pt x="586" y="216"/>
                  <a:pt x="570" y="248"/>
                </a:cubicBezTo>
                <a:cubicBezTo>
                  <a:pt x="555" y="281"/>
                  <a:pt x="547" y="326"/>
                  <a:pt x="547" y="382"/>
                </a:cubicBezTo>
                <a:lnTo>
                  <a:pt x="547" y="571"/>
                </a:lnTo>
                <a:cubicBezTo>
                  <a:pt x="547" y="619"/>
                  <a:pt x="551" y="656"/>
                  <a:pt x="558" y="681"/>
                </a:cubicBezTo>
                <a:cubicBezTo>
                  <a:pt x="564" y="707"/>
                  <a:pt x="577" y="730"/>
                  <a:pt x="594" y="751"/>
                </a:cubicBezTo>
                <a:cubicBezTo>
                  <a:pt x="612" y="772"/>
                  <a:pt x="637" y="788"/>
                  <a:pt x="669" y="800"/>
                </a:cubicBezTo>
                <a:cubicBezTo>
                  <a:pt x="701" y="812"/>
                  <a:pt x="738" y="818"/>
                  <a:pt x="779" y="818"/>
                </a:cubicBezTo>
                <a:cubicBezTo>
                  <a:pt x="822" y="818"/>
                  <a:pt x="858" y="812"/>
                  <a:pt x="886" y="800"/>
                </a:cubicBezTo>
                <a:cubicBezTo>
                  <a:pt x="915" y="788"/>
                  <a:pt x="938" y="770"/>
                  <a:pt x="957" y="745"/>
                </a:cubicBezTo>
                <a:cubicBezTo>
                  <a:pt x="976" y="721"/>
                  <a:pt x="987" y="698"/>
                  <a:pt x="992" y="676"/>
                </a:cubicBezTo>
                <a:cubicBezTo>
                  <a:pt x="997" y="655"/>
                  <a:pt x="1000" y="624"/>
                  <a:pt x="1000" y="584"/>
                </a:cubicBezTo>
                <a:lnTo>
                  <a:pt x="1000" y="536"/>
                </a:lnTo>
                <a:lnTo>
                  <a:pt x="813" y="536"/>
                </a:lnTo>
                <a:lnTo>
                  <a:pt x="813" y="622"/>
                </a:lnTo>
                <a:cubicBezTo>
                  <a:pt x="813" y="654"/>
                  <a:pt x="810" y="676"/>
                  <a:pt x="805" y="687"/>
                </a:cubicBezTo>
                <a:cubicBezTo>
                  <a:pt x="800" y="698"/>
                  <a:pt x="790" y="704"/>
                  <a:pt x="775" y="704"/>
                </a:cubicBezTo>
                <a:cubicBezTo>
                  <a:pt x="763" y="704"/>
                  <a:pt x="755" y="699"/>
                  <a:pt x="751" y="691"/>
                </a:cubicBezTo>
                <a:cubicBezTo>
                  <a:pt x="747" y="682"/>
                  <a:pt x="745" y="664"/>
                  <a:pt x="745" y="634"/>
                </a:cubicBezTo>
                <a:lnTo>
                  <a:pt x="745" y="494"/>
                </a:lnTo>
                <a:lnTo>
                  <a:pt x="1000" y="494"/>
                </a:lnTo>
                <a:lnTo>
                  <a:pt x="1000" y="408"/>
                </a:lnTo>
                <a:cubicBezTo>
                  <a:pt x="1000" y="345"/>
                  <a:pt x="993" y="297"/>
                  <a:pt x="978" y="262"/>
                </a:cubicBezTo>
                <a:cubicBezTo>
                  <a:pt x="964" y="227"/>
                  <a:pt x="939" y="199"/>
                  <a:pt x="902" y="179"/>
                </a:cubicBezTo>
                <a:cubicBezTo>
                  <a:pt x="867" y="157"/>
                  <a:pt x="821" y="147"/>
                  <a:pt x="766" y="147"/>
                </a:cubicBezTo>
                <a:close/>
                <a:moveTo>
                  <a:pt x="1791" y="147"/>
                </a:moveTo>
                <a:cubicBezTo>
                  <a:pt x="1746" y="147"/>
                  <a:pt x="1706" y="156"/>
                  <a:pt x="1671" y="173"/>
                </a:cubicBezTo>
                <a:cubicBezTo>
                  <a:pt x="1636" y="191"/>
                  <a:pt x="1611" y="216"/>
                  <a:pt x="1596" y="248"/>
                </a:cubicBezTo>
                <a:cubicBezTo>
                  <a:pt x="1580" y="281"/>
                  <a:pt x="1573" y="326"/>
                  <a:pt x="1573" y="382"/>
                </a:cubicBezTo>
                <a:lnTo>
                  <a:pt x="1573" y="571"/>
                </a:lnTo>
                <a:cubicBezTo>
                  <a:pt x="1573" y="619"/>
                  <a:pt x="1576" y="656"/>
                  <a:pt x="1583" y="681"/>
                </a:cubicBezTo>
                <a:cubicBezTo>
                  <a:pt x="1590" y="707"/>
                  <a:pt x="1602" y="730"/>
                  <a:pt x="1620" y="751"/>
                </a:cubicBezTo>
                <a:cubicBezTo>
                  <a:pt x="1638" y="772"/>
                  <a:pt x="1662" y="788"/>
                  <a:pt x="1694" y="800"/>
                </a:cubicBezTo>
                <a:cubicBezTo>
                  <a:pt x="1726" y="812"/>
                  <a:pt x="1763" y="818"/>
                  <a:pt x="1805" y="818"/>
                </a:cubicBezTo>
                <a:cubicBezTo>
                  <a:pt x="1848" y="818"/>
                  <a:pt x="1883" y="812"/>
                  <a:pt x="1912" y="800"/>
                </a:cubicBezTo>
                <a:cubicBezTo>
                  <a:pt x="1940" y="788"/>
                  <a:pt x="1964" y="770"/>
                  <a:pt x="1982" y="745"/>
                </a:cubicBezTo>
                <a:cubicBezTo>
                  <a:pt x="2001" y="721"/>
                  <a:pt x="2013" y="698"/>
                  <a:pt x="2018" y="676"/>
                </a:cubicBezTo>
                <a:cubicBezTo>
                  <a:pt x="2023" y="655"/>
                  <a:pt x="2025" y="624"/>
                  <a:pt x="2025" y="584"/>
                </a:cubicBezTo>
                <a:lnTo>
                  <a:pt x="2025" y="536"/>
                </a:lnTo>
                <a:lnTo>
                  <a:pt x="1838" y="536"/>
                </a:lnTo>
                <a:lnTo>
                  <a:pt x="1838" y="622"/>
                </a:lnTo>
                <a:cubicBezTo>
                  <a:pt x="1838" y="654"/>
                  <a:pt x="1836" y="676"/>
                  <a:pt x="1831" y="687"/>
                </a:cubicBezTo>
                <a:cubicBezTo>
                  <a:pt x="1826" y="698"/>
                  <a:pt x="1816" y="704"/>
                  <a:pt x="1801" y="704"/>
                </a:cubicBezTo>
                <a:cubicBezTo>
                  <a:pt x="1789" y="704"/>
                  <a:pt x="1781" y="699"/>
                  <a:pt x="1776" y="691"/>
                </a:cubicBezTo>
                <a:cubicBezTo>
                  <a:pt x="1772" y="682"/>
                  <a:pt x="1770" y="664"/>
                  <a:pt x="1770" y="634"/>
                </a:cubicBezTo>
                <a:lnTo>
                  <a:pt x="1770" y="494"/>
                </a:lnTo>
                <a:lnTo>
                  <a:pt x="2025" y="494"/>
                </a:lnTo>
                <a:lnTo>
                  <a:pt x="2025" y="408"/>
                </a:lnTo>
                <a:cubicBezTo>
                  <a:pt x="2025" y="345"/>
                  <a:pt x="2018" y="297"/>
                  <a:pt x="2004" y="262"/>
                </a:cubicBezTo>
                <a:cubicBezTo>
                  <a:pt x="1989" y="227"/>
                  <a:pt x="1964" y="199"/>
                  <a:pt x="1928" y="179"/>
                </a:cubicBezTo>
                <a:cubicBezTo>
                  <a:pt x="1892" y="157"/>
                  <a:pt x="1846" y="147"/>
                  <a:pt x="1791" y="147"/>
                </a:cubicBezTo>
                <a:close/>
                <a:moveTo>
                  <a:pt x="3356" y="147"/>
                </a:moveTo>
                <a:cubicBezTo>
                  <a:pt x="3300" y="147"/>
                  <a:pt x="3255" y="157"/>
                  <a:pt x="3220" y="178"/>
                </a:cubicBezTo>
                <a:cubicBezTo>
                  <a:pt x="3185" y="199"/>
                  <a:pt x="3162" y="223"/>
                  <a:pt x="3151" y="250"/>
                </a:cubicBezTo>
                <a:cubicBezTo>
                  <a:pt x="3139" y="277"/>
                  <a:pt x="3133" y="316"/>
                  <a:pt x="3133" y="366"/>
                </a:cubicBezTo>
                <a:lnTo>
                  <a:pt x="3133" y="410"/>
                </a:lnTo>
                <a:lnTo>
                  <a:pt x="3318" y="410"/>
                </a:lnTo>
                <a:lnTo>
                  <a:pt x="3318" y="342"/>
                </a:lnTo>
                <a:cubicBezTo>
                  <a:pt x="3318" y="306"/>
                  <a:pt x="3320" y="283"/>
                  <a:pt x="3323" y="275"/>
                </a:cubicBezTo>
                <a:cubicBezTo>
                  <a:pt x="3326" y="266"/>
                  <a:pt x="3335" y="262"/>
                  <a:pt x="3348" y="262"/>
                </a:cubicBezTo>
                <a:cubicBezTo>
                  <a:pt x="3360" y="262"/>
                  <a:pt x="3368" y="267"/>
                  <a:pt x="3373" y="277"/>
                </a:cubicBezTo>
                <a:cubicBezTo>
                  <a:pt x="3378" y="287"/>
                  <a:pt x="3381" y="309"/>
                  <a:pt x="3381" y="343"/>
                </a:cubicBezTo>
                <a:cubicBezTo>
                  <a:pt x="3381" y="370"/>
                  <a:pt x="3379" y="388"/>
                  <a:pt x="3374" y="397"/>
                </a:cubicBezTo>
                <a:cubicBezTo>
                  <a:pt x="3369" y="406"/>
                  <a:pt x="3335" y="423"/>
                  <a:pt x="3270" y="448"/>
                </a:cubicBezTo>
                <a:cubicBezTo>
                  <a:pt x="3209" y="472"/>
                  <a:pt x="3172" y="492"/>
                  <a:pt x="3156" y="510"/>
                </a:cubicBezTo>
                <a:cubicBezTo>
                  <a:pt x="3141" y="527"/>
                  <a:pt x="3133" y="560"/>
                  <a:pt x="3133" y="609"/>
                </a:cubicBezTo>
                <a:lnTo>
                  <a:pt x="3133" y="662"/>
                </a:lnTo>
                <a:cubicBezTo>
                  <a:pt x="3133" y="728"/>
                  <a:pt x="3148" y="770"/>
                  <a:pt x="3176" y="789"/>
                </a:cubicBezTo>
                <a:cubicBezTo>
                  <a:pt x="3205" y="809"/>
                  <a:pt x="3237" y="818"/>
                  <a:pt x="3271" y="818"/>
                </a:cubicBezTo>
                <a:cubicBezTo>
                  <a:pt x="3298" y="818"/>
                  <a:pt x="3321" y="813"/>
                  <a:pt x="3340" y="801"/>
                </a:cubicBezTo>
                <a:cubicBezTo>
                  <a:pt x="3359" y="789"/>
                  <a:pt x="3374" y="772"/>
                  <a:pt x="3386" y="749"/>
                </a:cubicBezTo>
                <a:lnTo>
                  <a:pt x="3386" y="807"/>
                </a:lnTo>
                <a:lnTo>
                  <a:pt x="3578" y="807"/>
                </a:lnTo>
                <a:lnTo>
                  <a:pt x="3578" y="481"/>
                </a:lnTo>
                <a:cubicBezTo>
                  <a:pt x="3578" y="374"/>
                  <a:pt x="3575" y="304"/>
                  <a:pt x="3568" y="269"/>
                </a:cubicBezTo>
                <a:cubicBezTo>
                  <a:pt x="3561" y="235"/>
                  <a:pt x="3541" y="206"/>
                  <a:pt x="3507" y="182"/>
                </a:cubicBezTo>
                <a:cubicBezTo>
                  <a:pt x="3473" y="159"/>
                  <a:pt x="3423" y="147"/>
                  <a:pt x="3356" y="147"/>
                </a:cubicBezTo>
                <a:close/>
                <a:moveTo>
                  <a:pt x="6168" y="147"/>
                </a:moveTo>
                <a:cubicBezTo>
                  <a:pt x="6113" y="147"/>
                  <a:pt x="6068" y="157"/>
                  <a:pt x="6033" y="178"/>
                </a:cubicBezTo>
                <a:cubicBezTo>
                  <a:pt x="5998" y="199"/>
                  <a:pt x="5975" y="223"/>
                  <a:pt x="5963" y="250"/>
                </a:cubicBezTo>
                <a:cubicBezTo>
                  <a:pt x="5952" y="277"/>
                  <a:pt x="5946" y="316"/>
                  <a:pt x="5946" y="366"/>
                </a:cubicBezTo>
                <a:lnTo>
                  <a:pt x="5946" y="410"/>
                </a:lnTo>
                <a:lnTo>
                  <a:pt x="6131" y="410"/>
                </a:lnTo>
                <a:lnTo>
                  <a:pt x="6131" y="342"/>
                </a:lnTo>
                <a:cubicBezTo>
                  <a:pt x="6131" y="306"/>
                  <a:pt x="6132" y="283"/>
                  <a:pt x="6136" y="275"/>
                </a:cubicBezTo>
                <a:cubicBezTo>
                  <a:pt x="6139" y="266"/>
                  <a:pt x="6147" y="262"/>
                  <a:pt x="6161" y="262"/>
                </a:cubicBezTo>
                <a:cubicBezTo>
                  <a:pt x="6172" y="262"/>
                  <a:pt x="6181" y="267"/>
                  <a:pt x="6186" y="277"/>
                </a:cubicBezTo>
                <a:cubicBezTo>
                  <a:pt x="6191" y="287"/>
                  <a:pt x="6193" y="309"/>
                  <a:pt x="6193" y="343"/>
                </a:cubicBezTo>
                <a:cubicBezTo>
                  <a:pt x="6193" y="370"/>
                  <a:pt x="6191" y="388"/>
                  <a:pt x="6187" y="397"/>
                </a:cubicBezTo>
                <a:cubicBezTo>
                  <a:pt x="6182" y="406"/>
                  <a:pt x="6147" y="423"/>
                  <a:pt x="6083" y="448"/>
                </a:cubicBezTo>
                <a:cubicBezTo>
                  <a:pt x="6022" y="472"/>
                  <a:pt x="5984" y="492"/>
                  <a:pt x="5969" y="510"/>
                </a:cubicBezTo>
                <a:cubicBezTo>
                  <a:pt x="5953" y="527"/>
                  <a:pt x="5946" y="560"/>
                  <a:pt x="5946" y="609"/>
                </a:cubicBezTo>
                <a:lnTo>
                  <a:pt x="5946" y="662"/>
                </a:lnTo>
                <a:cubicBezTo>
                  <a:pt x="5946" y="728"/>
                  <a:pt x="5960" y="770"/>
                  <a:pt x="5989" y="789"/>
                </a:cubicBezTo>
                <a:cubicBezTo>
                  <a:pt x="6018" y="809"/>
                  <a:pt x="6049" y="818"/>
                  <a:pt x="6084" y="818"/>
                </a:cubicBezTo>
                <a:cubicBezTo>
                  <a:pt x="6110" y="818"/>
                  <a:pt x="6133" y="813"/>
                  <a:pt x="6152" y="801"/>
                </a:cubicBezTo>
                <a:cubicBezTo>
                  <a:pt x="6171" y="789"/>
                  <a:pt x="6187" y="772"/>
                  <a:pt x="6199" y="749"/>
                </a:cubicBezTo>
                <a:lnTo>
                  <a:pt x="6199" y="807"/>
                </a:lnTo>
                <a:lnTo>
                  <a:pt x="6391" y="807"/>
                </a:lnTo>
                <a:lnTo>
                  <a:pt x="6391" y="481"/>
                </a:lnTo>
                <a:cubicBezTo>
                  <a:pt x="6391" y="374"/>
                  <a:pt x="6387" y="304"/>
                  <a:pt x="6380" y="269"/>
                </a:cubicBezTo>
                <a:cubicBezTo>
                  <a:pt x="6374" y="235"/>
                  <a:pt x="6353" y="206"/>
                  <a:pt x="6319" y="182"/>
                </a:cubicBezTo>
                <a:cubicBezTo>
                  <a:pt x="6285" y="159"/>
                  <a:pt x="6235" y="147"/>
                  <a:pt x="6168" y="147"/>
                </a:cubicBezTo>
                <a:close/>
                <a:moveTo>
                  <a:pt x="239" y="0"/>
                </a:moveTo>
                <a:cubicBezTo>
                  <a:pt x="195" y="0"/>
                  <a:pt x="155" y="7"/>
                  <a:pt x="121" y="22"/>
                </a:cubicBezTo>
                <a:cubicBezTo>
                  <a:pt x="86" y="37"/>
                  <a:pt x="60" y="58"/>
                  <a:pt x="40" y="84"/>
                </a:cubicBezTo>
                <a:cubicBezTo>
                  <a:pt x="21" y="111"/>
                  <a:pt x="9" y="138"/>
                  <a:pt x="5" y="167"/>
                </a:cubicBezTo>
                <a:cubicBezTo>
                  <a:pt x="1" y="195"/>
                  <a:pt x="0" y="238"/>
                  <a:pt x="0" y="295"/>
                </a:cubicBezTo>
                <a:lnTo>
                  <a:pt x="0" y="526"/>
                </a:lnTo>
                <a:cubicBezTo>
                  <a:pt x="0" y="603"/>
                  <a:pt x="6" y="661"/>
                  <a:pt x="19" y="700"/>
                </a:cubicBezTo>
                <a:cubicBezTo>
                  <a:pt x="31" y="739"/>
                  <a:pt x="57" y="769"/>
                  <a:pt x="96" y="791"/>
                </a:cubicBezTo>
                <a:cubicBezTo>
                  <a:pt x="135" y="812"/>
                  <a:pt x="185" y="823"/>
                  <a:pt x="245" y="823"/>
                </a:cubicBezTo>
                <a:cubicBezTo>
                  <a:pt x="303" y="823"/>
                  <a:pt x="352" y="810"/>
                  <a:pt x="391" y="785"/>
                </a:cubicBezTo>
                <a:cubicBezTo>
                  <a:pt x="431" y="759"/>
                  <a:pt x="456" y="729"/>
                  <a:pt x="468" y="695"/>
                </a:cubicBezTo>
                <a:cubicBezTo>
                  <a:pt x="480" y="661"/>
                  <a:pt x="485" y="603"/>
                  <a:pt x="485" y="521"/>
                </a:cubicBezTo>
                <a:lnTo>
                  <a:pt x="485" y="490"/>
                </a:lnTo>
                <a:lnTo>
                  <a:pt x="280" y="490"/>
                </a:lnTo>
                <a:lnTo>
                  <a:pt x="280" y="589"/>
                </a:lnTo>
                <a:cubicBezTo>
                  <a:pt x="280" y="633"/>
                  <a:pt x="277" y="660"/>
                  <a:pt x="273" y="672"/>
                </a:cubicBezTo>
                <a:cubicBezTo>
                  <a:pt x="268" y="684"/>
                  <a:pt x="258" y="689"/>
                  <a:pt x="243" y="689"/>
                </a:cubicBezTo>
                <a:cubicBezTo>
                  <a:pt x="227" y="689"/>
                  <a:pt x="216" y="684"/>
                  <a:pt x="212" y="672"/>
                </a:cubicBezTo>
                <a:cubicBezTo>
                  <a:pt x="207" y="660"/>
                  <a:pt x="205" y="635"/>
                  <a:pt x="205" y="597"/>
                </a:cubicBezTo>
                <a:lnTo>
                  <a:pt x="205" y="229"/>
                </a:lnTo>
                <a:cubicBezTo>
                  <a:pt x="205" y="189"/>
                  <a:pt x="207" y="163"/>
                  <a:pt x="212" y="151"/>
                </a:cubicBezTo>
                <a:cubicBezTo>
                  <a:pt x="216" y="139"/>
                  <a:pt x="227" y="133"/>
                  <a:pt x="244" y="133"/>
                </a:cubicBezTo>
                <a:cubicBezTo>
                  <a:pt x="259" y="133"/>
                  <a:pt x="269" y="138"/>
                  <a:pt x="273" y="148"/>
                </a:cubicBezTo>
                <a:cubicBezTo>
                  <a:pt x="278" y="158"/>
                  <a:pt x="280" y="183"/>
                  <a:pt x="280" y="223"/>
                </a:cubicBezTo>
                <a:lnTo>
                  <a:pt x="280" y="361"/>
                </a:lnTo>
                <a:lnTo>
                  <a:pt x="485" y="361"/>
                </a:lnTo>
                <a:lnTo>
                  <a:pt x="485" y="286"/>
                </a:lnTo>
                <a:cubicBezTo>
                  <a:pt x="485" y="212"/>
                  <a:pt x="479" y="157"/>
                  <a:pt x="467" y="122"/>
                </a:cubicBezTo>
                <a:cubicBezTo>
                  <a:pt x="454" y="87"/>
                  <a:pt x="429" y="58"/>
                  <a:pt x="389" y="35"/>
                </a:cubicBezTo>
                <a:cubicBezTo>
                  <a:pt x="350" y="11"/>
                  <a:pt x="300" y="0"/>
                  <a:pt x="239" y="0"/>
                </a:cubicBezTo>
                <a:close/>
                <a:moveTo>
                  <a:pt x="2415" y="147"/>
                </a:moveTo>
                <a:cubicBezTo>
                  <a:pt x="2389" y="147"/>
                  <a:pt x="2366" y="153"/>
                  <a:pt x="2345" y="164"/>
                </a:cubicBezTo>
                <a:cubicBezTo>
                  <a:pt x="2324" y="175"/>
                  <a:pt x="2305" y="193"/>
                  <a:pt x="2287" y="216"/>
                </a:cubicBezTo>
                <a:lnTo>
                  <a:pt x="2291" y="159"/>
                </a:lnTo>
                <a:lnTo>
                  <a:pt x="2090" y="159"/>
                </a:lnTo>
                <a:lnTo>
                  <a:pt x="2090" y="899"/>
                </a:lnTo>
                <a:lnTo>
                  <a:pt x="2287" y="899"/>
                </a:lnTo>
                <a:lnTo>
                  <a:pt x="2287" y="750"/>
                </a:lnTo>
                <a:cubicBezTo>
                  <a:pt x="2304" y="773"/>
                  <a:pt x="2323" y="790"/>
                  <a:pt x="2344" y="801"/>
                </a:cubicBezTo>
                <a:cubicBezTo>
                  <a:pt x="2365" y="813"/>
                  <a:pt x="2388" y="818"/>
                  <a:pt x="2412" y="818"/>
                </a:cubicBezTo>
                <a:cubicBezTo>
                  <a:pt x="2443" y="818"/>
                  <a:pt x="2469" y="811"/>
                  <a:pt x="2490" y="796"/>
                </a:cubicBezTo>
                <a:cubicBezTo>
                  <a:pt x="2512" y="781"/>
                  <a:pt x="2526" y="761"/>
                  <a:pt x="2533" y="737"/>
                </a:cubicBezTo>
                <a:cubicBezTo>
                  <a:pt x="2540" y="712"/>
                  <a:pt x="2544" y="670"/>
                  <a:pt x="2544" y="611"/>
                </a:cubicBezTo>
                <a:lnTo>
                  <a:pt x="2544" y="338"/>
                </a:lnTo>
                <a:cubicBezTo>
                  <a:pt x="2544" y="286"/>
                  <a:pt x="2541" y="250"/>
                  <a:pt x="2536" y="229"/>
                </a:cubicBezTo>
                <a:cubicBezTo>
                  <a:pt x="2530" y="207"/>
                  <a:pt x="2516" y="188"/>
                  <a:pt x="2494" y="172"/>
                </a:cubicBezTo>
                <a:cubicBezTo>
                  <a:pt x="2472" y="155"/>
                  <a:pt x="2445" y="147"/>
                  <a:pt x="2415" y="147"/>
                </a:cubicBezTo>
                <a:close/>
                <a:moveTo>
                  <a:pt x="5199" y="147"/>
                </a:moveTo>
                <a:cubicBezTo>
                  <a:pt x="5174" y="147"/>
                  <a:pt x="5151" y="153"/>
                  <a:pt x="5130" y="164"/>
                </a:cubicBezTo>
                <a:cubicBezTo>
                  <a:pt x="5109" y="175"/>
                  <a:pt x="5089" y="193"/>
                  <a:pt x="5072" y="216"/>
                </a:cubicBezTo>
                <a:lnTo>
                  <a:pt x="5075" y="159"/>
                </a:lnTo>
                <a:lnTo>
                  <a:pt x="4875" y="159"/>
                </a:lnTo>
                <a:lnTo>
                  <a:pt x="4875" y="899"/>
                </a:lnTo>
                <a:lnTo>
                  <a:pt x="5072" y="899"/>
                </a:lnTo>
                <a:lnTo>
                  <a:pt x="5072" y="750"/>
                </a:lnTo>
                <a:cubicBezTo>
                  <a:pt x="5089" y="773"/>
                  <a:pt x="5108" y="790"/>
                  <a:pt x="5129" y="801"/>
                </a:cubicBezTo>
                <a:cubicBezTo>
                  <a:pt x="5150" y="813"/>
                  <a:pt x="5172" y="818"/>
                  <a:pt x="5197" y="818"/>
                </a:cubicBezTo>
                <a:cubicBezTo>
                  <a:pt x="5227" y="818"/>
                  <a:pt x="5253" y="811"/>
                  <a:pt x="5275" y="796"/>
                </a:cubicBezTo>
                <a:cubicBezTo>
                  <a:pt x="5297" y="781"/>
                  <a:pt x="5311" y="761"/>
                  <a:pt x="5318" y="737"/>
                </a:cubicBezTo>
                <a:cubicBezTo>
                  <a:pt x="5325" y="712"/>
                  <a:pt x="5329" y="670"/>
                  <a:pt x="5329" y="611"/>
                </a:cubicBezTo>
                <a:lnTo>
                  <a:pt x="5329" y="338"/>
                </a:lnTo>
                <a:cubicBezTo>
                  <a:pt x="5329" y="286"/>
                  <a:pt x="5326" y="250"/>
                  <a:pt x="5320" y="229"/>
                </a:cubicBezTo>
                <a:cubicBezTo>
                  <a:pt x="5315" y="207"/>
                  <a:pt x="5301" y="188"/>
                  <a:pt x="5278" y="172"/>
                </a:cubicBezTo>
                <a:cubicBezTo>
                  <a:pt x="5256" y="155"/>
                  <a:pt x="5230" y="147"/>
                  <a:pt x="5199" y="147"/>
                </a:cubicBezTo>
                <a:close/>
                <a:moveTo>
                  <a:pt x="7098" y="159"/>
                </a:moveTo>
                <a:lnTo>
                  <a:pt x="7098" y="183"/>
                </a:lnTo>
                <a:cubicBezTo>
                  <a:pt x="7098" y="294"/>
                  <a:pt x="7090" y="390"/>
                  <a:pt x="7073" y="472"/>
                </a:cubicBezTo>
                <a:cubicBezTo>
                  <a:pt x="7057" y="553"/>
                  <a:pt x="7037" y="613"/>
                  <a:pt x="7012" y="652"/>
                </a:cubicBezTo>
                <a:lnTo>
                  <a:pt x="6970" y="652"/>
                </a:lnTo>
                <a:lnTo>
                  <a:pt x="6970" y="932"/>
                </a:lnTo>
                <a:lnTo>
                  <a:pt x="7102" y="932"/>
                </a:lnTo>
                <a:lnTo>
                  <a:pt x="7102" y="807"/>
                </a:lnTo>
                <a:lnTo>
                  <a:pt x="7434" y="807"/>
                </a:lnTo>
                <a:lnTo>
                  <a:pt x="7434" y="932"/>
                </a:lnTo>
                <a:lnTo>
                  <a:pt x="7565" y="932"/>
                </a:lnTo>
                <a:lnTo>
                  <a:pt x="7565" y="651"/>
                </a:lnTo>
                <a:lnTo>
                  <a:pt x="7523" y="651"/>
                </a:lnTo>
                <a:lnTo>
                  <a:pt x="7523" y="159"/>
                </a:lnTo>
                <a:close/>
              </a:path>
            </a:pathLst>
          </a:custGeom>
          <a:gradFill>
            <a:gsLst>
              <a:gs pos="0">
                <a:srgbClr val="707070"/>
              </a:gs>
              <a:gs pos="50000">
                <a:srgbClr val="FFFFFF"/>
              </a:gs>
              <a:gs pos="100000">
                <a:srgbClr val="707070"/>
              </a:gs>
            </a:gsLst>
            <a:lin ang="2700000" scaled="0"/>
          </a:gradFill>
          <a:ln>
            <a:noFill/>
          </a:ln>
        </p:spPr>
      </p:sp>
      <p:sp>
        <p:nvSpPr>
          <p:cNvPr id="85" name="Shape 85"/>
          <p:cNvSpPr/>
          <p:nvPr/>
        </p:nvSpPr>
        <p:spPr>
          <a:xfrm>
            <a:off x="8839200" y="6477000"/>
            <a:ext cx="304799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95999"/>
                </a:lnTo>
                <a:lnTo>
                  <a:pt x="15000" y="24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85800" y="-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1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Пещеры   Фразасси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88721" y="1928801"/>
            <a:ext cx="4775221" cy="4486333"/>
          </a:xfrm>
          <a:prstGeom prst="rect">
            <a:avLst/>
          </a:prstGeom>
        </p:spPr>
      </p:pic>
      <p:sp>
        <p:nvSpPr>
          <p:cNvPr id="92" name="Shape 92"/>
          <p:cNvSpPr/>
          <p:nvPr/>
        </p:nvSpPr>
        <p:spPr>
          <a:xfrm>
            <a:off x="357158" y="1928801"/>
            <a:ext cx="4806787" cy="4486333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FFAE0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5486400" y="2667000"/>
            <a:ext cx="3360738" cy="2647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пещерах известковых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гор Центральной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Италии находятся одни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 самых живописных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мире образцов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сталактитов и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сталагмитов</a:t>
            </a:r>
          </a:p>
        </p:txBody>
      </p:sp>
      <p:sp>
        <p:nvSpPr>
          <p:cNvPr id="94" name="Shape 94"/>
          <p:cNvSpPr/>
          <p:nvPr/>
        </p:nvSpPr>
        <p:spPr>
          <a:xfrm rot="-1286569">
            <a:off x="6553199" y="5867399"/>
            <a:ext cx="1981200" cy="447675"/>
          </a:xfrm>
          <a:custGeom>
            <a:avLst/>
            <a:gdLst/>
            <a:ahLst/>
            <a:cxnLst/>
            <a:rect l="0" t="0" r="0" b="0"/>
            <a:pathLst>
              <a:path w="3056" h="671" extrusionOk="0">
                <a:moveTo>
                  <a:pt x="2872" y="246"/>
                </a:moveTo>
                <a:cubicBezTo>
                  <a:pt x="2883" y="246"/>
                  <a:pt x="2895" y="248"/>
                  <a:pt x="2908" y="251"/>
                </a:cubicBezTo>
                <a:lnTo>
                  <a:pt x="2908" y="427"/>
                </a:lnTo>
                <a:cubicBezTo>
                  <a:pt x="2903" y="428"/>
                  <a:pt x="2899" y="428"/>
                  <a:pt x="2895" y="428"/>
                </a:cubicBezTo>
                <a:cubicBezTo>
                  <a:pt x="2860" y="428"/>
                  <a:pt x="2831" y="419"/>
                  <a:pt x="2808" y="400"/>
                </a:cubicBezTo>
                <a:cubicBezTo>
                  <a:pt x="2785" y="381"/>
                  <a:pt x="2773" y="357"/>
                  <a:pt x="2773" y="329"/>
                </a:cubicBezTo>
                <a:cubicBezTo>
                  <a:pt x="2773" y="306"/>
                  <a:pt x="2782" y="287"/>
                  <a:pt x="2798" y="270"/>
                </a:cubicBezTo>
                <a:cubicBezTo>
                  <a:pt x="2814" y="254"/>
                  <a:pt x="2839" y="246"/>
                  <a:pt x="2872" y="246"/>
                </a:cubicBezTo>
                <a:close/>
                <a:moveTo>
                  <a:pt x="1425" y="395"/>
                </a:moveTo>
                <a:lnTo>
                  <a:pt x="1425" y="565"/>
                </a:lnTo>
                <a:cubicBezTo>
                  <a:pt x="1385" y="598"/>
                  <a:pt x="1352" y="614"/>
                  <a:pt x="1328" y="614"/>
                </a:cubicBezTo>
                <a:cubicBezTo>
                  <a:pt x="1309" y="614"/>
                  <a:pt x="1293" y="607"/>
                  <a:pt x="1279" y="591"/>
                </a:cubicBezTo>
                <a:cubicBezTo>
                  <a:pt x="1265" y="576"/>
                  <a:pt x="1258" y="556"/>
                  <a:pt x="1258" y="533"/>
                </a:cubicBezTo>
                <a:cubicBezTo>
                  <a:pt x="1258" y="514"/>
                  <a:pt x="1264" y="497"/>
                  <a:pt x="1275" y="481"/>
                </a:cubicBezTo>
                <a:cubicBezTo>
                  <a:pt x="1286" y="466"/>
                  <a:pt x="1304" y="451"/>
                  <a:pt x="1330" y="437"/>
                </a:cubicBezTo>
                <a:cubicBezTo>
                  <a:pt x="1344" y="428"/>
                  <a:pt x="1376" y="415"/>
                  <a:pt x="1425" y="395"/>
                </a:cubicBezTo>
                <a:close/>
                <a:moveTo>
                  <a:pt x="0" y="0"/>
                </a:moveTo>
                <a:lnTo>
                  <a:pt x="0" y="18"/>
                </a:lnTo>
                <a:cubicBezTo>
                  <a:pt x="41" y="19"/>
                  <a:pt x="67" y="25"/>
                  <a:pt x="78" y="37"/>
                </a:cubicBezTo>
                <a:cubicBezTo>
                  <a:pt x="90" y="49"/>
                  <a:pt x="95" y="76"/>
                  <a:pt x="95" y="120"/>
                </a:cubicBezTo>
                <a:lnTo>
                  <a:pt x="95" y="541"/>
                </a:lnTo>
                <a:cubicBezTo>
                  <a:pt x="95" y="585"/>
                  <a:pt x="90" y="612"/>
                  <a:pt x="78" y="624"/>
                </a:cubicBezTo>
                <a:cubicBezTo>
                  <a:pt x="67" y="636"/>
                  <a:pt x="41" y="642"/>
                  <a:pt x="0" y="644"/>
                </a:cubicBezTo>
                <a:lnTo>
                  <a:pt x="0" y="662"/>
                </a:lnTo>
                <a:lnTo>
                  <a:pt x="285" y="662"/>
                </a:lnTo>
                <a:lnTo>
                  <a:pt x="285" y="644"/>
                </a:lnTo>
                <a:cubicBezTo>
                  <a:pt x="253" y="643"/>
                  <a:pt x="231" y="640"/>
                  <a:pt x="218" y="634"/>
                </a:cubicBezTo>
                <a:cubicBezTo>
                  <a:pt x="206" y="629"/>
                  <a:pt x="198" y="621"/>
                  <a:pt x="194" y="612"/>
                </a:cubicBezTo>
                <a:cubicBezTo>
                  <a:pt x="191" y="602"/>
                  <a:pt x="189" y="583"/>
                  <a:pt x="189" y="555"/>
                </a:cubicBezTo>
                <a:lnTo>
                  <a:pt x="496" y="161"/>
                </a:lnTo>
                <a:lnTo>
                  <a:pt x="496" y="541"/>
                </a:lnTo>
                <a:cubicBezTo>
                  <a:pt x="496" y="584"/>
                  <a:pt x="490" y="612"/>
                  <a:pt x="479" y="624"/>
                </a:cubicBezTo>
                <a:cubicBezTo>
                  <a:pt x="468" y="636"/>
                  <a:pt x="441" y="642"/>
                  <a:pt x="399" y="644"/>
                </a:cubicBezTo>
                <a:lnTo>
                  <a:pt x="399" y="662"/>
                </a:lnTo>
                <a:lnTo>
                  <a:pt x="686" y="662"/>
                </a:lnTo>
                <a:lnTo>
                  <a:pt x="686" y="644"/>
                </a:lnTo>
                <a:cubicBezTo>
                  <a:pt x="645" y="642"/>
                  <a:pt x="618" y="636"/>
                  <a:pt x="607" y="624"/>
                </a:cubicBezTo>
                <a:cubicBezTo>
                  <a:pt x="596" y="612"/>
                  <a:pt x="590" y="585"/>
                  <a:pt x="590" y="541"/>
                </a:cubicBezTo>
                <a:lnTo>
                  <a:pt x="590" y="120"/>
                </a:lnTo>
                <a:cubicBezTo>
                  <a:pt x="590" y="76"/>
                  <a:pt x="596" y="49"/>
                  <a:pt x="607" y="37"/>
                </a:cubicBezTo>
                <a:cubicBezTo>
                  <a:pt x="618" y="25"/>
                  <a:pt x="645" y="19"/>
                  <a:pt x="686" y="18"/>
                </a:cubicBezTo>
                <a:lnTo>
                  <a:pt x="686" y="0"/>
                </a:lnTo>
                <a:lnTo>
                  <a:pt x="399" y="0"/>
                </a:lnTo>
                <a:lnTo>
                  <a:pt x="399" y="18"/>
                </a:lnTo>
                <a:cubicBezTo>
                  <a:pt x="438" y="18"/>
                  <a:pt x="464" y="23"/>
                  <a:pt x="477" y="34"/>
                </a:cubicBezTo>
                <a:cubicBezTo>
                  <a:pt x="490" y="44"/>
                  <a:pt x="496" y="69"/>
                  <a:pt x="496" y="109"/>
                </a:cubicBezTo>
                <a:lnTo>
                  <a:pt x="189" y="501"/>
                </a:lnTo>
                <a:lnTo>
                  <a:pt x="189" y="120"/>
                </a:lnTo>
                <a:cubicBezTo>
                  <a:pt x="189" y="76"/>
                  <a:pt x="195" y="49"/>
                  <a:pt x="206" y="37"/>
                </a:cubicBezTo>
                <a:cubicBezTo>
                  <a:pt x="217" y="25"/>
                  <a:pt x="244" y="19"/>
                  <a:pt x="285" y="18"/>
                </a:cubicBezTo>
                <a:lnTo>
                  <a:pt x="285" y="0"/>
                </a:lnTo>
                <a:close/>
                <a:moveTo>
                  <a:pt x="728" y="214"/>
                </a:moveTo>
                <a:lnTo>
                  <a:pt x="709" y="335"/>
                </a:lnTo>
                <a:lnTo>
                  <a:pt x="731" y="335"/>
                </a:lnTo>
                <a:cubicBezTo>
                  <a:pt x="738" y="308"/>
                  <a:pt x="746" y="289"/>
                  <a:pt x="755" y="276"/>
                </a:cubicBezTo>
                <a:cubicBezTo>
                  <a:pt x="764" y="263"/>
                  <a:pt x="774" y="255"/>
                  <a:pt x="784" y="251"/>
                </a:cubicBezTo>
                <a:cubicBezTo>
                  <a:pt x="794" y="248"/>
                  <a:pt x="813" y="246"/>
                  <a:pt x="841" y="246"/>
                </a:cubicBezTo>
                <a:lnTo>
                  <a:pt x="881" y="246"/>
                </a:lnTo>
                <a:lnTo>
                  <a:pt x="881" y="557"/>
                </a:lnTo>
                <a:cubicBezTo>
                  <a:pt x="881" y="595"/>
                  <a:pt x="877" y="619"/>
                  <a:pt x="868" y="628"/>
                </a:cubicBezTo>
                <a:cubicBezTo>
                  <a:pt x="859" y="638"/>
                  <a:pt x="839" y="643"/>
                  <a:pt x="808" y="644"/>
                </a:cubicBezTo>
                <a:lnTo>
                  <a:pt x="808" y="662"/>
                </a:lnTo>
                <a:lnTo>
                  <a:pt x="1051" y="662"/>
                </a:lnTo>
                <a:lnTo>
                  <a:pt x="1051" y="644"/>
                </a:lnTo>
                <a:cubicBezTo>
                  <a:pt x="1018" y="643"/>
                  <a:pt x="997" y="641"/>
                  <a:pt x="988" y="638"/>
                </a:cubicBezTo>
                <a:cubicBezTo>
                  <a:pt x="979" y="635"/>
                  <a:pt x="973" y="629"/>
                  <a:pt x="968" y="620"/>
                </a:cubicBezTo>
                <a:cubicBezTo>
                  <a:pt x="964" y="611"/>
                  <a:pt x="962" y="590"/>
                  <a:pt x="962" y="557"/>
                </a:cubicBezTo>
                <a:lnTo>
                  <a:pt x="962" y="246"/>
                </a:lnTo>
                <a:lnTo>
                  <a:pt x="1001" y="246"/>
                </a:lnTo>
                <a:cubicBezTo>
                  <a:pt x="1030" y="246"/>
                  <a:pt x="1050" y="248"/>
                  <a:pt x="1062" y="252"/>
                </a:cubicBezTo>
                <a:cubicBezTo>
                  <a:pt x="1073" y="257"/>
                  <a:pt x="1084" y="265"/>
                  <a:pt x="1093" y="279"/>
                </a:cubicBezTo>
                <a:cubicBezTo>
                  <a:pt x="1102" y="292"/>
                  <a:pt x="1108" y="311"/>
                  <a:pt x="1112" y="335"/>
                </a:cubicBezTo>
                <a:lnTo>
                  <a:pt x="1134" y="335"/>
                </a:lnTo>
                <a:lnTo>
                  <a:pt x="1115" y="214"/>
                </a:lnTo>
                <a:close/>
                <a:moveTo>
                  <a:pt x="2106" y="214"/>
                </a:moveTo>
                <a:lnTo>
                  <a:pt x="2106" y="233"/>
                </a:lnTo>
                <a:cubicBezTo>
                  <a:pt x="2129" y="233"/>
                  <a:pt x="2144" y="235"/>
                  <a:pt x="2152" y="241"/>
                </a:cubicBezTo>
                <a:cubicBezTo>
                  <a:pt x="2159" y="246"/>
                  <a:pt x="2165" y="251"/>
                  <a:pt x="2168" y="258"/>
                </a:cubicBezTo>
                <a:cubicBezTo>
                  <a:pt x="2172" y="264"/>
                  <a:pt x="2174" y="284"/>
                  <a:pt x="2174" y="319"/>
                </a:cubicBezTo>
                <a:lnTo>
                  <a:pt x="2174" y="557"/>
                </a:lnTo>
                <a:cubicBezTo>
                  <a:pt x="2174" y="593"/>
                  <a:pt x="2170" y="617"/>
                  <a:pt x="2162" y="628"/>
                </a:cubicBezTo>
                <a:cubicBezTo>
                  <a:pt x="2153" y="638"/>
                  <a:pt x="2135" y="644"/>
                  <a:pt x="2106" y="644"/>
                </a:cubicBezTo>
                <a:lnTo>
                  <a:pt x="2106" y="662"/>
                </a:lnTo>
                <a:lnTo>
                  <a:pt x="2312" y="662"/>
                </a:lnTo>
                <a:lnTo>
                  <a:pt x="2312" y="644"/>
                </a:lnTo>
                <a:cubicBezTo>
                  <a:pt x="2289" y="643"/>
                  <a:pt x="2273" y="638"/>
                  <a:pt x="2266" y="627"/>
                </a:cubicBezTo>
                <a:cubicBezTo>
                  <a:pt x="2259" y="617"/>
                  <a:pt x="2255" y="598"/>
                  <a:pt x="2254" y="570"/>
                </a:cubicBezTo>
                <a:lnTo>
                  <a:pt x="2448" y="346"/>
                </a:lnTo>
                <a:lnTo>
                  <a:pt x="2448" y="557"/>
                </a:lnTo>
                <a:cubicBezTo>
                  <a:pt x="2448" y="595"/>
                  <a:pt x="2443" y="619"/>
                  <a:pt x="2434" y="629"/>
                </a:cubicBezTo>
                <a:cubicBezTo>
                  <a:pt x="2425" y="639"/>
                  <a:pt x="2407" y="644"/>
                  <a:pt x="2380" y="644"/>
                </a:cubicBezTo>
                <a:lnTo>
                  <a:pt x="2380" y="662"/>
                </a:lnTo>
                <a:lnTo>
                  <a:pt x="2596" y="662"/>
                </a:lnTo>
                <a:lnTo>
                  <a:pt x="2596" y="644"/>
                </a:lnTo>
                <a:cubicBezTo>
                  <a:pt x="2573" y="644"/>
                  <a:pt x="2558" y="641"/>
                  <a:pt x="2550" y="636"/>
                </a:cubicBezTo>
                <a:cubicBezTo>
                  <a:pt x="2543" y="631"/>
                  <a:pt x="2537" y="625"/>
                  <a:pt x="2534" y="618"/>
                </a:cubicBezTo>
                <a:cubicBezTo>
                  <a:pt x="2530" y="612"/>
                  <a:pt x="2528" y="591"/>
                  <a:pt x="2528" y="557"/>
                </a:cubicBezTo>
                <a:lnTo>
                  <a:pt x="2528" y="319"/>
                </a:lnTo>
                <a:cubicBezTo>
                  <a:pt x="2528" y="284"/>
                  <a:pt x="2530" y="262"/>
                  <a:pt x="2535" y="256"/>
                </a:cubicBezTo>
                <a:cubicBezTo>
                  <a:pt x="2539" y="249"/>
                  <a:pt x="2545" y="244"/>
                  <a:pt x="2552" y="240"/>
                </a:cubicBezTo>
                <a:cubicBezTo>
                  <a:pt x="2560" y="235"/>
                  <a:pt x="2574" y="233"/>
                  <a:pt x="2596" y="233"/>
                </a:cubicBezTo>
                <a:lnTo>
                  <a:pt x="2596" y="214"/>
                </a:lnTo>
                <a:lnTo>
                  <a:pt x="2388" y="214"/>
                </a:lnTo>
                <a:lnTo>
                  <a:pt x="2388" y="233"/>
                </a:lnTo>
                <a:cubicBezTo>
                  <a:pt x="2410" y="233"/>
                  <a:pt x="2425" y="238"/>
                  <a:pt x="2434" y="248"/>
                </a:cubicBezTo>
                <a:cubicBezTo>
                  <a:pt x="2442" y="258"/>
                  <a:pt x="2447" y="275"/>
                  <a:pt x="2448" y="300"/>
                </a:cubicBezTo>
                <a:lnTo>
                  <a:pt x="2254" y="524"/>
                </a:lnTo>
                <a:lnTo>
                  <a:pt x="2254" y="319"/>
                </a:lnTo>
                <a:cubicBezTo>
                  <a:pt x="2254" y="284"/>
                  <a:pt x="2256" y="262"/>
                  <a:pt x="2261" y="256"/>
                </a:cubicBezTo>
                <a:cubicBezTo>
                  <a:pt x="2265" y="249"/>
                  <a:pt x="2271" y="244"/>
                  <a:pt x="2278" y="240"/>
                </a:cubicBezTo>
                <a:cubicBezTo>
                  <a:pt x="2286" y="235"/>
                  <a:pt x="2300" y="233"/>
                  <a:pt x="2322" y="233"/>
                </a:cubicBezTo>
                <a:lnTo>
                  <a:pt x="2322" y="214"/>
                </a:lnTo>
                <a:close/>
                <a:moveTo>
                  <a:pt x="2857" y="214"/>
                </a:moveTo>
                <a:cubicBezTo>
                  <a:pt x="2793" y="214"/>
                  <a:pt x="2747" y="226"/>
                  <a:pt x="2720" y="248"/>
                </a:cubicBezTo>
                <a:cubicBezTo>
                  <a:pt x="2693" y="270"/>
                  <a:pt x="2680" y="296"/>
                  <a:pt x="2680" y="327"/>
                </a:cubicBezTo>
                <a:cubicBezTo>
                  <a:pt x="2680" y="380"/>
                  <a:pt x="2717" y="420"/>
                  <a:pt x="2792" y="446"/>
                </a:cubicBezTo>
                <a:lnTo>
                  <a:pt x="2687" y="594"/>
                </a:lnTo>
                <a:cubicBezTo>
                  <a:pt x="2670" y="618"/>
                  <a:pt x="2658" y="633"/>
                  <a:pt x="2652" y="637"/>
                </a:cubicBezTo>
                <a:cubicBezTo>
                  <a:pt x="2646" y="641"/>
                  <a:pt x="2634" y="644"/>
                  <a:pt x="2618" y="644"/>
                </a:cubicBezTo>
                <a:lnTo>
                  <a:pt x="2618" y="662"/>
                </a:lnTo>
                <a:lnTo>
                  <a:pt x="2729" y="662"/>
                </a:lnTo>
                <a:lnTo>
                  <a:pt x="2872" y="459"/>
                </a:lnTo>
                <a:cubicBezTo>
                  <a:pt x="2880" y="460"/>
                  <a:pt x="2885" y="460"/>
                  <a:pt x="2888" y="460"/>
                </a:cubicBezTo>
                <a:lnTo>
                  <a:pt x="2908" y="459"/>
                </a:lnTo>
                <a:lnTo>
                  <a:pt x="2908" y="557"/>
                </a:lnTo>
                <a:cubicBezTo>
                  <a:pt x="2908" y="595"/>
                  <a:pt x="2903" y="619"/>
                  <a:pt x="2894" y="629"/>
                </a:cubicBezTo>
                <a:cubicBezTo>
                  <a:pt x="2885" y="639"/>
                  <a:pt x="2867" y="644"/>
                  <a:pt x="2840" y="644"/>
                </a:cubicBezTo>
                <a:lnTo>
                  <a:pt x="2840" y="662"/>
                </a:lnTo>
                <a:lnTo>
                  <a:pt x="3056" y="662"/>
                </a:lnTo>
                <a:lnTo>
                  <a:pt x="3056" y="644"/>
                </a:lnTo>
                <a:cubicBezTo>
                  <a:pt x="3036" y="644"/>
                  <a:pt x="3021" y="641"/>
                  <a:pt x="3011" y="635"/>
                </a:cubicBezTo>
                <a:cubicBezTo>
                  <a:pt x="3001" y="629"/>
                  <a:pt x="2995" y="622"/>
                  <a:pt x="2992" y="613"/>
                </a:cubicBezTo>
                <a:cubicBezTo>
                  <a:pt x="2990" y="604"/>
                  <a:pt x="2988" y="585"/>
                  <a:pt x="2988" y="557"/>
                </a:cubicBezTo>
                <a:lnTo>
                  <a:pt x="2988" y="319"/>
                </a:lnTo>
                <a:cubicBezTo>
                  <a:pt x="2988" y="290"/>
                  <a:pt x="2990" y="271"/>
                  <a:pt x="2993" y="262"/>
                </a:cubicBezTo>
                <a:cubicBezTo>
                  <a:pt x="2996" y="254"/>
                  <a:pt x="3002" y="247"/>
                  <a:pt x="3011" y="241"/>
                </a:cubicBezTo>
                <a:cubicBezTo>
                  <a:pt x="3021" y="236"/>
                  <a:pt x="3036" y="233"/>
                  <a:pt x="3056" y="233"/>
                </a:cubicBezTo>
                <a:lnTo>
                  <a:pt x="3056" y="214"/>
                </a:lnTo>
                <a:close/>
                <a:moveTo>
                  <a:pt x="1662" y="214"/>
                </a:moveTo>
                <a:lnTo>
                  <a:pt x="1662" y="233"/>
                </a:lnTo>
                <a:cubicBezTo>
                  <a:pt x="1692" y="235"/>
                  <a:pt x="1711" y="242"/>
                  <a:pt x="1718" y="253"/>
                </a:cubicBezTo>
                <a:cubicBezTo>
                  <a:pt x="1725" y="264"/>
                  <a:pt x="1729" y="295"/>
                  <a:pt x="1729" y="346"/>
                </a:cubicBezTo>
                <a:lnTo>
                  <a:pt x="1729" y="444"/>
                </a:lnTo>
                <a:cubicBezTo>
                  <a:pt x="1729" y="506"/>
                  <a:pt x="1726" y="549"/>
                  <a:pt x="1719" y="574"/>
                </a:cubicBezTo>
                <a:cubicBezTo>
                  <a:pt x="1712" y="598"/>
                  <a:pt x="1702" y="610"/>
                  <a:pt x="1687" y="610"/>
                </a:cubicBezTo>
                <a:cubicBezTo>
                  <a:pt x="1680" y="610"/>
                  <a:pt x="1671" y="604"/>
                  <a:pt x="1658" y="592"/>
                </a:cubicBezTo>
                <a:cubicBezTo>
                  <a:pt x="1648" y="582"/>
                  <a:pt x="1638" y="578"/>
                  <a:pt x="1626" y="578"/>
                </a:cubicBezTo>
                <a:cubicBezTo>
                  <a:pt x="1616" y="578"/>
                  <a:pt x="1607" y="581"/>
                  <a:pt x="1600" y="589"/>
                </a:cubicBezTo>
                <a:cubicBezTo>
                  <a:pt x="1594" y="596"/>
                  <a:pt x="1590" y="606"/>
                  <a:pt x="1590" y="618"/>
                </a:cubicBezTo>
                <a:cubicBezTo>
                  <a:pt x="1590" y="652"/>
                  <a:pt x="1611" y="669"/>
                  <a:pt x="1653" y="669"/>
                </a:cubicBezTo>
                <a:cubicBezTo>
                  <a:pt x="1677" y="669"/>
                  <a:pt x="1698" y="663"/>
                  <a:pt x="1717" y="649"/>
                </a:cubicBezTo>
                <a:cubicBezTo>
                  <a:pt x="1736" y="635"/>
                  <a:pt x="1748" y="614"/>
                  <a:pt x="1755" y="585"/>
                </a:cubicBezTo>
                <a:cubicBezTo>
                  <a:pt x="1761" y="556"/>
                  <a:pt x="1764" y="506"/>
                  <a:pt x="1764" y="435"/>
                </a:cubicBezTo>
                <a:lnTo>
                  <a:pt x="1764" y="246"/>
                </a:lnTo>
                <a:lnTo>
                  <a:pt x="1913" y="246"/>
                </a:lnTo>
                <a:lnTo>
                  <a:pt x="1913" y="557"/>
                </a:lnTo>
                <a:cubicBezTo>
                  <a:pt x="1913" y="590"/>
                  <a:pt x="1910" y="611"/>
                  <a:pt x="1905" y="621"/>
                </a:cubicBezTo>
                <a:cubicBezTo>
                  <a:pt x="1899" y="631"/>
                  <a:pt x="1892" y="637"/>
                  <a:pt x="1882" y="640"/>
                </a:cubicBezTo>
                <a:cubicBezTo>
                  <a:pt x="1872" y="642"/>
                  <a:pt x="1855" y="644"/>
                  <a:pt x="1830" y="644"/>
                </a:cubicBezTo>
                <a:lnTo>
                  <a:pt x="1830" y="662"/>
                </a:lnTo>
                <a:lnTo>
                  <a:pt x="2062" y="662"/>
                </a:lnTo>
                <a:lnTo>
                  <a:pt x="2062" y="644"/>
                </a:lnTo>
                <a:cubicBezTo>
                  <a:pt x="2039" y="644"/>
                  <a:pt x="2023" y="641"/>
                  <a:pt x="2016" y="636"/>
                </a:cubicBezTo>
                <a:cubicBezTo>
                  <a:pt x="2008" y="631"/>
                  <a:pt x="2003" y="625"/>
                  <a:pt x="1999" y="618"/>
                </a:cubicBezTo>
                <a:cubicBezTo>
                  <a:pt x="1995" y="612"/>
                  <a:pt x="1994" y="591"/>
                  <a:pt x="1994" y="557"/>
                </a:cubicBezTo>
                <a:lnTo>
                  <a:pt x="1994" y="319"/>
                </a:lnTo>
                <a:cubicBezTo>
                  <a:pt x="1994" y="284"/>
                  <a:pt x="1996" y="262"/>
                  <a:pt x="2000" y="256"/>
                </a:cubicBezTo>
                <a:cubicBezTo>
                  <a:pt x="2004" y="249"/>
                  <a:pt x="2010" y="244"/>
                  <a:pt x="2017" y="240"/>
                </a:cubicBezTo>
                <a:cubicBezTo>
                  <a:pt x="2025" y="235"/>
                  <a:pt x="2039" y="233"/>
                  <a:pt x="2062" y="233"/>
                </a:cubicBezTo>
                <a:lnTo>
                  <a:pt x="2062" y="214"/>
                </a:lnTo>
                <a:close/>
                <a:moveTo>
                  <a:pt x="1357" y="201"/>
                </a:moveTo>
                <a:cubicBezTo>
                  <a:pt x="1305" y="201"/>
                  <a:pt x="1265" y="213"/>
                  <a:pt x="1236" y="236"/>
                </a:cubicBezTo>
                <a:cubicBezTo>
                  <a:pt x="1208" y="260"/>
                  <a:pt x="1193" y="285"/>
                  <a:pt x="1193" y="313"/>
                </a:cubicBezTo>
                <a:cubicBezTo>
                  <a:pt x="1193" y="328"/>
                  <a:pt x="1197" y="340"/>
                  <a:pt x="1205" y="348"/>
                </a:cubicBezTo>
                <a:cubicBezTo>
                  <a:pt x="1212" y="357"/>
                  <a:pt x="1222" y="361"/>
                  <a:pt x="1234" y="361"/>
                </a:cubicBezTo>
                <a:cubicBezTo>
                  <a:pt x="1247" y="361"/>
                  <a:pt x="1257" y="357"/>
                  <a:pt x="1264" y="349"/>
                </a:cubicBezTo>
                <a:cubicBezTo>
                  <a:pt x="1272" y="340"/>
                  <a:pt x="1276" y="329"/>
                  <a:pt x="1276" y="314"/>
                </a:cubicBezTo>
                <a:lnTo>
                  <a:pt x="1275" y="286"/>
                </a:lnTo>
                <a:cubicBezTo>
                  <a:pt x="1275" y="271"/>
                  <a:pt x="1281" y="259"/>
                  <a:pt x="1293" y="248"/>
                </a:cubicBezTo>
                <a:cubicBezTo>
                  <a:pt x="1305" y="236"/>
                  <a:pt x="1322" y="231"/>
                  <a:pt x="1342" y="231"/>
                </a:cubicBezTo>
                <a:cubicBezTo>
                  <a:pt x="1369" y="231"/>
                  <a:pt x="1390" y="239"/>
                  <a:pt x="1404" y="256"/>
                </a:cubicBezTo>
                <a:cubicBezTo>
                  <a:pt x="1418" y="272"/>
                  <a:pt x="1425" y="303"/>
                  <a:pt x="1425" y="348"/>
                </a:cubicBezTo>
                <a:lnTo>
                  <a:pt x="1425" y="365"/>
                </a:lnTo>
                <a:cubicBezTo>
                  <a:pt x="1348" y="393"/>
                  <a:pt x="1293" y="417"/>
                  <a:pt x="1260" y="437"/>
                </a:cubicBezTo>
                <a:cubicBezTo>
                  <a:pt x="1227" y="456"/>
                  <a:pt x="1204" y="477"/>
                  <a:pt x="1191" y="499"/>
                </a:cubicBezTo>
                <a:cubicBezTo>
                  <a:pt x="1181" y="515"/>
                  <a:pt x="1176" y="534"/>
                  <a:pt x="1176" y="556"/>
                </a:cubicBezTo>
                <a:cubicBezTo>
                  <a:pt x="1176" y="590"/>
                  <a:pt x="1186" y="618"/>
                  <a:pt x="1206" y="639"/>
                </a:cubicBezTo>
                <a:cubicBezTo>
                  <a:pt x="1226" y="660"/>
                  <a:pt x="1252" y="671"/>
                  <a:pt x="1283" y="671"/>
                </a:cubicBezTo>
                <a:cubicBezTo>
                  <a:pt x="1303" y="671"/>
                  <a:pt x="1321" y="667"/>
                  <a:pt x="1339" y="659"/>
                </a:cubicBezTo>
                <a:cubicBezTo>
                  <a:pt x="1351" y="653"/>
                  <a:pt x="1379" y="633"/>
                  <a:pt x="1425" y="597"/>
                </a:cubicBezTo>
                <a:cubicBezTo>
                  <a:pt x="1426" y="624"/>
                  <a:pt x="1430" y="643"/>
                  <a:pt x="1440" y="654"/>
                </a:cubicBezTo>
                <a:cubicBezTo>
                  <a:pt x="1449" y="665"/>
                  <a:pt x="1462" y="670"/>
                  <a:pt x="1478" y="670"/>
                </a:cubicBezTo>
                <a:cubicBezTo>
                  <a:pt x="1511" y="670"/>
                  <a:pt x="1546" y="646"/>
                  <a:pt x="1583" y="597"/>
                </a:cubicBezTo>
                <a:lnTo>
                  <a:pt x="1583" y="570"/>
                </a:lnTo>
                <a:cubicBezTo>
                  <a:pt x="1563" y="589"/>
                  <a:pt x="1550" y="601"/>
                  <a:pt x="1543" y="605"/>
                </a:cubicBezTo>
                <a:cubicBezTo>
                  <a:pt x="1539" y="608"/>
                  <a:pt x="1534" y="609"/>
                  <a:pt x="1529" y="609"/>
                </a:cubicBezTo>
                <a:cubicBezTo>
                  <a:pt x="1524" y="609"/>
                  <a:pt x="1520" y="607"/>
                  <a:pt x="1516" y="604"/>
                </a:cubicBezTo>
                <a:cubicBezTo>
                  <a:pt x="1513" y="601"/>
                  <a:pt x="1510" y="594"/>
                  <a:pt x="1508" y="585"/>
                </a:cubicBezTo>
                <a:cubicBezTo>
                  <a:pt x="1507" y="575"/>
                  <a:pt x="1506" y="549"/>
                  <a:pt x="1506" y="506"/>
                </a:cubicBezTo>
                <a:lnTo>
                  <a:pt x="1506" y="354"/>
                </a:lnTo>
                <a:cubicBezTo>
                  <a:pt x="1506" y="311"/>
                  <a:pt x="1503" y="283"/>
                  <a:pt x="1497" y="269"/>
                </a:cubicBezTo>
                <a:cubicBezTo>
                  <a:pt x="1488" y="247"/>
                  <a:pt x="1474" y="231"/>
                  <a:pt x="1455" y="221"/>
                </a:cubicBezTo>
                <a:cubicBezTo>
                  <a:pt x="1429" y="208"/>
                  <a:pt x="1397" y="201"/>
                  <a:pt x="1357" y="201"/>
                </a:cubicBezTo>
                <a:close/>
              </a:path>
            </a:pathLst>
          </a:custGeom>
          <a:noFill/>
          <a:ln w="9525" cap="flat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/>
          <p:nvPr/>
        </p:nvSpPr>
        <p:spPr>
          <a:xfrm>
            <a:off x="8839200" y="6477000"/>
            <a:ext cx="304799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24000"/>
                </a:lnTo>
                <a:lnTo>
                  <a:pt x="15000" y="95999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95999"/>
                </a:lnTo>
                <a:lnTo>
                  <a:pt x="15000" y="24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1371600" y="609600"/>
            <a:ext cx="3048000" cy="762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800" b="0" i="0" u="none" strike="noStrike" cap="none" baseline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Памуккале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524000" y="0"/>
            <a:ext cx="1141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Турция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04800" y="1506921"/>
            <a:ext cx="3981448" cy="5198677"/>
          </a:xfrm>
          <a:prstGeom prst="rect">
            <a:avLst/>
          </a:prstGeom>
        </p:spPr>
      </p:pic>
      <p:sp>
        <p:nvSpPr>
          <p:cNvPr id="103" name="Shape 103"/>
          <p:cNvSpPr/>
          <p:nvPr/>
        </p:nvSpPr>
        <p:spPr>
          <a:xfrm>
            <a:off x="304800" y="1506921"/>
            <a:ext cx="3981448" cy="5198677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BFBFB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/>
          <p:nvPr/>
        </p:nvSpPr>
        <p:spPr>
          <a:xfrm rot="977061">
            <a:off x="4560887" y="3962399"/>
            <a:ext cx="4583112" cy="1143000"/>
          </a:xfrm>
          <a:custGeom>
            <a:avLst/>
            <a:gdLst/>
            <a:ahLst/>
            <a:cxnLst/>
            <a:rect l="0" t="0" r="0" b="0"/>
            <a:pathLst>
              <a:path w="14946" h="921" extrusionOk="0">
                <a:moveTo>
                  <a:pt x="4086" y="251"/>
                </a:moveTo>
                <a:cubicBezTo>
                  <a:pt x="4097" y="251"/>
                  <a:pt x="4105" y="256"/>
                  <a:pt x="4108" y="266"/>
                </a:cubicBezTo>
                <a:cubicBezTo>
                  <a:pt x="4112" y="276"/>
                  <a:pt x="4114" y="298"/>
                  <a:pt x="4114" y="331"/>
                </a:cubicBezTo>
                <a:lnTo>
                  <a:pt x="4114" y="378"/>
                </a:lnTo>
                <a:lnTo>
                  <a:pt x="4056" y="378"/>
                </a:lnTo>
                <a:lnTo>
                  <a:pt x="4056" y="331"/>
                </a:lnTo>
                <a:cubicBezTo>
                  <a:pt x="4056" y="295"/>
                  <a:pt x="4058" y="272"/>
                  <a:pt x="4061" y="264"/>
                </a:cubicBezTo>
                <a:cubicBezTo>
                  <a:pt x="4064" y="256"/>
                  <a:pt x="4073" y="251"/>
                  <a:pt x="4086" y="251"/>
                </a:cubicBezTo>
                <a:close/>
                <a:moveTo>
                  <a:pt x="6698" y="251"/>
                </a:moveTo>
                <a:cubicBezTo>
                  <a:pt x="6709" y="251"/>
                  <a:pt x="6716" y="256"/>
                  <a:pt x="6720" y="266"/>
                </a:cubicBezTo>
                <a:cubicBezTo>
                  <a:pt x="6723" y="276"/>
                  <a:pt x="6725" y="298"/>
                  <a:pt x="6725" y="331"/>
                </a:cubicBezTo>
                <a:lnTo>
                  <a:pt x="6725" y="378"/>
                </a:lnTo>
                <a:lnTo>
                  <a:pt x="6667" y="378"/>
                </a:lnTo>
                <a:lnTo>
                  <a:pt x="6667" y="331"/>
                </a:lnTo>
                <a:cubicBezTo>
                  <a:pt x="6667" y="295"/>
                  <a:pt x="6669" y="272"/>
                  <a:pt x="6672" y="264"/>
                </a:cubicBezTo>
                <a:cubicBezTo>
                  <a:pt x="6676" y="256"/>
                  <a:pt x="6684" y="251"/>
                  <a:pt x="6698" y="251"/>
                </a:cubicBezTo>
                <a:close/>
                <a:moveTo>
                  <a:pt x="14202" y="251"/>
                </a:moveTo>
                <a:cubicBezTo>
                  <a:pt x="14213" y="251"/>
                  <a:pt x="14221" y="256"/>
                  <a:pt x="14224" y="266"/>
                </a:cubicBezTo>
                <a:cubicBezTo>
                  <a:pt x="14228" y="276"/>
                  <a:pt x="14229" y="298"/>
                  <a:pt x="14229" y="331"/>
                </a:cubicBezTo>
                <a:lnTo>
                  <a:pt x="14229" y="378"/>
                </a:lnTo>
                <a:lnTo>
                  <a:pt x="14172" y="378"/>
                </a:lnTo>
                <a:lnTo>
                  <a:pt x="14172" y="331"/>
                </a:lnTo>
                <a:cubicBezTo>
                  <a:pt x="14172" y="295"/>
                  <a:pt x="14173" y="272"/>
                  <a:pt x="14177" y="264"/>
                </a:cubicBezTo>
                <a:cubicBezTo>
                  <a:pt x="14180" y="256"/>
                  <a:pt x="14188" y="251"/>
                  <a:pt x="14202" y="251"/>
                </a:cubicBezTo>
                <a:close/>
                <a:moveTo>
                  <a:pt x="2879" y="294"/>
                </a:moveTo>
                <a:lnTo>
                  <a:pt x="2879" y="641"/>
                </a:lnTo>
                <a:lnTo>
                  <a:pt x="2770" y="641"/>
                </a:lnTo>
                <a:cubicBezTo>
                  <a:pt x="2809" y="535"/>
                  <a:pt x="2828" y="422"/>
                  <a:pt x="2828" y="301"/>
                </a:cubicBezTo>
                <a:lnTo>
                  <a:pt x="2828" y="294"/>
                </a:lnTo>
                <a:close/>
                <a:moveTo>
                  <a:pt x="8463" y="488"/>
                </a:moveTo>
                <a:cubicBezTo>
                  <a:pt x="8495" y="489"/>
                  <a:pt x="8514" y="493"/>
                  <a:pt x="8520" y="500"/>
                </a:cubicBezTo>
                <a:cubicBezTo>
                  <a:pt x="8527" y="508"/>
                  <a:pt x="8530" y="528"/>
                  <a:pt x="8530" y="562"/>
                </a:cubicBezTo>
                <a:lnTo>
                  <a:pt x="8530" y="587"/>
                </a:lnTo>
                <a:cubicBezTo>
                  <a:pt x="8530" y="623"/>
                  <a:pt x="8526" y="643"/>
                  <a:pt x="8516" y="650"/>
                </a:cubicBezTo>
                <a:cubicBezTo>
                  <a:pt x="8507" y="657"/>
                  <a:pt x="8489" y="660"/>
                  <a:pt x="8463" y="660"/>
                </a:cubicBezTo>
                <a:lnTo>
                  <a:pt x="8463" y="488"/>
                </a:lnTo>
                <a:close/>
                <a:moveTo>
                  <a:pt x="11766" y="488"/>
                </a:moveTo>
                <a:cubicBezTo>
                  <a:pt x="11797" y="489"/>
                  <a:pt x="11816" y="493"/>
                  <a:pt x="11823" y="500"/>
                </a:cubicBezTo>
                <a:cubicBezTo>
                  <a:pt x="11830" y="508"/>
                  <a:pt x="11833" y="528"/>
                  <a:pt x="11833" y="562"/>
                </a:cubicBezTo>
                <a:lnTo>
                  <a:pt x="11833" y="587"/>
                </a:lnTo>
                <a:cubicBezTo>
                  <a:pt x="11833" y="623"/>
                  <a:pt x="11828" y="643"/>
                  <a:pt x="11819" y="650"/>
                </a:cubicBezTo>
                <a:cubicBezTo>
                  <a:pt x="11810" y="657"/>
                  <a:pt x="11792" y="660"/>
                  <a:pt x="11766" y="660"/>
                </a:cubicBezTo>
                <a:lnTo>
                  <a:pt x="11766" y="488"/>
                </a:lnTo>
                <a:close/>
                <a:moveTo>
                  <a:pt x="769" y="488"/>
                </a:moveTo>
                <a:lnTo>
                  <a:pt x="769" y="622"/>
                </a:lnTo>
                <a:cubicBezTo>
                  <a:pt x="769" y="654"/>
                  <a:pt x="767" y="674"/>
                  <a:pt x="763" y="682"/>
                </a:cubicBezTo>
                <a:cubicBezTo>
                  <a:pt x="759" y="690"/>
                  <a:pt x="751" y="693"/>
                  <a:pt x="739" y="693"/>
                </a:cubicBezTo>
                <a:cubicBezTo>
                  <a:pt x="726" y="693"/>
                  <a:pt x="717" y="688"/>
                  <a:pt x="713" y="679"/>
                </a:cubicBezTo>
                <a:cubicBezTo>
                  <a:pt x="708" y="669"/>
                  <a:pt x="706" y="647"/>
                  <a:pt x="706" y="614"/>
                </a:cubicBezTo>
                <a:cubicBezTo>
                  <a:pt x="706" y="584"/>
                  <a:pt x="709" y="562"/>
                  <a:pt x="714" y="546"/>
                </a:cubicBezTo>
                <a:cubicBezTo>
                  <a:pt x="719" y="531"/>
                  <a:pt x="737" y="511"/>
                  <a:pt x="769" y="488"/>
                </a:cubicBezTo>
                <a:close/>
                <a:moveTo>
                  <a:pt x="2278" y="488"/>
                </a:moveTo>
                <a:lnTo>
                  <a:pt x="2278" y="622"/>
                </a:lnTo>
                <a:cubicBezTo>
                  <a:pt x="2278" y="654"/>
                  <a:pt x="2276" y="674"/>
                  <a:pt x="2273" y="682"/>
                </a:cubicBezTo>
                <a:cubicBezTo>
                  <a:pt x="2269" y="690"/>
                  <a:pt x="2261" y="693"/>
                  <a:pt x="2249" y="693"/>
                </a:cubicBezTo>
                <a:cubicBezTo>
                  <a:pt x="2236" y="693"/>
                  <a:pt x="2227" y="688"/>
                  <a:pt x="2222" y="679"/>
                </a:cubicBezTo>
                <a:cubicBezTo>
                  <a:pt x="2218" y="669"/>
                  <a:pt x="2216" y="647"/>
                  <a:pt x="2216" y="614"/>
                </a:cubicBezTo>
                <a:cubicBezTo>
                  <a:pt x="2216" y="584"/>
                  <a:pt x="2218" y="562"/>
                  <a:pt x="2223" y="546"/>
                </a:cubicBezTo>
                <a:cubicBezTo>
                  <a:pt x="2228" y="531"/>
                  <a:pt x="2247" y="511"/>
                  <a:pt x="2278" y="488"/>
                </a:cubicBezTo>
                <a:close/>
                <a:moveTo>
                  <a:pt x="5158" y="251"/>
                </a:moveTo>
                <a:cubicBezTo>
                  <a:pt x="5169" y="251"/>
                  <a:pt x="5177" y="256"/>
                  <a:pt x="5181" y="264"/>
                </a:cubicBezTo>
                <a:cubicBezTo>
                  <a:pt x="5184" y="273"/>
                  <a:pt x="5186" y="294"/>
                  <a:pt x="5186" y="327"/>
                </a:cubicBezTo>
                <a:lnTo>
                  <a:pt x="5186" y="626"/>
                </a:lnTo>
                <a:cubicBezTo>
                  <a:pt x="5186" y="654"/>
                  <a:pt x="5184" y="672"/>
                  <a:pt x="5180" y="681"/>
                </a:cubicBezTo>
                <a:cubicBezTo>
                  <a:pt x="5177" y="689"/>
                  <a:pt x="5169" y="693"/>
                  <a:pt x="5157" y="693"/>
                </a:cubicBezTo>
                <a:cubicBezTo>
                  <a:pt x="5146" y="693"/>
                  <a:pt x="5138" y="689"/>
                  <a:pt x="5134" y="680"/>
                </a:cubicBezTo>
                <a:cubicBezTo>
                  <a:pt x="5130" y="670"/>
                  <a:pt x="5128" y="650"/>
                  <a:pt x="5128" y="620"/>
                </a:cubicBezTo>
                <a:lnTo>
                  <a:pt x="5128" y="327"/>
                </a:lnTo>
                <a:cubicBezTo>
                  <a:pt x="5128" y="294"/>
                  <a:pt x="5130" y="273"/>
                  <a:pt x="5134" y="264"/>
                </a:cubicBezTo>
                <a:cubicBezTo>
                  <a:pt x="5138" y="256"/>
                  <a:pt x="5146" y="251"/>
                  <a:pt x="5158" y="251"/>
                </a:cubicBezTo>
                <a:close/>
                <a:moveTo>
                  <a:pt x="10228" y="251"/>
                </a:moveTo>
                <a:cubicBezTo>
                  <a:pt x="10239" y="251"/>
                  <a:pt x="10247" y="256"/>
                  <a:pt x="10250" y="264"/>
                </a:cubicBezTo>
                <a:cubicBezTo>
                  <a:pt x="10254" y="273"/>
                  <a:pt x="10256" y="294"/>
                  <a:pt x="10256" y="327"/>
                </a:cubicBezTo>
                <a:lnTo>
                  <a:pt x="10256" y="626"/>
                </a:lnTo>
                <a:cubicBezTo>
                  <a:pt x="10256" y="654"/>
                  <a:pt x="10254" y="672"/>
                  <a:pt x="10250" y="681"/>
                </a:cubicBezTo>
                <a:cubicBezTo>
                  <a:pt x="10246" y="689"/>
                  <a:pt x="10239" y="693"/>
                  <a:pt x="10227" y="693"/>
                </a:cubicBezTo>
                <a:cubicBezTo>
                  <a:pt x="10216" y="693"/>
                  <a:pt x="10208" y="689"/>
                  <a:pt x="10204" y="680"/>
                </a:cubicBezTo>
                <a:cubicBezTo>
                  <a:pt x="10200" y="670"/>
                  <a:pt x="10198" y="650"/>
                  <a:pt x="10198" y="620"/>
                </a:cubicBezTo>
                <a:lnTo>
                  <a:pt x="10198" y="327"/>
                </a:lnTo>
                <a:cubicBezTo>
                  <a:pt x="10198" y="294"/>
                  <a:pt x="10200" y="273"/>
                  <a:pt x="10204" y="264"/>
                </a:cubicBezTo>
                <a:cubicBezTo>
                  <a:pt x="10208" y="256"/>
                  <a:pt x="10216" y="251"/>
                  <a:pt x="10228" y="251"/>
                </a:cubicBezTo>
                <a:close/>
                <a:moveTo>
                  <a:pt x="10746" y="251"/>
                </a:moveTo>
                <a:cubicBezTo>
                  <a:pt x="10759" y="251"/>
                  <a:pt x="10768" y="256"/>
                  <a:pt x="10770" y="264"/>
                </a:cubicBezTo>
                <a:cubicBezTo>
                  <a:pt x="10773" y="273"/>
                  <a:pt x="10775" y="297"/>
                  <a:pt x="10775" y="337"/>
                </a:cubicBezTo>
                <a:lnTo>
                  <a:pt x="10775" y="615"/>
                </a:lnTo>
                <a:cubicBezTo>
                  <a:pt x="10775" y="649"/>
                  <a:pt x="10773" y="671"/>
                  <a:pt x="10770" y="680"/>
                </a:cubicBezTo>
                <a:cubicBezTo>
                  <a:pt x="10767" y="689"/>
                  <a:pt x="10759" y="693"/>
                  <a:pt x="10747" y="693"/>
                </a:cubicBezTo>
                <a:cubicBezTo>
                  <a:pt x="10734" y="693"/>
                  <a:pt x="10725" y="688"/>
                  <a:pt x="10721" y="679"/>
                </a:cubicBezTo>
                <a:cubicBezTo>
                  <a:pt x="10717" y="669"/>
                  <a:pt x="10715" y="645"/>
                  <a:pt x="10715" y="605"/>
                </a:cubicBezTo>
                <a:lnTo>
                  <a:pt x="10715" y="337"/>
                </a:lnTo>
                <a:cubicBezTo>
                  <a:pt x="10715" y="299"/>
                  <a:pt x="10717" y="276"/>
                  <a:pt x="10721" y="266"/>
                </a:cubicBezTo>
                <a:cubicBezTo>
                  <a:pt x="10725" y="256"/>
                  <a:pt x="10733" y="251"/>
                  <a:pt x="10746" y="251"/>
                </a:cubicBezTo>
                <a:close/>
                <a:moveTo>
                  <a:pt x="13185" y="251"/>
                </a:moveTo>
                <a:cubicBezTo>
                  <a:pt x="13197" y="251"/>
                  <a:pt x="13204" y="256"/>
                  <a:pt x="13208" y="264"/>
                </a:cubicBezTo>
                <a:cubicBezTo>
                  <a:pt x="13212" y="273"/>
                  <a:pt x="13213" y="294"/>
                  <a:pt x="13213" y="327"/>
                </a:cubicBezTo>
                <a:lnTo>
                  <a:pt x="13213" y="626"/>
                </a:lnTo>
                <a:cubicBezTo>
                  <a:pt x="13213" y="654"/>
                  <a:pt x="13211" y="672"/>
                  <a:pt x="13208" y="681"/>
                </a:cubicBezTo>
                <a:cubicBezTo>
                  <a:pt x="13204" y="689"/>
                  <a:pt x="13196" y="693"/>
                  <a:pt x="13185" y="693"/>
                </a:cubicBezTo>
                <a:cubicBezTo>
                  <a:pt x="13173" y="693"/>
                  <a:pt x="13166" y="689"/>
                  <a:pt x="13162" y="680"/>
                </a:cubicBezTo>
                <a:cubicBezTo>
                  <a:pt x="13158" y="670"/>
                  <a:pt x="13156" y="650"/>
                  <a:pt x="13156" y="620"/>
                </a:cubicBezTo>
                <a:lnTo>
                  <a:pt x="13156" y="327"/>
                </a:lnTo>
                <a:cubicBezTo>
                  <a:pt x="13156" y="294"/>
                  <a:pt x="13158" y="273"/>
                  <a:pt x="13162" y="264"/>
                </a:cubicBezTo>
                <a:cubicBezTo>
                  <a:pt x="13166" y="256"/>
                  <a:pt x="13173" y="251"/>
                  <a:pt x="13185" y="251"/>
                </a:cubicBezTo>
                <a:close/>
                <a:moveTo>
                  <a:pt x="14720" y="251"/>
                </a:moveTo>
                <a:cubicBezTo>
                  <a:pt x="14733" y="251"/>
                  <a:pt x="14741" y="256"/>
                  <a:pt x="14744" y="264"/>
                </a:cubicBezTo>
                <a:cubicBezTo>
                  <a:pt x="14747" y="273"/>
                  <a:pt x="14749" y="297"/>
                  <a:pt x="14749" y="337"/>
                </a:cubicBezTo>
                <a:lnTo>
                  <a:pt x="14749" y="615"/>
                </a:lnTo>
                <a:cubicBezTo>
                  <a:pt x="14749" y="649"/>
                  <a:pt x="14747" y="671"/>
                  <a:pt x="14744" y="680"/>
                </a:cubicBezTo>
                <a:cubicBezTo>
                  <a:pt x="14741" y="689"/>
                  <a:pt x="14733" y="693"/>
                  <a:pt x="14720" y="693"/>
                </a:cubicBezTo>
                <a:cubicBezTo>
                  <a:pt x="14707" y="693"/>
                  <a:pt x="14699" y="688"/>
                  <a:pt x="14695" y="679"/>
                </a:cubicBezTo>
                <a:cubicBezTo>
                  <a:pt x="14691" y="669"/>
                  <a:pt x="14689" y="645"/>
                  <a:pt x="14689" y="605"/>
                </a:cubicBezTo>
                <a:lnTo>
                  <a:pt x="14689" y="337"/>
                </a:lnTo>
                <a:cubicBezTo>
                  <a:pt x="14689" y="299"/>
                  <a:pt x="14691" y="276"/>
                  <a:pt x="14694" y="266"/>
                </a:cubicBezTo>
                <a:cubicBezTo>
                  <a:pt x="14698" y="256"/>
                  <a:pt x="14707" y="251"/>
                  <a:pt x="14720" y="251"/>
                </a:cubicBezTo>
                <a:close/>
                <a:moveTo>
                  <a:pt x="3569" y="256"/>
                </a:moveTo>
                <a:cubicBezTo>
                  <a:pt x="3583" y="256"/>
                  <a:pt x="3592" y="264"/>
                  <a:pt x="3595" y="279"/>
                </a:cubicBezTo>
                <a:cubicBezTo>
                  <a:pt x="3597" y="286"/>
                  <a:pt x="3598" y="304"/>
                  <a:pt x="3598" y="333"/>
                </a:cubicBezTo>
                <a:lnTo>
                  <a:pt x="3598" y="664"/>
                </a:lnTo>
                <a:cubicBezTo>
                  <a:pt x="3598" y="687"/>
                  <a:pt x="3588" y="698"/>
                  <a:pt x="3569" y="698"/>
                </a:cubicBezTo>
                <a:cubicBezTo>
                  <a:pt x="3549" y="698"/>
                  <a:pt x="3540" y="680"/>
                  <a:pt x="3540" y="643"/>
                </a:cubicBezTo>
                <a:lnTo>
                  <a:pt x="3540" y="333"/>
                </a:lnTo>
                <a:cubicBezTo>
                  <a:pt x="3540" y="304"/>
                  <a:pt x="3540" y="286"/>
                  <a:pt x="3542" y="279"/>
                </a:cubicBezTo>
                <a:cubicBezTo>
                  <a:pt x="3546" y="264"/>
                  <a:pt x="3555" y="256"/>
                  <a:pt x="3569" y="256"/>
                </a:cubicBezTo>
                <a:close/>
                <a:moveTo>
                  <a:pt x="0" y="5"/>
                </a:moveTo>
                <a:lnTo>
                  <a:pt x="0" y="796"/>
                </a:lnTo>
                <a:lnTo>
                  <a:pt x="206" y="796"/>
                </a:lnTo>
                <a:lnTo>
                  <a:pt x="207" y="461"/>
                </a:lnTo>
                <a:cubicBezTo>
                  <a:pt x="225" y="462"/>
                  <a:pt x="241" y="468"/>
                  <a:pt x="253" y="480"/>
                </a:cubicBezTo>
                <a:cubicBezTo>
                  <a:pt x="265" y="492"/>
                  <a:pt x="270" y="507"/>
                  <a:pt x="270" y="527"/>
                </a:cubicBezTo>
                <a:lnTo>
                  <a:pt x="270" y="681"/>
                </a:lnTo>
                <a:cubicBezTo>
                  <a:pt x="270" y="738"/>
                  <a:pt x="282" y="777"/>
                  <a:pt x="304" y="796"/>
                </a:cubicBezTo>
                <a:lnTo>
                  <a:pt x="494" y="796"/>
                </a:lnTo>
                <a:cubicBezTo>
                  <a:pt x="475" y="771"/>
                  <a:pt x="466" y="728"/>
                  <a:pt x="466" y="668"/>
                </a:cubicBezTo>
                <a:lnTo>
                  <a:pt x="467" y="542"/>
                </a:lnTo>
                <a:cubicBezTo>
                  <a:pt x="468" y="459"/>
                  <a:pt x="422" y="412"/>
                  <a:pt x="329" y="400"/>
                </a:cubicBezTo>
                <a:cubicBezTo>
                  <a:pt x="422" y="389"/>
                  <a:pt x="468" y="342"/>
                  <a:pt x="467" y="260"/>
                </a:cubicBezTo>
                <a:lnTo>
                  <a:pt x="466" y="124"/>
                </a:lnTo>
                <a:cubicBezTo>
                  <a:pt x="466" y="64"/>
                  <a:pt x="475" y="25"/>
                  <a:pt x="494" y="5"/>
                </a:cubicBezTo>
                <a:lnTo>
                  <a:pt x="304" y="5"/>
                </a:lnTo>
                <a:cubicBezTo>
                  <a:pt x="283" y="25"/>
                  <a:pt x="272" y="64"/>
                  <a:pt x="270" y="121"/>
                </a:cubicBezTo>
                <a:lnTo>
                  <a:pt x="267" y="275"/>
                </a:lnTo>
                <a:cubicBezTo>
                  <a:pt x="265" y="317"/>
                  <a:pt x="245" y="338"/>
                  <a:pt x="207" y="339"/>
                </a:cubicBezTo>
                <a:lnTo>
                  <a:pt x="206" y="5"/>
                </a:lnTo>
                <a:close/>
                <a:moveTo>
                  <a:pt x="1528" y="148"/>
                </a:moveTo>
                <a:lnTo>
                  <a:pt x="1528" y="796"/>
                </a:lnTo>
                <a:lnTo>
                  <a:pt x="1723" y="796"/>
                </a:lnTo>
                <a:lnTo>
                  <a:pt x="1723" y="518"/>
                </a:lnTo>
                <a:cubicBezTo>
                  <a:pt x="1765" y="518"/>
                  <a:pt x="1786" y="540"/>
                  <a:pt x="1786" y="583"/>
                </a:cubicBezTo>
                <a:lnTo>
                  <a:pt x="1786" y="720"/>
                </a:lnTo>
                <a:cubicBezTo>
                  <a:pt x="1786" y="751"/>
                  <a:pt x="1793" y="777"/>
                  <a:pt x="1808" y="796"/>
                </a:cubicBezTo>
                <a:lnTo>
                  <a:pt x="1998" y="796"/>
                </a:lnTo>
                <a:cubicBezTo>
                  <a:pt x="1983" y="775"/>
                  <a:pt x="1976" y="744"/>
                  <a:pt x="1976" y="702"/>
                </a:cubicBezTo>
                <a:lnTo>
                  <a:pt x="1976" y="588"/>
                </a:lnTo>
                <a:cubicBezTo>
                  <a:pt x="1976" y="535"/>
                  <a:pt x="1942" y="497"/>
                  <a:pt x="1875" y="476"/>
                </a:cubicBezTo>
                <a:cubicBezTo>
                  <a:pt x="1844" y="467"/>
                  <a:pt x="1822" y="461"/>
                  <a:pt x="1811" y="459"/>
                </a:cubicBezTo>
                <a:cubicBezTo>
                  <a:pt x="1835" y="459"/>
                  <a:pt x="1857" y="454"/>
                  <a:pt x="1877" y="444"/>
                </a:cubicBezTo>
                <a:cubicBezTo>
                  <a:pt x="1907" y="430"/>
                  <a:pt x="1927" y="419"/>
                  <a:pt x="1937" y="411"/>
                </a:cubicBezTo>
                <a:cubicBezTo>
                  <a:pt x="1962" y="390"/>
                  <a:pt x="1975" y="364"/>
                  <a:pt x="1975" y="333"/>
                </a:cubicBezTo>
                <a:lnTo>
                  <a:pt x="1975" y="242"/>
                </a:lnTo>
                <a:cubicBezTo>
                  <a:pt x="1975" y="201"/>
                  <a:pt x="1982" y="170"/>
                  <a:pt x="1997" y="148"/>
                </a:cubicBezTo>
                <a:lnTo>
                  <a:pt x="1807" y="148"/>
                </a:lnTo>
                <a:cubicBezTo>
                  <a:pt x="1792" y="155"/>
                  <a:pt x="1785" y="180"/>
                  <a:pt x="1785" y="225"/>
                </a:cubicBezTo>
                <a:lnTo>
                  <a:pt x="1785" y="334"/>
                </a:lnTo>
                <a:cubicBezTo>
                  <a:pt x="1785" y="378"/>
                  <a:pt x="1764" y="400"/>
                  <a:pt x="1723" y="400"/>
                </a:cubicBezTo>
                <a:lnTo>
                  <a:pt x="1723" y="148"/>
                </a:lnTo>
                <a:close/>
                <a:moveTo>
                  <a:pt x="4410" y="148"/>
                </a:moveTo>
                <a:lnTo>
                  <a:pt x="4410" y="617"/>
                </a:lnTo>
                <a:cubicBezTo>
                  <a:pt x="4410" y="654"/>
                  <a:pt x="4405" y="675"/>
                  <a:pt x="4395" y="681"/>
                </a:cubicBezTo>
                <a:cubicBezTo>
                  <a:pt x="4386" y="687"/>
                  <a:pt x="4369" y="690"/>
                  <a:pt x="4344" y="690"/>
                </a:cubicBezTo>
                <a:lnTo>
                  <a:pt x="4344" y="796"/>
                </a:lnTo>
                <a:lnTo>
                  <a:pt x="4376" y="796"/>
                </a:lnTo>
                <a:cubicBezTo>
                  <a:pt x="4443" y="796"/>
                  <a:pt x="4491" y="793"/>
                  <a:pt x="4521" y="787"/>
                </a:cubicBezTo>
                <a:cubicBezTo>
                  <a:pt x="4550" y="781"/>
                  <a:pt x="4572" y="765"/>
                  <a:pt x="4585" y="739"/>
                </a:cubicBezTo>
                <a:cubicBezTo>
                  <a:pt x="4599" y="713"/>
                  <a:pt x="4606" y="671"/>
                  <a:pt x="4606" y="611"/>
                </a:cubicBezTo>
                <a:lnTo>
                  <a:pt x="4606" y="284"/>
                </a:lnTo>
                <a:lnTo>
                  <a:pt x="4676" y="284"/>
                </a:lnTo>
                <a:lnTo>
                  <a:pt x="4676" y="796"/>
                </a:lnTo>
                <a:lnTo>
                  <a:pt x="4872" y="796"/>
                </a:lnTo>
                <a:lnTo>
                  <a:pt x="4872" y="148"/>
                </a:lnTo>
                <a:close/>
                <a:moveTo>
                  <a:pt x="5943" y="148"/>
                </a:moveTo>
                <a:lnTo>
                  <a:pt x="5943" y="796"/>
                </a:lnTo>
                <a:lnTo>
                  <a:pt x="6139" y="796"/>
                </a:lnTo>
                <a:lnTo>
                  <a:pt x="6139" y="558"/>
                </a:lnTo>
                <a:lnTo>
                  <a:pt x="6209" y="558"/>
                </a:lnTo>
                <a:lnTo>
                  <a:pt x="6209" y="796"/>
                </a:lnTo>
                <a:lnTo>
                  <a:pt x="6406" y="796"/>
                </a:lnTo>
                <a:lnTo>
                  <a:pt x="6406" y="148"/>
                </a:lnTo>
                <a:lnTo>
                  <a:pt x="6209" y="148"/>
                </a:lnTo>
                <a:lnTo>
                  <a:pt x="6209" y="381"/>
                </a:lnTo>
                <a:lnTo>
                  <a:pt x="6139" y="381"/>
                </a:lnTo>
                <a:lnTo>
                  <a:pt x="6139" y="148"/>
                </a:lnTo>
                <a:close/>
                <a:moveTo>
                  <a:pt x="6959" y="148"/>
                </a:moveTo>
                <a:cubicBezTo>
                  <a:pt x="6974" y="170"/>
                  <a:pt x="6981" y="201"/>
                  <a:pt x="6981" y="242"/>
                </a:cubicBezTo>
                <a:lnTo>
                  <a:pt x="6981" y="330"/>
                </a:lnTo>
                <a:cubicBezTo>
                  <a:pt x="6981" y="361"/>
                  <a:pt x="6992" y="387"/>
                  <a:pt x="7015" y="406"/>
                </a:cubicBezTo>
                <a:cubicBezTo>
                  <a:pt x="7025" y="415"/>
                  <a:pt x="7046" y="427"/>
                  <a:pt x="7079" y="442"/>
                </a:cubicBezTo>
                <a:cubicBezTo>
                  <a:pt x="7112" y="453"/>
                  <a:pt x="7134" y="459"/>
                  <a:pt x="7145" y="459"/>
                </a:cubicBezTo>
                <a:cubicBezTo>
                  <a:pt x="7121" y="464"/>
                  <a:pt x="7100" y="469"/>
                  <a:pt x="7081" y="476"/>
                </a:cubicBezTo>
                <a:cubicBezTo>
                  <a:pt x="7014" y="497"/>
                  <a:pt x="6980" y="535"/>
                  <a:pt x="6980" y="588"/>
                </a:cubicBezTo>
                <a:lnTo>
                  <a:pt x="6980" y="702"/>
                </a:lnTo>
                <a:cubicBezTo>
                  <a:pt x="6980" y="744"/>
                  <a:pt x="6973" y="775"/>
                  <a:pt x="6958" y="796"/>
                </a:cubicBezTo>
                <a:lnTo>
                  <a:pt x="7148" y="796"/>
                </a:lnTo>
                <a:cubicBezTo>
                  <a:pt x="7163" y="790"/>
                  <a:pt x="7170" y="764"/>
                  <a:pt x="7170" y="720"/>
                </a:cubicBezTo>
                <a:lnTo>
                  <a:pt x="7170" y="583"/>
                </a:lnTo>
                <a:cubicBezTo>
                  <a:pt x="7170" y="540"/>
                  <a:pt x="7188" y="518"/>
                  <a:pt x="7223" y="518"/>
                </a:cubicBezTo>
                <a:lnTo>
                  <a:pt x="7223" y="796"/>
                </a:lnTo>
                <a:lnTo>
                  <a:pt x="7418" y="796"/>
                </a:lnTo>
                <a:lnTo>
                  <a:pt x="7418" y="518"/>
                </a:lnTo>
                <a:cubicBezTo>
                  <a:pt x="7460" y="518"/>
                  <a:pt x="7481" y="540"/>
                  <a:pt x="7481" y="583"/>
                </a:cubicBezTo>
                <a:lnTo>
                  <a:pt x="7481" y="720"/>
                </a:lnTo>
                <a:cubicBezTo>
                  <a:pt x="7481" y="751"/>
                  <a:pt x="7488" y="777"/>
                  <a:pt x="7503" y="796"/>
                </a:cubicBezTo>
                <a:lnTo>
                  <a:pt x="7693" y="796"/>
                </a:lnTo>
                <a:cubicBezTo>
                  <a:pt x="7679" y="775"/>
                  <a:pt x="7671" y="744"/>
                  <a:pt x="7671" y="702"/>
                </a:cubicBezTo>
                <a:lnTo>
                  <a:pt x="7671" y="588"/>
                </a:lnTo>
                <a:cubicBezTo>
                  <a:pt x="7671" y="535"/>
                  <a:pt x="7638" y="497"/>
                  <a:pt x="7570" y="476"/>
                </a:cubicBezTo>
                <a:cubicBezTo>
                  <a:pt x="7539" y="467"/>
                  <a:pt x="7517" y="461"/>
                  <a:pt x="7506" y="459"/>
                </a:cubicBezTo>
                <a:cubicBezTo>
                  <a:pt x="7530" y="457"/>
                  <a:pt x="7552" y="451"/>
                  <a:pt x="7572" y="442"/>
                </a:cubicBezTo>
                <a:cubicBezTo>
                  <a:pt x="7605" y="427"/>
                  <a:pt x="7627" y="415"/>
                  <a:pt x="7637" y="406"/>
                </a:cubicBezTo>
                <a:cubicBezTo>
                  <a:pt x="7659" y="387"/>
                  <a:pt x="7670" y="361"/>
                  <a:pt x="7670" y="330"/>
                </a:cubicBezTo>
                <a:lnTo>
                  <a:pt x="7670" y="242"/>
                </a:lnTo>
                <a:cubicBezTo>
                  <a:pt x="7670" y="201"/>
                  <a:pt x="7677" y="170"/>
                  <a:pt x="7692" y="148"/>
                </a:cubicBezTo>
                <a:lnTo>
                  <a:pt x="7502" y="148"/>
                </a:lnTo>
                <a:cubicBezTo>
                  <a:pt x="7487" y="155"/>
                  <a:pt x="7480" y="180"/>
                  <a:pt x="7480" y="225"/>
                </a:cubicBezTo>
                <a:lnTo>
                  <a:pt x="7480" y="334"/>
                </a:lnTo>
                <a:cubicBezTo>
                  <a:pt x="7480" y="378"/>
                  <a:pt x="7459" y="400"/>
                  <a:pt x="7418" y="400"/>
                </a:cubicBezTo>
                <a:lnTo>
                  <a:pt x="7418" y="148"/>
                </a:lnTo>
                <a:lnTo>
                  <a:pt x="7223" y="148"/>
                </a:lnTo>
                <a:lnTo>
                  <a:pt x="7223" y="400"/>
                </a:lnTo>
                <a:cubicBezTo>
                  <a:pt x="7189" y="400"/>
                  <a:pt x="7171" y="378"/>
                  <a:pt x="7171" y="334"/>
                </a:cubicBezTo>
                <a:lnTo>
                  <a:pt x="7171" y="225"/>
                </a:lnTo>
                <a:cubicBezTo>
                  <a:pt x="7171" y="194"/>
                  <a:pt x="7164" y="168"/>
                  <a:pt x="7149" y="148"/>
                </a:cubicBezTo>
                <a:close/>
                <a:moveTo>
                  <a:pt x="7734" y="148"/>
                </a:moveTo>
                <a:lnTo>
                  <a:pt x="7734" y="796"/>
                </a:lnTo>
                <a:lnTo>
                  <a:pt x="7930" y="796"/>
                </a:lnTo>
                <a:lnTo>
                  <a:pt x="7930" y="558"/>
                </a:lnTo>
                <a:lnTo>
                  <a:pt x="8001" y="558"/>
                </a:lnTo>
                <a:lnTo>
                  <a:pt x="8001" y="796"/>
                </a:lnTo>
                <a:lnTo>
                  <a:pt x="8197" y="796"/>
                </a:lnTo>
                <a:lnTo>
                  <a:pt x="8197" y="148"/>
                </a:lnTo>
                <a:lnTo>
                  <a:pt x="8001" y="148"/>
                </a:lnTo>
                <a:lnTo>
                  <a:pt x="8001" y="381"/>
                </a:lnTo>
                <a:lnTo>
                  <a:pt x="7930" y="381"/>
                </a:lnTo>
                <a:lnTo>
                  <a:pt x="7930" y="148"/>
                </a:lnTo>
                <a:close/>
                <a:moveTo>
                  <a:pt x="8268" y="148"/>
                </a:moveTo>
                <a:lnTo>
                  <a:pt x="8268" y="796"/>
                </a:lnTo>
                <a:lnTo>
                  <a:pt x="8496" y="796"/>
                </a:lnTo>
                <a:cubicBezTo>
                  <a:pt x="8563" y="796"/>
                  <a:pt x="8611" y="793"/>
                  <a:pt x="8641" y="787"/>
                </a:cubicBezTo>
                <a:cubicBezTo>
                  <a:pt x="8670" y="781"/>
                  <a:pt x="8692" y="764"/>
                  <a:pt x="8706" y="739"/>
                </a:cubicBezTo>
                <a:cubicBezTo>
                  <a:pt x="8720" y="713"/>
                  <a:pt x="8727" y="671"/>
                  <a:pt x="8727" y="611"/>
                </a:cubicBezTo>
                <a:lnTo>
                  <a:pt x="8727" y="545"/>
                </a:lnTo>
                <a:cubicBezTo>
                  <a:pt x="8727" y="490"/>
                  <a:pt x="8719" y="450"/>
                  <a:pt x="8705" y="425"/>
                </a:cubicBezTo>
                <a:cubicBezTo>
                  <a:pt x="8690" y="399"/>
                  <a:pt x="8667" y="383"/>
                  <a:pt x="8636" y="375"/>
                </a:cubicBezTo>
                <a:cubicBezTo>
                  <a:pt x="8605" y="368"/>
                  <a:pt x="8558" y="364"/>
                  <a:pt x="8496" y="364"/>
                </a:cubicBezTo>
                <a:lnTo>
                  <a:pt x="8463" y="364"/>
                </a:lnTo>
                <a:lnTo>
                  <a:pt x="8463" y="148"/>
                </a:lnTo>
                <a:close/>
                <a:moveTo>
                  <a:pt x="8787" y="148"/>
                </a:moveTo>
                <a:lnTo>
                  <a:pt x="8787" y="796"/>
                </a:lnTo>
                <a:lnTo>
                  <a:pt x="8982" y="796"/>
                </a:lnTo>
                <a:lnTo>
                  <a:pt x="8982" y="148"/>
                </a:lnTo>
                <a:close/>
                <a:moveTo>
                  <a:pt x="9017" y="148"/>
                </a:moveTo>
                <a:lnTo>
                  <a:pt x="9102" y="458"/>
                </a:lnTo>
                <a:lnTo>
                  <a:pt x="9017" y="796"/>
                </a:lnTo>
                <a:lnTo>
                  <a:pt x="9182" y="796"/>
                </a:lnTo>
                <a:cubicBezTo>
                  <a:pt x="9197" y="726"/>
                  <a:pt x="9211" y="653"/>
                  <a:pt x="9224" y="576"/>
                </a:cubicBezTo>
                <a:cubicBezTo>
                  <a:pt x="9234" y="638"/>
                  <a:pt x="9248" y="711"/>
                  <a:pt x="9267" y="796"/>
                </a:cubicBezTo>
                <a:lnTo>
                  <a:pt x="9459" y="796"/>
                </a:lnTo>
                <a:lnTo>
                  <a:pt x="9364" y="458"/>
                </a:lnTo>
                <a:lnTo>
                  <a:pt x="9442" y="148"/>
                </a:lnTo>
                <a:lnTo>
                  <a:pt x="9267" y="148"/>
                </a:lnTo>
                <a:cubicBezTo>
                  <a:pt x="9257" y="188"/>
                  <a:pt x="9243" y="263"/>
                  <a:pt x="9224" y="374"/>
                </a:cubicBezTo>
                <a:cubicBezTo>
                  <a:pt x="9222" y="356"/>
                  <a:pt x="9208" y="281"/>
                  <a:pt x="9182" y="148"/>
                </a:cubicBezTo>
                <a:close/>
                <a:moveTo>
                  <a:pt x="9662" y="148"/>
                </a:moveTo>
                <a:lnTo>
                  <a:pt x="9662" y="796"/>
                </a:lnTo>
                <a:lnTo>
                  <a:pt x="9858" y="796"/>
                </a:lnTo>
                <a:lnTo>
                  <a:pt x="9858" y="260"/>
                </a:lnTo>
                <a:lnTo>
                  <a:pt x="9972" y="260"/>
                </a:lnTo>
                <a:lnTo>
                  <a:pt x="9972" y="148"/>
                </a:lnTo>
                <a:close/>
                <a:moveTo>
                  <a:pt x="11037" y="148"/>
                </a:moveTo>
                <a:lnTo>
                  <a:pt x="11037" y="796"/>
                </a:lnTo>
                <a:lnTo>
                  <a:pt x="11233" y="796"/>
                </a:lnTo>
                <a:lnTo>
                  <a:pt x="11233" y="558"/>
                </a:lnTo>
                <a:lnTo>
                  <a:pt x="11304" y="558"/>
                </a:lnTo>
                <a:lnTo>
                  <a:pt x="11304" y="796"/>
                </a:lnTo>
                <a:lnTo>
                  <a:pt x="11500" y="796"/>
                </a:lnTo>
                <a:lnTo>
                  <a:pt x="11500" y="148"/>
                </a:lnTo>
                <a:lnTo>
                  <a:pt x="11304" y="148"/>
                </a:lnTo>
                <a:lnTo>
                  <a:pt x="11304" y="381"/>
                </a:lnTo>
                <a:lnTo>
                  <a:pt x="11233" y="381"/>
                </a:lnTo>
                <a:lnTo>
                  <a:pt x="11233" y="148"/>
                </a:lnTo>
                <a:close/>
                <a:moveTo>
                  <a:pt x="11570" y="148"/>
                </a:moveTo>
                <a:lnTo>
                  <a:pt x="11570" y="796"/>
                </a:lnTo>
                <a:lnTo>
                  <a:pt x="11798" y="796"/>
                </a:lnTo>
                <a:cubicBezTo>
                  <a:pt x="11865" y="796"/>
                  <a:pt x="11914" y="793"/>
                  <a:pt x="11943" y="787"/>
                </a:cubicBezTo>
                <a:cubicBezTo>
                  <a:pt x="11973" y="781"/>
                  <a:pt x="11995" y="764"/>
                  <a:pt x="12008" y="739"/>
                </a:cubicBezTo>
                <a:cubicBezTo>
                  <a:pt x="12022" y="713"/>
                  <a:pt x="12029" y="671"/>
                  <a:pt x="12029" y="611"/>
                </a:cubicBezTo>
                <a:lnTo>
                  <a:pt x="12029" y="545"/>
                </a:lnTo>
                <a:cubicBezTo>
                  <a:pt x="12029" y="490"/>
                  <a:pt x="12022" y="450"/>
                  <a:pt x="12007" y="425"/>
                </a:cubicBezTo>
                <a:cubicBezTo>
                  <a:pt x="11993" y="399"/>
                  <a:pt x="11970" y="383"/>
                  <a:pt x="11939" y="375"/>
                </a:cubicBezTo>
                <a:cubicBezTo>
                  <a:pt x="11908" y="368"/>
                  <a:pt x="11861" y="364"/>
                  <a:pt x="11798" y="364"/>
                </a:cubicBezTo>
                <a:lnTo>
                  <a:pt x="11766" y="364"/>
                </a:lnTo>
                <a:lnTo>
                  <a:pt x="11766" y="148"/>
                </a:lnTo>
                <a:close/>
                <a:moveTo>
                  <a:pt x="12089" y="148"/>
                </a:moveTo>
                <a:lnTo>
                  <a:pt x="12089" y="796"/>
                </a:lnTo>
                <a:lnTo>
                  <a:pt x="12285" y="796"/>
                </a:lnTo>
                <a:lnTo>
                  <a:pt x="12285" y="148"/>
                </a:lnTo>
                <a:close/>
                <a:moveTo>
                  <a:pt x="12319" y="148"/>
                </a:moveTo>
                <a:lnTo>
                  <a:pt x="12404" y="458"/>
                </a:lnTo>
                <a:lnTo>
                  <a:pt x="12319" y="796"/>
                </a:lnTo>
                <a:lnTo>
                  <a:pt x="12484" y="796"/>
                </a:lnTo>
                <a:cubicBezTo>
                  <a:pt x="12500" y="726"/>
                  <a:pt x="12514" y="653"/>
                  <a:pt x="12527" y="576"/>
                </a:cubicBezTo>
                <a:cubicBezTo>
                  <a:pt x="12537" y="638"/>
                  <a:pt x="12551" y="711"/>
                  <a:pt x="12570" y="796"/>
                </a:cubicBezTo>
                <a:lnTo>
                  <a:pt x="12762" y="796"/>
                </a:lnTo>
                <a:lnTo>
                  <a:pt x="12666" y="458"/>
                </a:lnTo>
                <a:lnTo>
                  <a:pt x="12745" y="148"/>
                </a:lnTo>
                <a:lnTo>
                  <a:pt x="12570" y="148"/>
                </a:lnTo>
                <a:cubicBezTo>
                  <a:pt x="12560" y="188"/>
                  <a:pt x="12546" y="263"/>
                  <a:pt x="12527" y="374"/>
                </a:cubicBezTo>
                <a:cubicBezTo>
                  <a:pt x="12525" y="356"/>
                  <a:pt x="12511" y="281"/>
                  <a:pt x="12484" y="148"/>
                </a:cubicBezTo>
                <a:close/>
                <a:moveTo>
                  <a:pt x="13687" y="148"/>
                </a:moveTo>
                <a:cubicBezTo>
                  <a:pt x="13608" y="148"/>
                  <a:pt x="13553" y="163"/>
                  <a:pt x="13519" y="192"/>
                </a:cubicBezTo>
                <a:cubicBezTo>
                  <a:pt x="13486" y="220"/>
                  <a:pt x="13469" y="269"/>
                  <a:pt x="13469" y="337"/>
                </a:cubicBezTo>
                <a:lnTo>
                  <a:pt x="13469" y="366"/>
                </a:lnTo>
                <a:lnTo>
                  <a:pt x="13656" y="366"/>
                </a:lnTo>
                <a:lnTo>
                  <a:pt x="13656" y="313"/>
                </a:lnTo>
                <a:cubicBezTo>
                  <a:pt x="13656" y="285"/>
                  <a:pt x="13668" y="270"/>
                  <a:pt x="13692" y="270"/>
                </a:cubicBezTo>
                <a:cubicBezTo>
                  <a:pt x="13704" y="270"/>
                  <a:pt x="13712" y="274"/>
                  <a:pt x="13718" y="282"/>
                </a:cubicBezTo>
                <a:cubicBezTo>
                  <a:pt x="13724" y="289"/>
                  <a:pt x="13728" y="307"/>
                  <a:pt x="13728" y="334"/>
                </a:cubicBezTo>
                <a:lnTo>
                  <a:pt x="13728" y="348"/>
                </a:lnTo>
                <a:cubicBezTo>
                  <a:pt x="13728" y="367"/>
                  <a:pt x="13725" y="380"/>
                  <a:pt x="13719" y="388"/>
                </a:cubicBezTo>
                <a:cubicBezTo>
                  <a:pt x="13714" y="396"/>
                  <a:pt x="13707" y="401"/>
                  <a:pt x="13699" y="402"/>
                </a:cubicBezTo>
                <a:cubicBezTo>
                  <a:pt x="13690" y="404"/>
                  <a:pt x="13672" y="404"/>
                  <a:pt x="13645" y="404"/>
                </a:cubicBezTo>
                <a:lnTo>
                  <a:pt x="13629" y="404"/>
                </a:lnTo>
                <a:lnTo>
                  <a:pt x="13629" y="497"/>
                </a:lnTo>
                <a:cubicBezTo>
                  <a:pt x="13669" y="497"/>
                  <a:pt x="13696" y="500"/>
                  <a:pt x="13708" y="507"/>
                </a:cubicBezTo>
                <a:cubicBezTo>
                  <a:pt x="13721" y="514"/>
                  <a:pt x="13728" y="527"/>
                  <a:pt x="13728" y="546"/>
                </a:cubicBezTo>
                <a:lnTo>
                  <a:pt x="13728" y="587"/>
                </a:lnTo>
                <a:cubicBezTo>
                  <a:pt x="13728" y="627"/>
                  <a:pt x="13724" y="651"/>
                  <a:pt x="13718" y="660"/>
                </a:cubicBezTo>
                <a:cubicBezTo>
                  <a:pt x="13712" y="670"/>
                  <a:pt x="13702" y="674"/>
                  <a:pt x="13690" y="674"/>
                </a:cubicBezTo>
                <a:cubicBezTo>
                  <a:pt x="13668" y="674"/>
                  <a:pt x="13656" y="658"/>
                  <a:pt x="13656" y="625"/>
                </a:cubicBezTo>
                <a:lnTo>
                  <a:pt x="13656" y="534"/>
                </a:lnTo>
                <a:lnTo>
                  <a:pt x="13469" y="534"/>
                </a:lnTo>
                <a:lnTo>
                  <a:pt x="13469" y="582"/>
                </a:lnTo>
                <a:cubicBezTo>
                  <a:pt x="13469" y="663"/>
                  <a:pt x="13485" y="719"/>
                  <a:pt x="13517" y="750"/>
                </a:cubicBezTo>
                <a:cubicBezTo>
                  <a:pt x="13548" y="781"/>
                  <a:pt x="13604" y="796"/>
                  <a:pt x="13683" y="796"/>
                </a:cubicBezTo>
                <a:cubicBezTo>
                  <a:pt x="13722" y="796"/>
                  <a:pt x="13758" y="792"/>
                  <a:pt x="13791" y="783"/>
                </a:cubicBezTo>
                <a:cubicBezTo>
                  <a:pt x="13824" y="774"/>
                  <a:pt x="13849" y="759"/>
                  <a:pt x="13868" y="738"/>
                </a:cubicBezTo>
                <a:cubicBezTo>
                  <a:pt x="13887" y="717"/>
                  <a:pt x="13899" y="697"/>
                  <a:pt x="13906" y="677"/>
                </a:cubicBezTo>
                <a:cubicBezTo>
                  <a:pt x="13912" y="657"/>
                  <a:pt x="13916" y="625"/>
                  <a:pt x="13916" y="581"/>
                </a:cubicBezTo>
                <a:cubicBezTo>
                  <a:pt x="13916" y="541"/>
                  <a:pt x="13908" y="511"/>
                  <a:pt x="13894" y="492"/>
                </a:cubicBezTo>
                <a:cubicBezTo>
                  <a:pt x="13879" y="473"/>
                  <a:pt x="13856" y="459"/>
                  <a:pt x="13825" y="449"/>
                </a:cubicBezTo>
                <a:cubicBezTo>
                  <a:pt x="13856" y="439"/>
                  <a:pt x="13878" y="425"/>
                  <a:pt x="13890" y="406"/>
                </a:cubicBezTo>
                <a:cubicBezTo>
                  <a:pt x="13901" y="386"/>
                  <a:pt x="13907" y="357"/>
                  <a:pt x="13907" y="318"/>
                </a:cubicBezTo>
                <a:cubicBezTo>
                  <a:pt x="13907" y="260"/>
                  <a:pt x="13889" y="218"/>
                  <a:pt x="13853" y="190"/>
                </a:cubicBezTo>
                <a:cubicBezTo>
                  <a:pt x="13817" y="162"/>
                  <a:pt x="13761" y="148"/>
                  <a:pt x="13687" y="148"/>
                </a:cubicBezTo>
                <a:close/>
                <a:moveTo>
                  <a:pt x="3537" y="0"/>
                </a:moveTo>
                <a:cubicBezTo>
                  <a:pt x="3479" y="0"/>
                  <a:pt x="3432" y="16"/>
                  <a:pt x="3396" y="50"/>
                </a:cubicBezTo>
                <a:cubicBezTo>
                  <a:pt x="3361" y="84"/>
                  <a:pt x="3343" y="127"/>
                  <a:pt x="3343" y="181"/>
                </a:cubicBezTo>
                <a:lnTo>
                  <a:pt x="3343" y="562"/>
                </a:lnTo>
                <a:cubicBezTo>
                  <a:pt x="3343" y="620"/>
                  <a:pt x="3346" y="662"/>
                  <a:pt x="3354" y="689"/>
                </a:cubicBezTo>
                <a:cubicBezTo>
                  <a:pt x="3364" y="725"/>
                  <a:pt x="3384" y="754"/>
                  <a:pt x="3415" y="775"/>
                </a:cubicBezTo>
                <a:cubicBezTo>
                  <a:pt x="3434" y="788"/>
                  <a:pt x="3457" y="797"/>
                  <a:pt x="3484" y="800"/>
                </a:cubicBezTo>
                <a:cubicBezTo>
                  <a:pt x="3497" y="802"/>
                  <a:pt x="3525" y="802"/>
                  <a:pt x="3567" y="802"/>
                </a:cubicBezTo>
                <a:cubicBezTo>
                  <a:pt x="3680" y="802"/>
                  <a:pt x="3751" y="765"/>
                  <a:pt x="3780" y="689"/>
                </a:cubicBezTo>
                <a:cubicBezTo>
                  <a:pt x="3790" y="663"/>
                  <a:pt x="3794" y="613"/>
                  <a:pt x="3794" y="540"/>
                </a:cubicBezTo>
                <a:lnTo>
                  <a:pt x="3794" y="381"/>
                </a:lnTo>
                <a:cubicBezTo>
                  <a:pt x="3794" y="338"/>
                  <a:pt x="3793" y="298"/>
                  <a:pt x="3791" y="262"/>
                </a:cubicBezTo>
                <a:cubicBezTo>
                  <a:pt x="3787" y="186"/>
                  <a:pt x="3738" y="148"/>
                  <a:pt x="3645" y="148"/>
                </a:cubicBezTo>
                <a:cubicBezTo>
                  <a:pt x="3604" y="148"/>
                  <a:pt x="3569" y="167"/>
                  <a:pt x="3538" y="206"/>
                </a:cubicBezTo>
                <a:cubicBezTo>
                  <a:pt x="3538" y="171"/>
                  <a:pt x="3539" y="150"/>
                  <a:pt x="3541" y="143"/>
                </a:cubicBezTo>
                <a:cubicBezTo>
                  <a:pt x="3547" y="117"/>
                  <a:pt x="3563" y="104"/>
                  <a:pt x="3590" y="104"/>
                </a:cubicBezTo>
                <a:cubicBezTo>
                  <a:pt x="3604" y="104"/>
                  <a:pt x="3627" y="106"/>
                  <a:pt x="3659" y="108"/>
                </a:cubicBezTo>
                <a:cubicBezTo>
                  <a:pt x="3692" y="111"/>
                  <a:pt x="3717" y="112"/>
                  <a:pt x="3734" y="112"/>
                </a:cubicBezTo>
                <a:cubicBezTo>
                  <a:pt x="3744" y="112"/>
                  <a:pt x="3756" y="110"/>
                  <a:pt x="3772" y="105"/>
                </a:cubicBezTo>
                <a:lnTo>
                  <a:pt x="3772" y="3"/>
                </a:lnTo>
                <a:cubicBezTo>
                  <a:pt x="3760" y="7"/>
                  <a:pt x="3746" y="9"/>
                  <a:pt x="3729" y="9"/>
                </a:cubicBezTo>
                <a:cubicBezTo>
                  <a:pt x="3715" y="9"/>
                  <a:pt x="3685" y="8"/>
                  <a:pt x="3640" y="4"/>
                </a:cubicBezTo>
                <a:cubicBezTo>
                  <a:pt x="3595" y="1"/>
                  <a:pt x="3561" y="0"/>
                  <a:pt x="3537" y="0"/>
                </a:cubicBezTo>
                <a:close/>
                <a:moveTo>
                  <a:pt x="744" y="137"/>
                </a:moveTo>
                <a:cubicBezTo>
                  <a:pt x="688" y="137"/>
                  <a:pt x="643" y="147"/>
                  <a:pt x="608" y="168"/>
                </a:cubicBezTo>
                <a:cubicBezTo>
                  <a:pt x="573" y="189"/>
                  <a:pt x="550" y="213"/>
                  <a:pt x="538" y="240"/>
                </a:cubicBezTo>
                <a:cubicBezTo>
                  <a:pt x="527" y="267"/>
                  <a:pt x="521" y="306"/>
                  <a:pt x="521" y="356"/>
                </a:cubicBezTo>
                <a:lnTo>
                  <a:pt x="521" y="399"/>
                </a:lnTo>
                <a:lnTo>
                  <a:pt x="706" y="399"/>
                </a:lnTo>
                <a:lnTo>
                  <a:pt x="706" y="332"/>
                </a:lnTo>
                <a:cubicBezTo>
                  <a:pt x="706" y="295"/>
                  <a:pt x="708" y="273"/>
                  <a:pt x="711" y="264"/>
                </a:cubicBezTo>
                <a:cubicBezTo>
                  <a:pt x="714" y="256"/>
                  <a:pt x="722" y="251"/>
                  <a:pt x="736" y="251"/>
                </a:cubicBezTo>
                <a:cubicBezTo>
                  <a:pt x="748" y="251"/>
                  <a:pt x="756" y="257"/>
                  <a:pt x="761" y="267"/>
                </a:cubicBezTo>
                <a:cubicBezTo>
                  <a:pt x="766" y="277"/>
                  <a:pt x="769" y="299"/>
                  <a:pt x="769" y="333"/>
                </a:cubicBezTo>
                <a:cubicBezTo>
                  <a:pt x="769" y="360"/>
                  <a:pt x="766" y="378"/>
                  <a:pt x="762" y="387"/>
                </a:cubicBezTo>
                <a:cubicBezTo>
                  <a:pt x="757" y="395"/>
                  <a:pt x="722" y="413"/>
                  <a:pt x="658" y="438"/>
                </a:cubicBezTo>
                <a:cubicBezTo>
                  <a:pt x="597" y="461"/>
                  <a:pt x="559" y="482"/>
                  <a:pt x="544" y="500"/>
                </a:cubicBezTo>
                <a:cubicBezTo>
                  <a:pt x="529" y="517"/>
                  <a:pt x="521" y="550"/>
                  <a:pt x="521" y="599"/>
                </a:cubicBezTo>
                <a:lnTo>
                  <a:pt x="521" y="652"/>
                </a:lnTo>
                <a:cubicBezTo>
                  <a:pt x="521" y="717"/>
                  <a:pt x="535" y="760"/>
                  <a:pt x="564" y="779"/>
                </a:cubicBezTo>
                <a:cubicBezTo>
                  <a:pt x="593" y="798"/>
                  <a:pt x="625" y="808"/>
                  <a:pt x="659" y="808"/>
                </a:cubicBezTo>
                <a:cubicBezTo>
                  <a:pt x="686" y="808"/>
                  <a:pt x="708" y="802"/>
                  <a:pt x="727" y="791"/>
                </a:cubicBezTo>
                <a:cubicBezTo>
                  <a:pt x="746" y="779"/>
                  <a:pt x="762" y="762"/>
                  <a:pt x="774" y="739"/>
                </a:cubicBezTo>
                <a:lnTo>
                  <a:pt x="774" y="796"/>
                </a:lnTo>
                <a:lnTo>
                  <a:pt x="966" y="796"/>
                </a:lnTo>
                <a:lnTo>
                  <a:pt x="966" y="471"/>
                </a:lnTo>
                <a:cubicBezTo>
                  <a:pt x="966" y="364"/>
                  <a:pt x="962" y="293"/>
                  <a:pt x="956" y="259"/>
                </a:cubicBezTo>
                <a:cubicBezTo>
                  <a:pt x="949" y="225"/>
                  <a:pt x="928" y="196"/>
                  <a:pt x="895" y="172"/>
                </a:cubicBezTo>
                <a:cubicBezTo>
                  <a:pt x="861" y="149"/>
                  <a:pt x="810" y="137"/>
                  <a:pt x="744" y="137"/>
                </a:cubicBezTo>
                <a:close/>
                <a:moveTo>
                  <a:pt x="1247" y="137"/>
                </a:moveTo>
                <a:cubicBezTo>
                  <a:pt x="1195" y="137"/>
                  <a:pt x="1151" y="148"/>
                  <a:pt x="1115" y="170"/>
                </a:cubicBezTo>
                <a:cubicBezTo>
                  <a:pt x="1079" y="192"/>
                  <a:pt x="1055" y="217"/>
                  <a:pt x="1044" y="245"/>
                </a:cubicBezTo>
                <a:cubicBezTo>
                  <a:pt x="1033" y="273"/>
                  <a:pt x="1028" y="314"/>
                  <a:pt x="1028" y="369"/>
                </a:cubicBezTo>
                <a:lnTo>
                  <a:pt x="1028" y="553"/>
                </a:lnTo>
                <a:cubicBezTo>
                  <a:pt x="1028" y="616"/>
                  <a:pt x="1035" y="665"/>
                  <a:pt x="1048" y="700"/>
                </a:cubicBezTo>
                <a:cubicBezTo>
                  <a:pt x="1062" y="734"/>
                  <a:pt x="1085" y="761"/>
                  <a:pt x="1117" y="780"/>
                </a:cubicBezTo>
                <a:cubicBezTo>
                  <a:pt x="1150" y="799"/>
                  <a:pt x="1194" y="808"/>
                  <a:pt x="1250" y="808"/>
                </a:cubicBezTo>
                <a:cubicBezTo>
                  <a:pt x="1293" y="808"/>
                  <a:pt x="1330" y="801"/>
                  <a:pt x="1359" y="787"/>
                </a:cubicBezTo>
                <a:cubicBezTo>
                  <a:pt x="1389" y="774"/>
                  <a:pt x="1413" y="753"/>
                  <a:pt x="1431" y="726"/>
                </a:cubicBezTo>
                <a:cubicBezTo>
                  <a:pt x="1450" y="699"/>
                  <a:pt x="1461" y="672"/>
                  <a:pt x="1464" y="646"/>
                </a:cubicBezTo>
                <a:cubicBezTo>
                  <a:pt x="1467" y="620"/>
                  <a:pt x="1469" y="582"/>
                  <a:pt x="1470" y="530"/>
                </a:cubicBezTo>
                <a:lnTo>
                  <a:pt x="1294" y="530"/>
                </a:lnTo>
                <a:lnTo>
                  <a:pt x="1294" y="607"/>
                </a:lnTo>
                <a:cubicBezTo>
                  <a:pt x="1294" y="640"/>
                  <a:pt x="1292" y="663"/>
                  <a:pt x="1287" y="675"/>
                </a:cubicBezTo>
                <a:cubicBezTo>
                  <a:pt x="1282" y="687"/>
                  <a:pt x="1273" y="693"/>
                  <a:pt x="1260" y="693"/>
                </a:cubicBezTo>
                <a:cubicBezTo>
                  <a:pt x="1248" y="693"/>
                  <a:pt x="1240" y="688"/>
                  <a:pt x="1234" y="676"/>
                </a:cubicBezTo>
                <a:cubicBezTo>
                  <a:pt x="1228" y="664"/>
                  <a:pt x="1225" y="647"/>
                  <a:pt x="1225" y="624"/>
                </a:cubicBezTo>
                <a:lnTo>
                  <a:pt x="1225" y="318"/>
                </a:lnTo>
                <a:cubicBezTo>
                  <a:pt x="1225" y="290"/>
                  <a:pt x="1227" y="272"/>
                  <a:pt x="1231" y="264"/>
                </a:cubicBezTo>
                <a:cubicBezTo>
                  <a:pt x="1235" y="256"/>
                  <a:pt x="1243" y="251"/>
                  <a:pt x="1254" y="251"/>
                </a:cubicBezTo>
                <a:cubicBezTo>
                  <a:pt x="1265" y="251"/>
                  <a:pt x="1273" y="256"/>
                  <a:pt x="1277" y="265"/>
                </a:cubicBezTo>
                <a:cubicBezTo>
                  <a:pt x="1282" y="275"/>
                  <a:pt x="1284" y="292"/>
                  <a:pt x="1284" y="318"/>
                </a:cubicBezTo>
                <a:lnTo>
                  <a:pt x="1284" y="393"/>
                </a:lnTo>
                <a:lnTo>
                  <a:pt x="1470" y="393"/>
                </a:lnTo>
                <a:cubicBezTo>
                  <a:pt x="1470" y="332"/>
                  <a:pt x="1464" y="285"/>
                  <a:pt x="1452" y="252"/>
                </a:cubicBezTo>
                <a:cubicBezTo>
                  <a:pt x="1440" y="219"/>
                  <a:pt x="1415" y="191"/>
                  <a:pt x="1379" y="169"/>
                </a:cubicBezTo>
                <a:cubicBezTo>
                  <a:pt x="1342" y="148"/>
                  <a:pt x="1298" y="137"/>
                  <a:pt x="1247" y="137"/>
                </a:cubicBezTo>
                <a:close/>
                <a:moveTo>
                  <a:pt x="2253" y="137"/>
                </a:moveTo>
                <a:cubicBezTo>
                  <a:pt x="2198" y="137"/>
                  <a:pt x="2152" y="147"/>
                  <a:pt x="2118" y="168"/>
                </a:cubicBezTo>
                <a:cubicBezTo>
                  <a:pt x="2083" y="189"/>
                  <a:pt x="2060" y="213"/>
                  <a:pt x="2048" y="240"/>
                </a:cubicBezTo>
                <a:cubicBezTo>
                  <a:pt x="2037" y="267"/>
                  <a:pt x="2031" y="306"/>
                  <a:pt x="2031" y="356"/>
                </a:cubicBezTo>
                <a:lnTo>
                  <a:pt x="2031" y="399"/>
                </a:lnTo>
                <a:lnTo>
                  <a:pt x="2216" y="399"/>
                </a:lnTo>
                <a:lnTo>
                  <a:pt x="2216" y="332"/>
                </a:lnTo>
                <a:cubicBezTo>
                  <a:pt x="2216" y="295"/>
                  <a:pt x="2217" y="273"/>
                  <a:pt x="2221" y="264"/>
                </a:cubicBezTo>
                <a:cubicBezTo>
                  <a:pt x="2224" y="256"/>
                  <a:pt x="2232" y="251"/>
                  <a:pt x="2246" y="251"/>
                </a:cubicBezTo>
                <a:cubicBezTo>
                  <a:pt x="2257" y="251"/>
                  <a:pt x="2266" y="257"/>
                  <a:pt x="2271" y="267"/>
                </a:cubicBezTo>
                <a:cubicBezTo>
                  <a:pt x="2276" y="277"/>
                  <a:pt x="2278" y="299"/>
                  <a:pt x="2278" y="333"/>
                </a:cubicBezTo>
                <a:cubicBezTo>
                  <a:pt x="2278" y="360"/>
                  <a:pt x="2276" y="378"/>
                  <a:pt x="2271" y="387"/>
                </a:cubicBezTo>
                <a:cubicBezTo>
                  <a:pt x="2267" y="395"/>
                  <a:pt x="2232" y="413"/>
                  <a:pt x="2167" y="438"/>
                </a:cubicBezTo>
                <a:cubicBezTo>
                  <a:pt x="2107" y="461"/>
                  <a:pt x="2069" y="482"/>
                  <a:pt x="2054" y="500"/>
                </a:cubicBezTo>
                <a:cubicBezTo>
                  <a:pt x="2038" y="517"/>
                  <a:pt x="2031" y="550"/>
                  <a:pt x="2031" y="599"/>
                </a:cubicBezTo>
                <a:lnTo>
                  <a:pt x="2031" y="652"/>
                </a:lnTo>
                <a:cubicBezTo>
                  <a:pt x="2031" y="717"/>
                  <a:pt x="2045" y="760"/>
                  <a:pt x="2074" y="779"/>
                </a:cubicBezTo>
                <a:cubicBezTo>
                  <a:pt x="2103" y="798"/>
                  <a:pt x="2134" y="808"/>
                  <a:pt x="2169" y="808"/>
                </a:cubicBezTo>
                <a:cubicBezTo>
                  <a:pt x="2195" y="808"/>
                  <a:pt x="2218" y="802"/>
                  <a:pt x="2237" y="791"/>
                </a:cubicBezTo>
                <a:cubicBezTo>
                  <a:pt x="2256" y="779"/>
                  <a:pt x="2272" y="762"/>
                  <a:pt x="2284" y="739"/>
                </a:cubicBezTo>
                <a:lnTo>
                  <a:pt x="2284" y="796"/>
                </a:lnTo>
                <a:lnTo>
                  <a:pt x="2476" y="796"/>
                </a:lnTo>
                <a:lnTo>
                  <a:pt x="2476" y="471"/>
                </a:lnTo>
                <a:cubicBezTo>
                  <a:pt x="2476" y="364"/>
                  <a:pt x="2472" y="293"/>
                  <a:pt x="2465" y="259"/>
                </a:cubicBezTo>
                <a:cubicBezTo>
                  <a:pt x="2458" y="225"/>
                  <a:pt x="2438" y="196"/>
                  <a:pt x="2404" y="172"/>
                </a:cubicBezTo>
                <a:cubicBezTo>
                  <a:pt x="2370" y="149"/>
                  <a:pt x="2320" y="137"/>
                  <a:pt x="2253" y="137"/>
                </a:cubicBezTo>
                <a:close/>
                <a:moveTo>
                  <a:pt x="4077" y="137"/>
                </a:moveTo>
                <a:cubicBezTo>
                  <a:pt x="4032" y="137"/>
                  <a:pt x="3992" y="145"/>
                  <a:pt x="3957" y="163"/>
                </a:cubicBezTo>
                <a:cubicBezTo>
                  <a:pt x="3922" y="180"/>
                  <a:pt x="3897" y="205"/>
                  <a:pt x="3882" y="238"/>
                </a:cubicBezTo>
                <a:cubicBezTo>
                  <a:pt x="3867" y="271"/>
                  <a:pt x="3859" y="315"/>
                  <a:pt x="3859" y="372"/>
                </a:cubicBezTo>
                <a:lnTo>
                  <a:pt x="3859" y="561"/>
                </a:lnTo>
                <a:cubicBezTo>
                  <a:pt x="3859" y="609"/>
                  <a:pt x="3862" y="646"/>
                  <a:pt x="3869" y="671"/>
                </a:cubicBezTo>
                <a:cubicBezTo>
                  <a:pt x="3876" y="696"/>
                  <a:pt x="3888" y="719"/>
                  <a:pt x="3906" y="741"/>
                </a:cubicBezTo>
                <a:cubicBezTo>
                  <a:pt x="3924" y="761"/>
                  <a:pt x="3949" y="778"/>
                  <a:pt x="3980" y="790"/>
                </a:cubicBezTo>
                <a:cubicBezTo>
                  <a:pt x="4012" y="802"/>
                  <a:pt x="4049" y="808"/>
                  <a:pt x="4091" y="808"/>
                </a:cubicBezTo>
                <a:cubicBezTo>
                  <a:pt x="4134" y="808"/>
                  <a:pt x="4169" y="802"/>
                  <a:pt x="4198" y="790"/>
                </a:cubicBezTo>
                <a:cubicBezTo>
                  <a:pt x="4226" y="778"/>
                  <a:pt x="4250" y="759"/>
                  <a:pt x="4269" y="735"/>
                </a:cubicBezTo>
                <a:cubicBezTo>
                  <a:pt x="4287" y="710"/>
                  <a:pt x="4299" y="687"/>
                  <a:pt x="4304" y="666"/>
                </a:cubicBezTo>
                <a:cubicBezTo>
                  <a:pt x="4309" y="645"/>
                  <a:pt x="4312" y="614"/>
                  <a:pt x="4312" y="574"/>
                </a:cubicBezTo>
                <a:lnTo>
                  <a:pt x="4312" y="526"/>
                </a:lnTo>
                <a:lnTo>
                  <a:pt x="4125" y="526"/>
                </a:lnTo>
                <a:lnTo>
                  <a:pt x="4125" y="611"/>
                </a:lnTo>
                <a:cubicBezTo>
                  <a:pt x="4125" y="644"/>
                  <a:pt x="4122" y="665"/>
                  <a:pt x="4117" y="677"/>
                </a:cubicBezTo>
                <a:cubicBezTo>
                  <a:pt x="4112" y="688"/>
                  <a:pt x="4102" y="693"/>
                  <a:pt x="4087" y="693"/>
                </a:cubicBezTo>
                <a:cubicBezTo>
                  <a:pt x="4075" y="693"/>
                  <a:pt x="4067" y="689"/>
                  <a:pt x="4062" y="681"/>
                </a:cubicBezTo>
                <a:cubicBezTo>
                  <a:pt x="4058" y="672"/>
                  <a:pt x="4056" y="653"/>
                  <a:pt x="4056" y="624"/>
                </a:cubicBezTo>
                <a:lnTo>
                  <a:pt x="4056" y="484"/>
                </a:lnTo>
                <a:lnTo>
                  <a:pt x="4312" y="484"/>
                </a:lnTo>
                <a:lnTo>
                  <a:pt x="4312" y="398"/>
                </a:lnTo>
                <a:cubicBezTo>
                  <a:pt x="4312" y="335"/>
                  <a:pt x="4304" y="286"/>
                  <a:pt x="4290" y="252"/>
                </a:cubicBezTo>
                <a:cubicBezTo>
                  <a:pt x="4275" y="217"/>
                  <a:pt x="4250" y="189"/>
                  <a:pt x="4214" y="168"/>
                </a:cubicBezTo>
                <a:cubicBezTo>
                  <a:pt x="4178" y="147"/>
                  <a:pt x="4132" y="137"/>
                  <a:pt x="4077" y="137"/>
                </a:cubicBezTo>
                <a:close/>
                <a:moveTo>
                  <a:pt x="5151" y="137"/>
                </a:moveTo>
                <a:cubicBezTo>
                  <a:pt x="5098" y="137"/>
                  <a:pt x="5055" y="147"/>
                  <a:pt x="5021" y="167"/>
                </a:cubicBezTo>
                <a:cubicBezTo>
                  <a:pt x="4987" y="188"/>
                  <a:pt x="4964" y="215"/>
                  <a:pt x="4951" y="249"/>
                </a:cubicBezTo>
                <a:cubicBezTo>
                  <a:pt x="4938" y="283"/>
                  <a:pt x="4931" y="330"/>
                  <a:pt x="4931" y="390"/>
                </a:cubicBezTo>
                <a:lnTo>
                  <a:pt x="4931" y="556"/>
                </a:lnTo>
                <a:cubicBezTo>
                  <a:pt x="4931" y="611"/>
                  <a:pt x="4935" y="652"/>
                  <a:pt x="4942" y="680"/>
                </a:cubicBezTo>
                <a:cubicBezTo>
                  <a:pt x="4949" y="707"/>
                  <a:pt x="4961" y="731"/>
                  <a:pt x="4978" y="750"/>
                </a:cubicBezTo>
                <a:cubicBezTo>
                  <a:pt x="4995" y="770"/>
                  <a:pt x="5018" y="784"/>
                  <a:pt x="5048" y="794"/>
                </a:cubicBezTo>
                <a:cubicBezTo>
                  <a:pt x="5079" y="803"/>
                  <a:pt x="5116" y="808"/>
                  <a:pt x="5159" y="808"/>
                </a:cubicBezTo>
                <a:cubicBezTo>
                  <a:pt x="5198" y="808"/>
                  <a:pt x="5233" y="803"/>
                  <a:pt x="5263" y="791"/>
                </a:cubicBezTo>
                <a:cubicBezTo>
                  <a:pt x="5293" y="780"/>
                  <a:pt x="5318" y="763"/>
                  <a:pt x="5337" y="739"/>
                </a:cubicBezTo>
                <a:cubicBezTo>
                  <a:pt x="5356" y="715"/>
                  <a:pt x="5369" y="690"/>
                  <a:pt x="5375" y="663"/>
                </a:cubicBezTo>
                <a:cubicBezTo>
                  <a:pt x="5380" y="636"/>
                  <a:pt x="5383" y="593"/>
                  <a:pt x="5383" y="535"/>
                </a:cubicBezTo>
                <a:lnTo>
                  <a:pt x="5383" y="376"/>
                </a:lnTo>
                <a:cubicBezTo>
                  <a:pt x="5383" y="330"/>
                  <a:pt x="5380" y="296"/>
                  <a:pt x="5374" y="273"/>
                </a:cubicBezTo>
                <a:cubicBezTo>
                  <a:pt x="5367" y="251"/>
                  <a:pt x="5356" y="229"/>
                  <a:pt x="5338" y="208"/>
                </a:cubicBezTo>
                <a:cubicBezTo>
                  <a:pt x="5321" y="187"/>
                  <a:pt x="5297" y="170"/>
                  <a:pt x="5265" y="157"/>
                </a:cubicBezTo>
                <a:cubicBezTo>
                  <a:pt x="5233" y="143"/>
                  <a:pt x="5195" y="137"/>
                  <a:pt x="5151" y="137"/>
                </a:cubicBezTo>
                <a:close/>
                <a:moveTo>
                  <a:pt x="5662" y="137"/>
                </a:moveTo>
                <a:cubicBezTo>
                  <a:pt x="5610" y="137"/>
                  <a:pt x="5566" y="148"/>
                  <a:pt x="5530" y="170"/>
                </a:cubicBezTo>
                <a:cubicBezTo>
                  <a:pt x="5494" y="192"/>
                  <a:pt x="5470" y="217"/>
                  <a:pt x="5459" y="245"/>
                </a:cubicBezTo>
                <a:cubicBezTo>
                  <a:pt x="5448" y="273"/>
                  <a:pt x="5442" y="314"/>
                  <a:pt x="5442" y="369"/>
                </a:cubicBezTo>
                <a:lnTo>
                  <a:pt x="5442" y="553"/>
                </a:lnTo>
                <a:cubicBezTo>
                  <a:pt x="5442" y="616"/>
                  <a:pt x="5449" y="665"/>
                  <a:pt x="5463" y="700"/>
                </a:cubicBezTo>
                <a:cubicBezTo>
                  <a:pt x="5476" y="734"/>
                  <a:pt x="5499" y="761"/>
                  <a:pt x="5532" y="780"/>
                </a:cubicBezTo>
                <a:cubicBezTo>
                  <a:pt x="5564" y="799"/>
                  <a:pt x="5608" y="808"/>
                  <a:pt x="5664" y="808"/>
                </a:cubicBezTo>
                <a:cubicBezTo>
                  <a:pt x="5708" y="808"/>
                  <a:pt x="5744" y="801"/>
                  <a:pt x="5774" y="787"/>
                </a:cubicBezTo>
                <a:cubicBezTo>
                  <a:pt x="5804" y="774"/>
                  <a:pt x="5828" y="753"/>
                  <a:pt x="5846" y="726"/>
                </a:cubicBezTo>
                <a:cubicBezTo>
                  <a:pt x="5864" y="699"/>
                  <a:pt x="5875" y="672"/>
                  <a:pt x="5879" y="646"/>
                </a:cubicBezTo>
                <a:cubicBezTo>
                  <a:pt x="5882" y="620"/>
                  <a:pt x="5884" y="582"/>
                  <a:pt x="5884" y="530"/>
                </a:cubicBezTo>
                <a:lnTo>
                  <a:pt x="5708" y="530"/>
                </a:lnTo>
                <a:lnTo>
                  <a:pt x="5708" y="607"/>
                </a:lnTo>
                <a:cubicBezTo>
                  <a:pt x="5708" y="640"/>
                  <a:pt x="5706" y="663"/>
                  <a:pt x="5701" y="675"/>
                </a:cubicBezTo>
                <a:cubicBezTo>
                  <a:pt x="5697" y="687"/>
                  <a:pt x="5688" y="693"/>
                  <a:pt x="5674" y="693"/>
                </a:cubicBezTo>
                <a:cubicBezTo>
                  <a:pt x="5663" y="693"/>
                  <a:pt x="5654" y="688"/>
                  <a:pt x="5648" y="676"/>
                </a:cubicBezTo>
                <a:cubicBezTo>
                  <a:pt x="5643" y="664"/>
                  <a:pt x="5640" y="647"/>
                  <a:pt x="5640" y="624"/>
                </a:cubicBezTo>
                <a:lnTo>
                  <a:pt x="5640" y="318"/>
                </a:lnTo>
                <a:cubicBezTo>
                  <a:pt x="5640" y="290"/>
                  <a:pt x="5642" y="272"/>
                  <a:pt x="5645" y="264"/>
                </a:cubicBezTo>
                <a:cubicBezTo>
                  <a:pt x="5649" y="256"/>
                  <a:pt x="5657" y="251"/>
                  <a:pt x="5668" y="251"/>
                </a:cubicBezTo>
                <a:cubicBezTo>
                  <a:pt x="5680" y="251"/>
                  <a:pt x="5688" y="256"/>
                  <a:pt x="5692" y="265"/>
                </a:cubicBezTo>
                <a:cubicBezTo>
                  <a:pt x="5696" y="275"/>
                  <a:pt x="5698" y="292"/>
                  <a:pt x="5698" y="318"/>
                </a:cubicBezTo>
                <a:lnTo>
                  <a:pt x="5698" y="393"/>
                </a:lnTo>
                <a:lnTo>
                  <a:pt x="5884" y="393"/>
                </a:lnTo>
                <a:cubicBezTo>
                  <a:pt x="5884" y="332"/>
                  <a:pt x="5878" y="285"/>
                  <a:pt x="5866" y="252"/>
                </a:cubicBezTo>
                <a:cubicBezTo>
                  <a:pt x="5854" y="219"/>
                  <a:pt x="5830" y="191"/>
                  <a:pt x="5793" y="169"/>
                </a:cubicBezTo>
                <a:cubicBezTo>
                  <a:pt x="5757" y="148"/>
                  <a:pt x="5713" y="137"/>
                  <a:pt x="5662" y="137"/>
                </a:cubicBezTo>
                <a:close/>
                <a:moveTo>
                  <a:pt x="6688" y="137"/>
                </a:moveTo>
                <a:cubicBezTo>
                  <a:pt x="6643" y="137"/>
                  <a:pt x="6603" y="145"/>
                  <a:pt x="6568" y="163"/>
                </a:cubicBezTo>
                <a:cubicBezTo>
                  <a:pt x="6534" y="180"/>
                  <a:pt x="6508" y="205"/>
                  <a:pt x="6493" y="238"/>
                </a:cubicBezTo>
                <a:cubicBezTo>
                  <a:pt x="6478" y="271"/>
                  <a:pt x="6470" y="315"/>
                  <a:pt x="6470" y="372"/>
                </a:cubicBezTo>
                <a:lnTo>
                  <a:pt x="6470" y="561"/>
                </a:lnTo>
                <a:cubicBezTo>
                  <a:pt x="6470" y="609"/>
                  <a:pt x="6474" y="646"/>
                  <a:pt x="6480" y="671"/>
                </a:cubicBezTo>
                <a:cubicBezTo>
                  <a:pt x="6487" y="696"/>
                  <a:pt x="6500" y="719"/>
                  <a:pt x="6517" y="741"/>
                </a:cubicBezTo>
                <a:cubicBezTo>
                  <a:pt x="6535" y="761"/>
                  <a:pt x="6560" y="778"/>
                  <a:pt x="6592" y="790"/>
                </a:cubicBezTo>
                <a:cubicBezTo>
                  <a:pt x="6624" y="802"/>
                  <a:pt x="6660" y="808"/>
                  <a:pt x="6702" y="808"/>
                </a:cubicBezTo>
                <a:cubicBezTo>
                  <a:pt x="6745" y="808"/>
                  <a:pt x="6781" y="802"/>
                  <a:pt x="6809" y="790"/>
                </a:cubicBezTo>
                <a:cubicBezTo>
                  <a:pt x="6838" y="778"/>
                  <a:pt x="6861" y="759"/>
                  <a:pt x="6880" y="735"/>
                </a:cubicBezTo>
                <a:cubicBezTo>
                  <a:pt x="6898" y="710"/>
                  <a:pt x="6910" y="687"/>
                  <a:pt x="6915" y="666"/>
                </a:cubicBezTo>
                <a:cubicBezTo>
                  <a:pt x="6920" y="645"/>
                  <a:pt x="6923" y="614"/>
                  <a:pt x="6923" y="574"/>
                </a:cubicBezTo>
                <a:lnTo>
                  <a:pt x="6923" y="526"/>
                </a:lnTo>
                <a:lnTo>
                  <a:pt x="6736" y="526"/>
                </a:lnTo>
                <a:lnTo>
                  <a:pt x="6736" y="611"/>
                </a:lnTo>
                <a:cubicBezTo>
                  <a:pt x="6736" y="644"/>
                  <a:pt x="6733" y="665"/>
                  <a:pt x="6728" y="677"/>
                </a:cubicBezTo>
                <a:cubicBezTo>
                  <a:pt x="6723" y="688"/>
                  <a:pt x="6713" y="693"/>
                  <a:pt x="6698" y="693"/>
                </a:cubicBezTo>
                <a:cubicBezTo>
                  <a:pt x="6686" y="693"/>
                  <a:pt x="6678" y="689"/>
                  <a:pt x="6674" y="681"/>
                </a:cubicBezTo>
                <a:cubicBezTo>
                  <a:pt x="6670" y="672"/>
                  <a:pt x="6667" y="653"/>
                  <a:pt x="6667" y="624"/>
                </a:cubicBezTo>
                <a:lnTo>
                  <a:pt x="6667" y="484"/>
                </a:lnTo>
                <a:lnTo>
                  <a:pt x="6923" y="484"/>
                </a:lnTo>
                <a:lnTo>
                  <a:pt x="6923" y="398"/>
                </a:lnTo>
                <a:cubicBezTo>
                  <a:pt x="6923" y="335"/>
                  <a:pt x="6916" y="286"/>
                  <a:pt x="6901" y="252"/>
                </a:cubicBezTo>
                <a:cubicBezTo>
                  <a:pt x="6887" y="217"/>
                  <a:pt x="6861" y="189"/>
                  <a:pt x="6825" y="168"/>
                </a:cubicBezTo>
                <a:cubicBezTo>
                  <a:pt x="6789" y="147"/>
                  <a:pt x="6744" y="137"/>
                  <a:pt x="6688" y="137"/>
                </a:cubicBezTo>
                <a:close/>
                <a:moveTo>
                  <a:pt x="10221" y="137"/>
                </a:moveTo>
                <a:cubicBezTo>
                  <a:pt x="10168" y="137"/>
                  <a:pt x="10125" y="147"/>
                  <a:pt x="10091" y="167"/>
                </a:cubicBezTo>
                <a:cubicBezTo>
                  <a:pt x="10057" y="188"/>
                  <a:pt x="10034" y="215"/>
                  <a:pt x="10020" y="249"/>
                </a:cubicBezTo>
                <a:cubicBezTo>
                  <a:pt x="10007" y="283"/>
                  <a:pt x="10001" y="330"/>
                  <a:pt x="10001" y="390"/>
                </a:cubicBezTo>
                <a:lnTo>
                  <a:pt x="10001" y="556"/>
                </a:lnTo>
                <a:cubicBezTo>
                  <a:pt x="10001" y="611"/>
                  <a:pt x="10005" y="652"/>
                  <a:pt x="10012" y="680"/>
                </a:cubicBezTo>
                <a:cubicBezTo>
                  <a:pt x="10019" y="707"/>
                  <a:pt x="10031" y="731"/>
                  <a:pt x="10048" y="750"/>
                </a:cubicBezTo>
                <a:cubicBezTo>
                  <a:pt x="10064" y="770"/>
                  <a:pt x="10088" y="784"/>
                  <a:pt x="10118" y="794"/>
                </a:cubicBezTo>
                <a:cubicBezTo>
                  <a:pt x="10148" y="803"/>
                  <a:pt x="10185" y="808"/>
                  <a:pt x="10229" y="808"/>
                </a:cubicBezTo>
                <a:cubicBezTo>
                  <a:pt x="10268" y="808"/>
                  <a:pt x="10303" y="803"/>
                  <a:pt x="10333" y="791"/>
                </a:cubicBezTo>
                <a:cubicBezTo>
                  <a:pt x="10363" y="780"/>
                  <a:pt x="10388" y="763"/>
                  <a:pt x="10407" y="739"/>
                </a:cubicBezTo>
                <a:cubicBezTo>
                  <a:pt x="10426" y="715"/>
                  <a:pt x="10438" y="690"/>
                  <a:pt x="10444" y="663"/>
                </a:cubicBezTo>
                <a:cubicBezTo>
                  <a:pt x="10450" y="636"/>
                  <a:pt x="10453" y="593"/>
                  <a:pt x="10453" y="535"/>
                </a:cubicBezTo>
                <a:lnTo>
                  <a:pt x="10453" y="376"/>
                </a:lnTo>
                <a:cubicBezTo>
                  <a:pt x="10453" y="330"/>
                  <a:pt x="10450" y="296"/>
                  <a:pt x="10444" y="273"/>
                </a:cubicBezTo>
                <a:cubicBezTo>
                  <a:pt x="10437" y="251"/>
                  <a:pt x="10425" y="229"/>
                  <a:pt x="10408" y="208"/>
                </a:cubicBezTo>
                <a:cubicBezTo>
                  <a:pt x="10391" y="187"/>
                  <a:pt x="10366" y="170"/>
                  <a:pt x="10335" y="157"/>
                </a:cubicBezTo>
                <a:cubicBezTo>
                  <a:pt x="10303" y="143"/>
                  <a:pt x="10265" y="137"/>
                  <a:pt x="10221" y="137"/>
                </a:cubicBezTo>
                <a:close/>
                <a:moveTo>
                  <a:pt x="13178" y="137"/>
                </a:moveTo>
                <a:cubicBezTo>
                  <a:pt x="13125" y="137"/>
                  <a:pt x="13082" y="147"/>
                  <a:pt x="13048" y="167"/>
                </a:cubicBezTo>
                <a:cubicBezTo>
                  <a:pt x="13014" y="188"/>
                  <a:pt x="12991" y="215"/>
                  <a:pt x="12978" y="249"/>
                </a:cubicBezTo>
                <a:cubicBezTo>
                  <a:pt x="12965" y="283"/>
                  <a:pt x="12958" y="330"/>
                  <a:pt x="12958" y="390"/>
                </a:cubicBezTo>
                <a:lnTo>
                  <a:pt x="12958" y="556"/>
                </a:lnTo>
                <a:cubicBezTo>
                  <a:pt x="12958" y="611"/>
                  <a:pt x="12962" y="652"/>
                  <a:pt x="12969" y="680"/>
                </a:cubicBezTo>
                <a:cubicBezTo>
                  <a:pt x="12976" y="707"/>
                  <a:pt x="12988" y="731"/>
                  <a:pt x="13005" y="750"/>
                </a:cubicBezTo>
                <a:cubicBezTo>
                  <a:pt x="13022" y="770"/>
                  <a:pt x="13045" y="784"/>
                  <a:pt x="13076" y="794"/>
                </a:cubicBezTo>
                <a:cubicBezTo>
                  <a:pt x="13106" y="803"/>
                  <a:pt x="13143" y="808"/>
                  <a:pt x="13187" y="808"/>
                </a:cubicBezTo>
                <a:cubicBezTo>
                  <a:pt x="13226" y="808"/>
                  <a:pt x="13260" y="803"/>
                  <a:pt x="13290" y="791"/>
                </a:cubicBezTo>
                <a:cubicBezTo>
                  <a:pt x="13320" y="780"/>
                  <a:pt x="13345" y="763"/>
                  <a:pt x="13364" y="739"/>
                </a:cubicBezTo>
                <a:cubicBezTo>
                  <a:pt x="13383" y="715"/>
                  <a:pt x="13396" y="690"/>
                  <a:pt x="13402" y="663"/>
                </a:cubicBezTo>
                <a:cubicBezTo>
                  <a:pt x="13408" y="636"/>
                  <a:pt x="13411" y="593"/>
                  <a:pt x="13411" y="535"/>
                </a:cubicBezTo>
                <a:lnTo>
                  <a:pt x="13411" y="376"/>
                </a:lnTo>
                <a:cubicBezTo>
                  <a:pt x="13411" y="330"/>
                  <a:pt x="13407" y="296"/>
                  <a:pt x="13401" y="273"/>
                </a:cubicBezTo>
                <a:cubicBezTo>
                  <a:pt x="13395" y="251"/>
                  <a:pt x="13383" y="229"/>
                  <a:pt x="13366" y="208"/>
                </a:cubicBezTo>
                <a:cubicBezTo>
                  <a:pt x="13348" y="187"/>
                  <a:pt x="13324" y="170"/>
                  <a:pt x="13292" y="157"/>
                </a:cubicBezTo>
                <a:cubicBezTo>
                  <a:pt x="13260" y="143"/>
                  <a:pt x="13222" y="137"/>
                  <a:pt x="13178" y="137"/>
                </a:cubicBezTo>
                <a:close/>
                <a:moveTo>
                  <a:pt x="14193" y="137"/>
                </a:moveTo>
                <a:cubicBezTo>
                  <a:pt x="14148" y="137"/>
                  <a:pt x="14108" y="145"/>
                  <a:pt x="14073" y="163"/>
                </a:cubicBezTo>
                <a:cubicBezTo>
                  <a:pt x="14038" y="180"/>
                  <a:pt x="14013" y="205"/>
                  <a:pt x="13998" y="238"/>
                </a:cubicBezTo>
                <a:cubicBezTo>
                  <a:pt x="13982" y="271"/>
                  <a:pt x="13975" y="315"/>
                  <a:pt x="13975" y="372"/>
                </a:cubicBezTo>
                <a:lnTo>
                  <a:pt x="13975" y="561"/>
                </a:lnTo>
                <a:cubicBezTo>
                  <a:pt x="13975" y="609"/>
                  <a:pt x="13978" y="646"/>
                  <a:pt x="13985" y="671"/>
                </a:cubicBezTo>
                <a:cubicBezTo>
                  <a:pt x="13992" y="696"/>
                  <a:pt x="14004" y="719"/>
                  <a:pt x="14022" y="741"/>
                </a:cubicBezTo>
                <a:cubicBezTo>
                  <a:pt x="14039" y="761"/>
                  <a:pt x="14064" y="778"/>
                  <a:pt x="14096" y="790"/>
                </a:cubicBezTo>
                <a:cubicBezTo>
                  <a:pt x="14128" y="802"/>
                  <a:pt x="14165" y="808"/>
                  <a:pt x="14207" y="808"/>
                </a:cubicBezTo>
                <a:cubicBezTo>
                  <a:pt x="14250" y="808"/>
                  <a:pt x="14285" y="802"/>
                  <a:pt x="14314" y="790"/>
                </a:cubicBezTo>
                <a:cubicBezTo>
                  <a:pt x="14342" y="778"/>
                  <a:pt x="14366" y="759"/>
                  <a:pt x="14384" y="735"/>
                </a:cubicBezTo>
                <a:cubicBezTo>
                  <a:pt x="14403" y="710"/>
                  <a:pt x="14415" y="687"/>
                  <a:pt x="14420" y="666"/>
                </a:cubicBezTo>
                <a:cubicBezTo>
                  <a:pt x="14425" y="645"/>
                  <a:pt x="14427" y="614"/>
                  <a:pt x="14427" y="574"/>
                </a:cubicBezTo>
                <a:lnTo>
                  <a:pt x="14427" y="526"/>
                </a:lnTo>
                <a:lnTo>
                  <a:pt x="14240" y="526"/>
                </a:lnTo>
                <a:lnTo>
                  <a:pt x="14240" y="611"/>
                </a:lnTo>
                <a:cubicBezTo>
                  <a:pt x="14240" y="644"/>
                  <a:pt x="14238" y="665"/>
                  <a:pt x="14233" y="677"/>
                </a:cubicBezTo>
                <a:cubicBezTo>
                  <a:pt x="14228" y="688"/>
                  <a:pt x="14218" y="693"/>
                  <a:pt x="14203" y="693"/>
                </a:cubicBezTo>
                <a:cubicBezTo>
                  <a:pt x="14191" y="693"/>
                  <a:pt x="14182" y="689"/>
                  <a:pt x="14178" y="681"/>
                </a:cubicBezTo>
                <a:cubicBezTo>
                  <a:pt x="14174" y="672"/>
                  <a:pt x="14172" y="653"/>
                  <a:pt x="14172" y="624"/>
                </a:cubicBezTo>
                <a:lnTo>
                  <a:pt x="14172" y="484"/>
                </a:lnTo>
                <a:lnTo>
                  <a:pt x="14427" y="484"/>
                </a:lnTo>
                <a:lnTo>
                  <a:pt x="14427" y="398"/>
                </a:lnTo>
                <a:cubicBezTo>
                  <a:pt x="14427" y="335"/>
                  <a:pt x="14420" y="286"/>
                  <a:pt x="14405" y="252"/>
                </a:cubicBezTo>
                <a:cubicBezTo>
                  <a:pt x="14391" y="217"/>
                  <a:pt x="14366" y="189"/>
                  <a:pt x="14330" y="168"/>
                </a:cubicBezTo>
                <a:cubicBezTo>
                  <a:pt x="14294" y="147"/>
                  <a:pt x="14248" y="137"/>
                  <a:pt x="14193" y="137"/>
                </a:cubicBezTo>
                <a:close/>
                <a:moveTo>
                  <a:pt x="10843" y="137"/>
                </a:moveTo>
                <a:cubicBezTo>
                  <a:pt x="10818" y="137"/>
                  <a:pt x="10795" y="142"/>
                  <a:pt x="10773" y="154"/>
                </a:cubicBezTo>
                <a:cubicBezTo>
                  <a:pt x="10752" y="165"/>
                  <a:pt x="10733" y="182"/>
                  <a:pt x="10715" y="206"/>
                </a:cubicBezTo>
                <a:lnTo>
                  <a:pt x="10719" y="148"/>
                </a:lnTo>
                <a:lnTo>
                  <a:pt x="10518" y="148"/>
                </a:lnTo>
                <a:lnTo>
                  <a:pt x="10518" y="889"/>
                </a:lnTo>
                <a:lnTo>
                  <a:pt x="10715" y="889"/>
                </a:lnTo>
                <a:lnTo>
                  <a:pt x="10715" y="740"/>
                </a:lnTo>
                <a:cubicBezTo>
                  <a:pt x="10733" y="763"/>
                  <a:pt x="10752" y="780"/>
                  <a:pt x="10772" y="791"/>
                </a:cubicBezTo>
                <a:cubicBezTo>
                  <a:pt x="10793" y="802"/>
                  <a:pt x="10816" y="808"/>
                  <a:pt x="10840" y="808"/>
                </a:cubicBezTo>
                <a:cubicBezTo>
                  <a:pt x="10871" y="808"/>
                  <a:pt x="10897" y="801"/>
                  <a:pt x="10919" y="786"/>
                </a:cubicBezTo>
                <a:cubicBezTo>
                  <a:pt x="10940" y="771"/>
                  <a:pt x="10955" y="751"/>
                  <a:pt x="10962" y="726"/>
                </a:cubicBezTo>
                <a:cubicBezTo>
                  <a:pt x="10969" y="701"/>
                  <a:pt x="10972" y="659"/>
                  <a:pt x="10972" y="601"/>
                </a:cubicBezTo>
                <a:lnTo>
                  <a:pt x="10972" y="328"/>
                </a:lnTo>
                <a:cubicBezTo>
                  <a:pt x="10972" y="276"/>
                  <a:pt x="10969" y="240"/>
                  <a:pt x="10964" y="218"/>
                </a:cubicBezTo>
                <a:cubicBezTo>
                  <a:pt x="10958" y="197"/>
                  <a:pt x="10944" y="178"/>
                  <a:pt x="10922" y="161"/>
                </a:cubicBezTo>
                <a:cubicBezTo>
                  <a:pt x="10900" y="145"/>
                  <a:pt x="10873" y="137"/>
                  <a:pt x="10843" y="137"/>
                </a:cubicBezTo>
                <a:close/>
                <a:moveTo>
                  <a:pt x="14816" y="137"/>
                </a:moveTo>
                <a:cubicBezTo>
                  <a:pt x="14791" y="137"/>
                  <a:pt x="14768" y="142"/>
                  <a:pt x="14747" y="154"/>
                </a:cubicBezTo>
                <a:cubicBezTo>
                  <a:pt x="14726" y="165"/>
                  <a:pt x="14707" y="182"/>
                  <a:pt x="14689" y="206"/>
                </a:cubicBezTo>
                <a:lnTo>
                  <a:pt x="14692" y="148"/>
                </a:lnTo>
                <a:lnTo>
                  <a:pt x="14492" y="148"/>
                </a:lnTo>
                <a:lnTo>
                  <a:pt x="14492" y="889"/>
                </a:lnTo>
                <a:lnTo>
                  <a:pt x="14689" y="889"/>
                </a:lnTo>
                <a:lnTo>
                  <a:pt x="14689" y="740"/>
                </a:lnTo>
                <a:cubicBezTo>
                  <a:pt x="14706" y="763"/>
                  <a:pt x="14725" y="780"/>
                  <a:pt x="14746" y="791"/>
                </a:cubicBezTo>
                <a:cubicBezTo>
                  <a:pt x="14767" y="802"/>
                  <a:pt x="14790" y="808"/>
                  <a:pt x="14814" y="808"/>
                </a:cubicBezTo>
                <a:cubicBezTo>
                  <a:pt x="14845" y="808"/>
                  <a:pt x="14871" y="801"/>
                  <a:pt x="14892" y="786"/>
                </a:cubicBezTo>
                <a:cubicBezTo>
                  <a:pt x="14914" y="771"/>
                  <a:pt x="14928" y="751"/>
                  <a:pt x="14935" y="726"/>
                </a:cubicBezTo>
                <a:cubicBezTo>
                  <a:pt x="14942" y="701"/>
                  <a:pt x="14946" y="659"/>
                  <a:pt x="14946" y="601"/>
                </a:cubicBezTo>
                <a:lnTo>
                  <a:pt x="14946" y="328"/>
                </a:lnTo>
                <a:cubicBezTo>
                  <a:pt x="14946" y="276"/>
                  <a:pt x="14943" y="240"/>
                  <a:pt x="14937" y="218"/>
                </a:cubicBezTo>
                <a:cubicBezTo>
                  <a:pt x="14932" y="197"/>
                  <a:pt x="14918" y="178"/>
                  <a:pt x="14896" y="161"/>
                </a:cubicBezTo>
                <a:cubicBezTo>
                  <a:pt x="14873" y="145"/>
                  <a:pt x="14847" y="137"/>
                  <a:pt x="14816" y="137"/>
                </a:cubicBezTo>
                <a:close/>
                <a:moveTo>
                  <a:pt x="2649" y="148"/>
                </a:moveTo>
                <a:lnTo>
                  <a:pt x="2649" y="172"/>
                </a:lnTo>
                <a:cubicBezTo>
                  <a:pt x="2649" y="283"/>
                  <a:pt x="2641" y="380"/>
                  <a:pt x="2625" y="461"/>
                </a:cubicBezTo>
                <a:cubicBezTo>
                  <a:pt x="2609" y="543"/>
                  <a:pt x="2589" y="603"/>
                  <a:pt x="2563" y="642"/>
                </a:cubicBezTo>
                <a:lnTo>
                  <a:pt x="2521" y="642"/>
                </a:lnTo>
                <a:lnTo>
                  <a:pt x="2521" y="921"/>
                </a:lnTo>
                <a:lnTo>
                  <a:pt x="2653" y="921"/>
                </a:lnTo>
                <a:lnTo>
                  <a:pt x="2653" y="796"/>
                </a:lnTo>
                <a:lnTo>
                  <a:pt x="2985" y="796"/>
                </a:lnTo>
                <a:lnTo>
                  <a:pt x="2985" y="921"/>
                </a:lnTo>
                <a:lnTo>
                  <a:pt x="3117" y="921"/>
                </a:lnTo>
                <a:lnTo>
                  <a:pt x="3117" y="641"/>
                </a:lnTo>
                <a:lnTo>
                  <a:pt x="3075" y="641"/>
                </a:lnTo>
                <a:lnTo>
                  <a:pt x="3075" y="148"/>
                </a:lnTo>
                <a:close/>
              </a:path>
            </a:pathLst>
          </a:custGeom>
          <a:gradFill>
            <a:gsLst>
              <a:gs pos="0">
                <a:srgbClr val="707070"/>
              </a:gs>
              <a:gs pos="50000">
                <a:srgbClr val="FFFFFF"/>
              </a:gs>
              <a:gs pos="100000">
                <a:srgbClr val="707070"/>
              </a:gs>
            </a:gsLst>
            <a:lin ang="1680000" scaled="0"/>
          </a:gradFill>
          <a:ln>
            <a:noFill/>
          </a:ln>
        </p:spPr>
      </p:sp>
      <p:sp>
        <p:nvSpPr>
          <p:cNvPr id="105" name="Shape 105"/>
          <p:cNvSpPr/>
          <p:nvPr/>
        </p:nvSpPr>
        <p:spPr>
          <a:xfrm>
            <a:off x="8763000" y="6553200"/>
            <a:ext cx="381000" cy="304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5999" y="60000"/>
                </a:moveTo>
                <a:lnTo>
                  <a:pt x="24000" y="14999"/>
                </a:lnTo>
                <a:lnTo>
                  <a:pt x="24000" y="105000"/>
                </a:lnTo>
                <a:close/>
              </a:path>
              <a:path w="120000" h="120000" fill="darken" extrusionOk="0">
                <a:moveTo>
                  <a:pt x="95999" y="60000"/>
                </a:moveTo>
                <a:lnTo>
                  <a:pt x="24000" y="14999"/>
                </a:lnTo>
                <a:lnTo>
                  <a:pt x="24000" y="105000"/>
                </a:lnTo>
                <a:close/>
              </a:path>
              <a:path w="120000" h="120000" fill="none" extrusionOk="0">
                <a:moveTo>
                  <a:pt x="95999" y="60000"/>
                </a:moveTo>
                <a:lnTo>
                  <a:pt x="24000" y="105000"/>
                </a:lnTo>
                <a:lnTo>
                  <a:pt x="24000" y="14999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5143500" y="5214937"/>
            <a:ext cx="1382713" cy="1382712"/>
          </a:xfrm>
          <a:prstGeom prst="rect">
            <a:avLst/>
          </a:prstGeom>
        </p:spPr>
      </p:pic>
      <p:pic>
        <p:nvPicPr>
          <p:cNvPr id="107" name="Shape 10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7543800" y="2743200"/>
            <a:ext cx="1382713" cy="138271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096000" y="-152400"/>
            <a:ext cx="2819400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Гималаи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14282" y="357165"/>
            <a:ext cx="5561928" cy="6215106"/>
          </a:xfrm>
          <a:prstGeom prst="rect">
            <a:avLst/>
          </a:prstGeom>
        </p:spPr>
      </p:pic>
      <p:sp>
        <p:nvSpPr>
          <p:cNvPr id="115" name="Shape 115"/>
          <p:cNvSpPr/>
          <p:nvPr/>
        </p:nvSpPr>
        <p:spPr>
          <a:xfrm>
            <a:off x="214282" y="357165"/>
            <a:ext cx="5561928" cy="6215106"/>
          </a:xfrm>
          <a:prstGeom prst="round2DiagRect">
            <a:avLst>
              <a:gd name="adj1" fmla="val 16667"/>
              <a:gd name="adj2" fmla="val 0"/>
            </a:avLst>
          </a:prstGeom>
          <a:noFill/>
          <a:ln w="88900" cap="sq">
            <a:solidFill>
              <a:srgbClr val="DFDFD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6384925" y="2555875"/>
            <a:ext cx="2751138" cy="1187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Высочайшие в мире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горы отделяют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Индостан от Азии</a:t>
            </a:r>
          </a:p>
        </p:txBody>
      </p:sp>
      <p:sp>
        <p:nvSpPr>
          <p:cNvPr id="117" name="Shape 117"/>
          <p:cNvSpPr/>
          <p:nvPr/>
        </p:nvSpPr>
        <p:spPr>
          <a:xfrm rot="-1893655">
            <a:off x="6089649" y="4697412"/>
            <a:ext cx="3046412" cy="676274"/>
          </a:xfrm>
          <a:custGeom>
            <a:avLst/>
            <a:gdLst/>
            <a:ahLst/>
            <a:cxnLst/>
            <a:rect l="0" t="0" r="0" b="0"/>
            <a:pathLst>
              <a:path w="6050" h="875" extrusionOk="0">
                <a:moveTo>
                  <a:pt x="2791" y="246"/>
                </a:moveTo>
                <a:cubicBezTo>
                  <a:pt x="2803" y="246"/>
                  <a:pt x="2815" y="248"/>
                  <a:pt x="2828" y="251"/>
                </a:cubicBezTo>
                <a:lnTo>
                  <a:pt x="2828" y="427"/>
                </a:lnTo>
                <a:cubicBezTo>
                  <a:pt x="2823" y="428"/>
                  <a:pt x="2819" y="428"/>
                  <a:pt x="2815" y="428"/>
                </a:cubicBezTo>
                <a:cubicBezTo>
                  <a:pt x="2780" y="428"/>
                  <a:pt x="2751" y="419"/>
                  <a:pt x="2728" y="400"/>
                </a:cubicBezTo>
                <a:cubicBezTo>
                  <a:pt x="2705" y="381"/>
                  <a:pt x="2693" y="357"/>
                  <a:pt x="2693" y="329"/>
                </a:cubicBezTo>
                <a:cubicBezTo>
                  <a:pt x="2693" y="306"/>
                  <a:pt x="2701" y="287"/>
                  <a:pt x="2718" y="270"/>
                </a:cubicBezTo>
                <a:cubicBezTo>
                  <a:pt x="2734" y="254"/>
                  <a:pt x="2759" y="246"/>
                  <a:pt x="2791" y="246"/>
                </a:cubicBezTo>
                <a:close/>
                <a:moveTo>
                  <a:pt x="2379" y="395"/>
                </a:moveTo>
                <a:lnTo>
                  <a:pt x="2379" y="565"/>
                </a:lnTo>
                <a:cubicBezTo>
                  <a:pt x="2339" y="598"/>
                  <a:pt x="2306" y="614"/>
                  <a:pt x="2282" y="614"/>
                </a:cubicBezTo>
                <a:cubicBezTo>
                  <a:pt x="2263" y="614"/>
                  <a:pt x="2247" y="607"/>
                  <a:pt x="2233" y="591"/>
                </a:cubicBezTo>
                <a:cubicBezTo>
                  <a:pt x="2219" y="576"/>
                  <a:pt x="2212" y="556"/>
                  <a:pt x="2212" y="533"/>
                </a:cubicBezTo>
                <a:cubicBezTo>
                  <a:pt x="2212" y="514"/>
                  <a:pt x="2218" y="497"/>
                  <a:pt x="2229" y="481"/>
                </a:cubicBezTo>
                <a:cubicBezTo>
                  <a:pt x="2240" y="466"/>
                  <a:pt x="2258" y="451"/>
                  <a:pt x="2284" y="437"/>
                </a:cubicBezTo>
                <a:cubicBezTo>
                  <a:pt x="2298" y="428"/>
                  <a:pt x="2330" y="415"/>
                  <a:pt x="2379" y="395"/>
                </a:cubicBezTo>
                <a:close/>
                <a:moveTo>
                  <a:pt x="4914" y="395"/>
                </a:moveTo>
                <a:lnTo>
                  <a:pt x="4914" y="565"/>
                </a:lnTo>
                <a:cubicBezTo>
                  <a:pt x="4874" y="598"/>
                  <a:pt x="4841" y="614"/>
                  <a:pt x="4816" y="614"/>
                </a:cubicBezTo>
                <a:cubicBezTo>
                  <a:pt x="4798" y="614"/>
                  <a:pt x="4782" y="607"/>
                  <a:pt x="4768" y="591"/>
                </a:cubicBezTo>
                <a:cubicBezTo>
                  <a:pt x="4754" y="576"/>
                  <a:pt x="4747" y="556"/>
                  <a:pt x="4747" y="533"/>
                </a:cubicBezTo>
                <a:cubicBezTo>
                  <a:pt x="4747" y="514"/>
                  <a:pt x="4753" y="497"/>
                  <a:pt x="4764" y="481"/>
                </a:cubicBezTo>
                <a:cubicBezTo>
                  <a:pt x="4775" y="466"/>
                  <a:pt x="4793" y="451"/>
                  <a:pt x="4819" y="437"/>
                </a:cubicBezTo>
                <a:cubicBezTo>
                  <a:pt x="4833" y="428"/>
                  <a:pt x="4865" y="415"/>
                  <a:pt x="4914" y="395"/>
                </a:cubicBezTo>
                <a:close/>
                <a:moveTo>
                  <a:pt x="5893" y="395"/>
                </a:moveTo>
                <a:lnTo>
                  <a:pt x="5893" y="565"/>
                </a:lnTo>
                <a:cubicBezTo>
                  <a:pt x="5853" y="598"/>
                  <a:pt x="5820" y="614"/>
                  <a:pt x="5795" y="614"/>
                </a:cubicBezTo>
                <a:cubicBezTo>
                  <a:pt x="5777" y="614"/>
                  <a:pt x="5761" y="607"/>
                  <a:pt x="5747" y="591"/>
                </a:cubicBezTo>
                <a:cubicBezTo>
                  <a:pt x="5733" y="576"/>
                  <a:pt x="5726" y="556"/>
                  <a:pt x="5726" y="533"/>
                </a:cubicBezTo>
                <a:cubicBezTo>
                  <a:pt x="5726" y="514"/>
                  <a:pt x="5732" y="497"/>
                  <a:pt x="5743" y="481"/>
                </a:cubicBezTo>
                <a:cubicBezTo>
                  <a:pt x="5754" y="466"/>
                  <a:pt x="5772" y="451"/>
                  <a:pt x="5798" y="437"/>
                </a:cubicBezTo>
                <a:cubicBezTo>
                  <a:pt x="5812" y="428"/>
                  <a:pt x="5844" y="415"/>
                  <a:pt x="5893" y="395"/>
                </a:cubicBezTo>
                <a:close/>
                <a:moveTo>
                  <a:pt x="794" y="233"/>
                </a:moveTo>
                <a:cubicBezTo>
                  <a:pt x="830" y="233"/>
                  <a:pt x="860" y="249"/>
                  <a:pt x="883" y="280"/>
                </a:cubicBezTo>
                <a:cubicBezTo>
                  <a:pt x="917" y="325"/>
                  <a:pt x="934" y="388"/>
                  <a:pt x="934" y="467"/>
                </a:cubicBezTo>
                <a:cubicBezTo>
                  <a:pt x="934" y="531"/>
                  <a:pt x="924" y="576"/>
                  <a:pt x="903" y="602"/>
                </a:cubicBezTo>
                <a:cubicBezTo>
                  <a:pt x="883" y="628"/>
                  <a:pt x="857" y="641"/>
                  <a:pt x="825" y="641"/>
                </a:cubicBezTo>
                <a:cubicBezTo>
                  <a:pt x="783" y="641"/>
                  <a:pt x="749" y="617"/>
                  <a:pt x="723" y="570"/>
                </a:cubicBezTo>
                <a:cubicBezTo>
                  <a:pt x="697" y="523"/>
                  <a:pt x="684" y="466"/>
                  <a:pt x="684" y="401"/>
                </a:cubicBezTo>
                <a:cubicBezTo>
                  <a:pt x="684" y="361"/>
                  <a:pt x="689" y="328"/>
                  <a:pt x="700" y="302"/>
                </a:cubicBezTo>
                <a:cubicBezTo>
                  <a:pt x="711" y="277"/>
                  <a:pt x="725" y="259"/>
                  <a:pt x="742" y="248"/>
                </a:cubicBezTo>
                <a:cubicBezTo>
                  <a:pt x="760" y="238"/>
                  <a:pt x="777" y="233"/>
                  <a:pt x="794" y="233"/>
                </a:cubicBezTo>
                <a:close/>
                <a:moveTo>
                  <a:pt x="1319" y="272"/>
                </a:moveTo>
                <a:cubicBezTo>
                  <a:pt x="1348" y="272"/>
                  <a:pt x="1373" y="285"/>
                  <a:pt x="1394" y="310"/>
                </a:cubicBezTo>
                <a:cubicBezTo>
                  <a:pt x="1423" y="347"/>
                  <a:pt x="1438" y="399"/>
                  <a:pt x="1438" y="468"/>
                </a:cubicBezTo>
                <a:cubicBezTo>
                  <a:pt x="1438" y="528"/>
                  <a:pt x="1425" y="575"/>
                  <a:pt x="1399" y="608"/>
                </a:cubicBezTo>
                <a:cubicBezTo>
                  <a:pt x="1379" y="633"/>
                  <a:pt x="1352" y="646"/>
                  <a:pt x="1320" y="646"/>
                </a:cubicBezTo>
                <a:cubicBezTo>
                  <a:pt x="1293" y="646"/>
                  <a:pt x="1270" y="639"/>
                  <a:pt x="1253" y="625"/>
                </a:cubicBezTo>
                <a:cubicBezTo>
                  <a:pt x="1235" y="610"/>
                  <a:pt x="1224" y="594"/>
                  <a:pt x="1219" y="575"/>
                </a:cubicBezTo>
                <a:cubicBezTo>
                  <a:pt x="1216" y="563"/>
                  <a:pt x="1215" y="540"/>
                  <a:pt x="1215" y="503"/>
                </a:cubicBezTo>
                <a:lnTo>
                  <a:pt x="1215" y="336"/>
                </a:lnTo>
                <a:cubicBezTo>
                  <a:pt x="1242" y="307"/>
                  <a:pt x="1261" y="290"/>
                  <a:pt x="1273" y="284"/>
                </a:cubicBezTo>
                <a:cubicBezTo>
                  <a:pt x="1288" y="276"/>
                  <a:pt x="1304" y="272"/>
                  <a:pt x="1319" y="272"/>
                </a:cubicBezTo>
                <a:close/>
                <a:moveTo>
                  <a:pt x="4389" y="272"/>
                </a:moveTo>
                <a:cubicBezTo>
                  <a:pt x="4418" y="272"/>
                  <a:pt x="4443" y="285"/>
                  <a:pt x="4463" y="310"/>
                </a:cubicBezTo>
                <a:cubicBezTo>
                  <a:pt x="4493" y="347"/>
                  <a:pt x="4508" y="399"/>
                  <a:pt x="4508" y="468"/>
                </a:cubicBezTo>
                <a:cubicBezTo>
                  <a:pt x="4508" y="528"/>
                  <a:pt x="4495" y="575"/>
                  <a:pt x="4469" y="608"/>
                </a:cubicBezTo>
                <a:cubicBezTo>
                  <a:pt x="4449" y="633"/>
                  <a:pt x="4422" y="646"/>
                  <a:pt x="4390" y="646"/>
                </a:cubicBezTo>
                <a:cubicBezTo>
                  <a:pt x="4363" y="646"/>
                  <a:pt x="4340" y="639"/>
                  <a:pt x="4322" y="625"/>
                </a:cubicBezTo>
                <a:cubicBezTo>
                  <a:pt x="4305" y="610"/>
                  <a:pt x="4294" y="594"/>
                  <a:pt x="4289" y="575"/>
                </a:cubicBezTo>
                <a:cubicBezTo>
                  <a:pt x="4286" y="563"/>
                  <a:pt x="4285" y="540"/>
                  <a:pt x="4285" y="503"/>
                </a:cubicBezTo>
                <a:lnTo>
                  <a:pt x="4285" y="336"/>
                </a:lnTo>
                <a:cubicBezTo>
                  <a:pt x="4312" y="307"/>
                  <a:pt x="4331" y="290"/>
                  <a:pt x="4343" y="284"/>
                </a:cubicBezTo>
                <a:cubicBezTo>
                  <a:pt x="4358" y="276"/>
                  <a:pt x="4374" y="272"/>
                  <a:pt x="4389" y="272"/>
                </a:cubicBezTo>
                <a:close/>
                <a:moveTo>
                  <a:pt x="0" y="0"/>
                </a:moveTo>
                <a:lnTo>
                  <a:pt x="0" y="18"/>
                </a:lnTo>
                <a:cubicBezTo>
                  <a:pt x="41" y="19"/>
                  <a:pt x="67" y="25"/>
                  <a:pt x="78" y="37"/>
                </a:cubicBezTo>
                <a:cubicBezTo>
                  <a:pt x="90" y="49"/>
                  <a:pt x="95" y="76"/>
                  <a:pt x="95" y="120"/>
                </a:cubicBezTo>
                <a:lnTo>
                  <a:pt x="95" y="541"/>
                </a:lnTo>
                <a:cubicBezTo>
                  <a:pt x="95" y="585"/>
                  <a:pt x="90" y="612"/>
                  <a:pt x="78" y="624"/>
                </a:cubicBezTo>
                <a:cubicBezTo>
                  <a:pt x="67" y="636"/>
                  <a:pt x="41" y="642"/>
                  <a:pt x="0" y="644"/>
                </a:cubicBezTo>
                <a:lnTo>
                  <a:pt x="0" y="662"/>
                </a:lnTo>
                <a:lnTo>
                  <a:pt x="284" y="662"/>
                </a:lnTo>
                <a:lnTo>
                  <a:pt x="284" y="644"/>
                </a:lnTo>
                <a:cubicBezTo>
                  <a:pt x="243" y="642"/>
                  <a:pt x="217" y="636"/>
                  <a:pt x="206" y="624"/>
                </a:cubicBezTo>
                <a:cubicBezTo>
                  <a:pt x="195" y="612"/>
                  <a:pt x="189" y="585"/>
                  <a:pt x="189" y="541"/>
                </a:cubicBezTo>
                <a:lnTo>
                  <a:pt x="189" y="36"/>
                </a:lnTo>
                <a:lnTo>
                  <a:pt x="375" y="36"/>
                </a:lnTo>
                <a:cubicBezTo>
                  <a:pt x="407" y="36"/>
                  <a:pt x="432" y="38"/>
                  <a:pt x="450" y="43"/>
                </a:cubicBezTo>
                <a:cubicBezTo>
                  <a:pt x="467" y="48"/>
                  <a:pt x="482" y="60"/>
                  <a:pt x="494" y="79"/>
                </a:cubicBezTo>
                <a:cubicBezTo>
                  <a:pt x="506" y="98"/>
                  <a:pt x="513" y="123"/>
                  <a:pt x="514" y="154"/>
                </a:cubicBezTo>
                <a:lnTo>
                  <a:pt x="533" y="154"/>
                </a:lnTo>
                <a:lnTo>
                  <a:pt x="531" y="0"/>
                </a:lnTo>
                <a:close/>
                <a:moveTo>
                  <a:pt x="1582" y="214"/>
                </a:moveTo>
                <a:lnTo>
                  <a:pt x="1582" y="233"/>
                </a:lnTo>
                <a:cubicBezTo>
                  <a:pt x="1604" y="233"/>
                  <a:pt x="1619" y="236"/>
                  <a:pt x="1628" y="241"/>
                </a:cubicBezTo>
                <a:cubicBezTo>
                  <a:pt x="1638" y="247"/>
                  <a:pt x="1644" y="254"/>
                  <a:pt x="1646" y="263"/>
                </a:cubicBezTo>
                <a:cubicBezTo>
                  <a:pt x="1649" y="272"/>
                  <a:pt x="1650" y="291"/>
                  <a:pt x="1650" y="319"/>
                </a:cubicBezTo>
                <a:lnTo>
                  <a:pt x="1650" y="557"/>
                </a:lnTo>
                <a:cubicBezTo>
                  <a:pt x="1650" y="593"/>
                  <a:pt x="1646" y="617"/>
                  <a:pt x="1638" y="628"/>
                </a:cubicBezTo>
                <a:cubicBezTo>
                  <a:pt x="1630" y="638"/>
                  <a:pt x="1611" y="644"/>
                  <a:pt x="1582" y="644"/>
                </a:cubicBezTo>
                <a:lnTo>
                  <a:pt x="1582" y="662"/>
                </a:lnTo>
                <a:lnTo>
                  <a:pt x="1798" y="662"/>
                </a:lnTo>
                <a:lnTo>
                  <a:pt x="1798" y="644"/>
                </a:lnTo>
                <a:cubicBezTo>
                  <a:pt x="1777" y="644"/>
                  <a:pt x="1761" y="641"/>
                  <a:pt x="1752" y="635"/>
                </a:cubicBezTo>
                <a:cubicBezTo>
                  <a:pt x="1743" y="629"/>
                  <a:pt x="1737" y="622"/>
                  <a:pt x="1734" y="613"/>
                </a:cubicBezTo>
                <a:cubicBezTo>
                  <a:pt x="1732" y="604"/>
                  <a:pt x="1730" y="585"/>
                  <a:pt x="1730" y="557"/>
                </a:cubicBezTo>
                <a:lnTo>
                  <a:pt x="1730" y="446"/>
                </a:lnTo>
                <a:lnTo>
                  <a:pt x="1924" y="446"/>
                </a:lnTo>
                <a:lnTo>
                  <a:pt x="1924" y="557"/>
                </a:lnTo>
                <a:cubicBezTo>
                  <a:pt x="1924" y="595"/>
                  <a:pt x="1919" y="619"/>
                  <a:pt x="1910" y="629"/>
                </a:cubicBezTo>
                <a:cubicBezTo>
                  <a:pt x="1901" y="639"/>
                  <a:pt x="1883" y="644"/>
                  <a:pt x="1856" y="644"/>
                </a:cubicBezTo>
                <a:lnTo>
                  <a:pt x="1856" y="662"/>
                </a:lnTo>
                <a:lnTo>
                  <a:pt x="2072" y="662"/>
                </a:lnTo>
                <a:lnTo>
                  <a:pt x="2072" y="644"/>
                </a:lnTo>
                <a:cubicBezTo>
                  <a:pt x="2051" y="644"/>
                  <a:pt x="2035" y="641"/>
                  <a:pt x="2026" y="635"/>
                </a:cubicBezTo>
                <a:cubicBezTo>
                  <a:pt x="2016" y="629"/>
                  <a:pt x="2010" y="622"/>
                  <a:pt x="2008" y="613"/>
                </a:cubicBezTo>
                <a:cubicBezTo>
                  <a:pt x="2006" y="604"/>
                  <a:pt x="2004" y="585"/>
                  <a:pt x="2004" y="557"/>
                </a:cubicBezTo>
                <a:lnTo>
                  <a:pt x="2004" y="319"/>
                </a:lnTo>
                <a:cubicBezTo>
                  <a:pt x="2004" y="288"/>
                  <a:pt x="2006" y="268"/>
                  <a:pt x="2009" y="260"/>
                </a:cubicBezTo>
                <a:cubicBezTo>
                  <a:pt x="2013" y="251"/>
                  <a:pt x="2019" y="244"/>
                  <a:pt x="2028" y="240"/>
                </a:cubicBezTo>
                <a:cubicBezTo>
                  <a:pt x="2037" y="235"/>
                  <a:pt x="2052" y="233"/>
                  <a:pt x="2072" y="233"/>
                </a:cubicBezTo>
                <a:lnTo>
                  <a:pt x="2072" y="214"/>
                </a:lnTo>
                <a:lnTo>
                  <a:pt x="1856" y="214"/>
                </a:lnTo>
                <a:lnTo>
                  <a:pt x="1856" y="233"/>
                </a:lnTo>
                <a:cubicBezTo>
                  <a:pt x="1879" y="233"/>
                  <a:pt x="1895" y="236"/>
                  <a:pt x="1903" y="242"/>
                </a:cubicBezTo>
                <a:cubicBezTo>
                  <a:pt x="1912" y="248"/>
                  <a:pt x="1918" y="255"/>
                  <a:pt x="1920" y="264"/>
                </a:cubicBezTo>
                <a:cubicBezTo>
                  <a:pt x="1923" y="273"/>
                  <a:pt x="1924" y="291"/>
                  <a:pt x="1924" y="319"/>
                </a:cubicBezTo>
                <a:lnTo>
                  <a:pt x="1924" y="414"/>
                </a:lnTo>
                <a:lnTo>
                  <a:pt x="1730" y="414"/>
                </a:lnTo>
                <a:lnTo>
                  <a:pt x="1730" y="319"/>
                </a:lnTo>
                <a:cubicBezTo>
                  <a:pt x="1730" y="288"/>
                  <a:pt x="1732" y="268"/>
                  <a:pt x="1735" y="260"/>
                </a:cubicBezTo>
                <a:cubicBezTo>
                  <a:pt x="1739" y="251"/>
                  <a:pt x="1745" y="244"/>
                  <a:pt x="1754" y="240"/>
                </a:cubicBezTo>
                <a:cubicBezTo>
                  <a:pt x="1763" y="235"/>
                  <a:pt x="1778" y="233"/>
                  <a:pt x="1798" y="233"/>
                </a:cubicBezTo>
                <a:lnTo>
                  <a:pt x="1798" y="214"/>
                </a:lnTo>
                <a:close/>
                <a:moveTo>
                  <a:pt x="2777" y="214"/>
                </a:moveTo>
                <a:cubicBezTo>
                  <a:pt x="2713" y="214"/>
                  <a:pt x="2667" y="226"/>
                  <a:pt x="2640" y="248"/>
                </a:cubicBezTo>
                <a:cubicBezTo>
                  <a:pt x="2613" y="270"/>
                  <a:pt x="2600" y="296"/>
                  <a:pt x="2600" y="327"/>
                </a:cubicBezTo>
                <a:cubicBezTo>
                  <a:pt x="2600" y="380"/>
                  <a:pt x="2637" y="420"/>
                  <a:pt x="2712" y="446"/>
                </a:cubicBezTo>
                <a:lnTo>
                  <a:pt x="2607" y="594"/>
                </a:lnTo>
                <a:cubicBezTo>
                  <a:pt x="2590" y="618"/>
                  <a:pt x="2578" y="633"/>
                  <a:pt x="2572" y="637"/>
                </a:cubicBezTo>
                <a:cubicBezTo>
                  <a:pt x="2566" y="641"/>
                  <a:pt x="2554" y="644"/>
                  <a:pt x="2538" y="644"/>
                </a:cubicBezTo>
                <a:lnTo>
                  <a:pt x="2538" y="662"/>
                </a:lnTo>
                <a:lnTo>
                  <a:pt x="2649" y="662"/>
                </a:lnTo>
                <a:lnTo>
                  <a:pt x="2792" y="459"/>
                </a:lnTo>
                <a:cubicBezTo>
                  <a:pt x="2799" y="460"/>
                  <a:pt x="2805" y="460"/>
                  <a:pt x="2808" y="460"/>
                </a:cubicBezTo>
                <a:lnTo>
                  <a:pt x="2828" y="459"/>
                </a:lnTo>
                <a:lnTo>
                  <a:pt x="2828" y="557"/>
                </a:lnTo>
                <a:cubicBezTo>
                  <a:pt x="2828" y="595"/>
                  <a:pt x="2823" y="619"/>
                  <a:pt x="2814" y="629"/>
                </a:cubicBezTo>
                <a:cubicBezTo>
                  <a:pt x="2805" y="639"/>
                  <a:pt x="2787" y="644"/>
                  <a:pt x="2760" y="644"/>
                </a:cubicBezTo>
                <a:lnTo>
                  <a:pt x="2760" y="662"/>
                </a:lnTo>
                <a:lnTo>
                  <a:pt x="2976" y="662"/>
                </a:lnTo>
                <a:lnTo>
                  <a:pt x="2976" y="644"/>
                </a:lnTo>
                <a:cubicBezTo>
                  <a:pt x="2956" y="644"/>
                  <a:pt x="2941" y="641"/>
                  <a:pt x="2931" y="635"/>
                </a:cubicBezTo>
                <a:cubicBezTo>
                  <a:pt x="2921" y="629"/>
                  <a:pt x="2915" y="622"/>
                  <a:pt x="2912" y="613"/>
                </a:cubicBezTo>
                <a:cubicBezTo>
                  <a:pt x="2909" y="604"/>
                  <a:pt x="2908" y="585"/>
                  <a:pt x="2908" y="557"/>
                </a:cubicBezTo>
                <a:lnTo>
                  <a:pt x="2908" y="319"/>
                </a:lnTo>
                <a:cubicBezTo>
                  <a:pt x="2908" y="290"/>
                  <a:pt x="2910" y="271"/>
                  <a:pt x="2913" y="262"/>
                </a:cubicBezTo>
                <a:cubicBezTo>
                  <a:pt x="2916" y="254"/>
                  <a:pt x="2922" y="247"/>
                  <a:pt x="2931" y="241"/>
                </a:cubicBezTo>
                <a:cubicBezTo>
                  <a:pt x="2941" y="236"/>
                  <a:pt x="2956" y="233"/>
                  <a:pt x="2976" y="233"/>
                </a:cubicBezTo>
                <a:lnTo>
                  <a:pt x="2976" y="214"/>
                </a:lnTo>
                <a:close/>
                <a:moveTo>
                  <a:pt x="3717" y="214"/>
                </a:moveTo>
                <a:lnTo>
                  <a:pt x="3698" y="335"/>
                </a:lnTo>
                <a:lnTo>
                  <a:pt x="3720" y="335"/>
                </a:lnTo>
                <a:cubicBezTo>
                  <a:pt x="3727" y="308"/>
                  <a:pt x="3735" y="289"/>
                  <a:pt x="3744" y="276"/>
                </a:cubicBezTo>
                <a:cubicBezTo>
                  <a:pt x="3753" y="263"/>
                  <a:pt x="3763" y="255"/>
                  <a:pt x="3773" y="251"/>
                </a:cubicBezTo>
                <a:cubicBezTo>
                  <a:pt x="3783" y="248"/>
                  <a:pt x="3802" y="246"/>
                  <a:pt x="3830" y="246"/>
                </a:cubicBezTo>
                <a:lnTo>
                  <a:pt x="3870" y="246"/>
                </a:lnTo>
                <a:lnTo>
                  <a:pt x="3870" y="557"/>
                </a:lnTo>
                <a:cubicBezTo>
                  <a:pt x="3870" y="595"/>
                  <a:pt x="3866" y="619"/>
                  <a:pt x="3857" y="628"/>
                </a:cubicBezTo>
                <a:cubicBezTo>
                  <a:pt x="3848" y="638"/>
                  <a:pt x="3828" y="643"/>
                  <a:pt x="3796" y="644"/>
                </a:cubicBezTo>
                <a:lnTo>
                  <a:pt x="3796" y="662"/>
                </a:lnTo>
                <a:lnTo>
                  <a:pt x="4040" y="662"/>
                </a:lnTo>
                <a:lnTo>
                  <a:pt x="4040" y="644"/>
                </a:lnTo>
                <a:cubicBezTo>
                  <a:pt x="4007" y="643"/>
                  <a:pt x="3986" y="641"/>
                  <a:pt x="3977" y="638"/>
                </a:cubicBezTo>
                <a:cubicBezTo>
                  <a:pt x="3968" y="635"/>
                  <a:pt x="3961" y="629"/>
                  <a:pt x="3957" y="620"/>
                </a:cubicBezTo>
                <a:cubicBezTo>
                  <a:pt x="3953" y="611"/>
                  <a:pt x="3951" y="590"/>
                  <a:pt x="3951" y="557"/>
                </a:cubicBezTo>
                <a:lnTo>
                  <a:pt x="3951" y="246"/>
                </a:lnTo>
                <a:lnTo>
                  <a:pt x="3990" y="246"/>
                </a:lnTo>
                <a:cubicBezTo>
                  <a:pt x="4019" y="246"/>
                  <a:pt x="4039" y="248"/>
                  <a:pt x="4050" y="252"/>
                </a:cubicBezTo>
                <a:cubicBezTo>
                  <a:pt x="4062" y="257"/>
                  <a:pt x="4072" y="265"/>
                  <a:pt x="4082" y="279"/>
                </a:cubicBezTo>
                <a:cubicBezTo>
                  <a:pt x="4091" y="292"/>
                  <a:pt x="4097" y="311"/>
                  <a:pt x="4101" y="335"/>
                </a:cubicBezTo>
                <a:lnTo>
                  <a:pt x="4123" y="335"/>
                </a:lnTo>
                <a:lnTo>
                  <a:pt x="4104" y="214"/>
                </a:lnTo>
                <a:close/>
                <a:moveTo>
                  <a:pt x="5096" y="214"/>
                </a:moveTo>
                <a:lnTo>
                  <a:pt x="5096" y="233"/>
                </a:lnTo>
                <a:cubicBezTo>
                  <a:pt x="5117" y="233"/>
                  <a:pt x="5133" y="236"/>
                  <a:pt x="5142" y="241"/>
                </a:cubicBezTo>
                <a:cubicBezTo>
                  <a:pt x="5152" y="247"/>
                  <a:pt x="5157" y="254"/>
                  <a:pt x="5160" y="263"/>
                </a:cubicBezTo>
                <a:cubicBezTo>
                  <a:pt x="5162" y="272"/>
                  <a:pt x="5164" y="291"/>
                  <a:pt x="5164" y="319"/>
                </a:cubicBezTo>
                <a:lnTo>
                  <a:pt x="5164" y="557"/>
                </a:lnTo>
                <a:cubicBezTo>
                  <a:pt x="5164" y="593"/>
                  <a:pt x="5159" y="617"/>
                  <a:pt x="5151" y="628"/>
                </a:cubicBezTo>
                <a:cubicBezTo>
                  <a:pt x="5143" y="638"/>
                  <a:pt x="5125" y="644"/>
                  <a:pt x="5096" y="644"/>
                </a:cubicBezTo>
                <a:lnTo>
                  <a:pt x="5096" y="662"/>
                </a:lnTo>
                <a:lnTo>
                  <a:pt x="5312" y="662"/>
                </a:lnTo>
                <a:lnTo>
                  <a:pt x="5312" y="644"/>
                </a:lnTo>
                <a:cubicBezTo>
                  <a:pt x="5291" y="644"/>
                  <a:pt x="5275" y="641"/>
                  <a:pt x="5266" y="635"/>
                </a:cubicBezTo>
                <a:cubicBezTo>
                  <a:pt x="5256" y="629"/>
                  <a:pt x="5250" y="622"/>
                  <a:pt x="5248" y="613"/>
                </a:cubicBezTo>
                <a:cubicBezTo>
                  <a:pt x="5245" y="604"/>
                  <a:pt x="5244" y="585"/>
                  <a:pt x="5244" y="557"/>
                </a:cubicBezTo>
                <a:lnTo>
                  <a:pt x="5244" y="446"/>
                </a:lnTo>
                <a:lnTo>
                  <a:pt x="5437" y="446"/>
                </a:lnTo>
                <a:lnTo>
                  <a:pt x="5437" y="557"/>
                </a:lnTo>
                <a:cubicBezTo>
                  <a:pt x="5437" y="595"/>
                  <a:pt x="5433" y="619"/>
                  <a:pt x="5424" y="629"/>
                </a:cubicBezTo>
                <a:cubicBezTo>
                  <a:pt x="5415" y="639"/>
                  <a:pt x="5397" y="644"/>
                  <a:pt x="5370" y="644"/>
                </a:cubicBezTo>
                <a:lnTo>
                  <a:pt x="5370" y="662"/>
                </a:lnTo>
                <a:lnTo>
                  <a:pt x="5586" y="662"/>
                </a:lnTo>
                <a:lnTo>
                  <a:pt x="5586" y="644"/>
                </a:lnTo>
                <a:cubicBezTo>
                  <a:pt x="5564" y="644"/>
                  <a:pt x="5549" y="641"/>
                  <a:pt x="5540" y="635"/>
                </a:cubicBezTo>
                <a:cubicBezTo>
                  <a:pt x="5530" y="629"/>
                  <a:pt x="5524" y="622"/>
                  <a:pt x="5522" y="613"/>
                </a:cubicBezTo>
                <a:cubicBezTo>
                  <a:pt x="5519" y="604"/>
                  <a:pt x="5518" y="585"/>
                  <a:pt x="5518" y="557"/>
                </a:cubicBezTo>
                <a:lnTo>
                  <a:pt x="5518" y="319"/>
                </a:lnTo>
                <a:cubicBezTo>
                  <a:pt x="5518" y="288"/>
                  <a:pt x="5520" y="268"/>
                  <a:pt x="5523" y="260"/>
                </a:cubicBezTo>
                <a:cubicBezTo>
                  <a:pt x="5526" y="251"/>
                  <a:pt x="5532" y="244"/>
                  <a:pt x="5542" y="240"/>
                </a:cubicBezTo>
                <a:cubicBezTo>
                  <a:pt x="5551" y="235"/>
                  <a:pt x="5566" y="233"/>
                  <a:pt x="5586" y="233"/>
                </a:cubicBezTo>
                <a:lnTo>
                  <a:pt x="5586" y="214"/>
                </a:lnTo>
                <a:lnTo>
                  <a:pt x="5370" y="214"/>
                </a:lnTo>
                <a:lnTo>
                  <a:pt x="5370" y="233"/>
                </a:lnTo>
                <a:cubicBezTo>
                  <a:pt x="5392" y="233"/>
                  <a:pt x="5408" y="236"/>
                  <a:pt x="5417" y="242"/>
                </a:cubicBezTo>
                <a:cubicBezTo>
                  <a:pt x="5426" y="248"/>
                  <a:pt x="5432" y="255"/>
                  <a:pt x="5434" y="264"/>
                </a:cubicBezTo>
                <a:cubicBezTo>
                  <a:pt x="5436" y="273"/>
                  <a:pt x="5437" y="291"/>
                  <a:pt x="5437" y="319"/>
                </a:cubicBezTo>
                <a:lnTo>
                  <a:pt x="5437" y="414"/>
                </a:lnTo>
                <a:lnTo>
                  <a:pt x="5244" y="414"/>
                </a:lnTo>
                <a:lnTo>
                  <a:pt x="5244" y="319"/>
                </a:lnTo>
                <a:cubicBezTo>
                  <a:pt x="5244" y="288"/>
                  <a:pt x="5246" y="268"/>
                  <a:pt x="5249" y="260"/>
                </a:cubicBezTo>
                <a:cubicBezTo>
                  <a:pt x="5252" y="251"/>
                  <a:pt x="5259" y="244"/>
                  <a:pt x="5268" y="240"/>
                </a:cubicBezTo>
                <a:cubicBezTo>
                  <a:pt x="5277" y="235"/>
                  <a:pt x="5292" y="233"/>
                  <a:pt x="5312" y="233"/>
                </a:cubicBezTo>
                <a:lnTo>
                  <a:pt x="5312" y="214"/>
                </a:lnTo>
                <a:close/>
                <a:moveTo>
                  <a:pt x="2311" y="201"/>
                </a:moveTo>
                <a:cubicBezTo>
                  <a:pt x="2259" y="201"/>
                  <a:pt x="2219" y="213"/>
                  <a:pt x="2190" y="236"/>
                </a:cubicBezTo>
                <a:cubicBezTo>
                  <a:pt x="2162" y="260"/>
                  <a:pt x="2147" y="285"/>
                  <a:pt x="2147" y="313"/>
                </a:cubicBezTo>
                <a:cubicBezTo>
                  <a:pt x="2147" y="328"/>
                  <a:pt x="2151" y="340"/>
                  <a:pt x="2159" y="348"/>
                </a:cubicBezTo>
                <a:cubicBezTo>
                  <a:pt x="2167" y="357"/>
                  <a:pt x="2176" y="361"/>
                  <a:pt x="2188" y="361"/>
                </a:cubicBezTo>
                <a:cubicBezTo>
                  <a:pt x="2201" y="361"/>
                  <a:pt x="2211" y="357"/>
                  <a:pt x="2218" y="349"/>
                </a:cubicBezTo>
                <a:cubicBezTo>
                  <a:pt x="2226" y="340"/>
                  <a:pt x="2230" y="329"/>
                  <a:pt x="2230" y="314"/>
                </a:cubicBezTo>
                <a:lnTo>
                  <a:pt x="2229" y="286"/>
                </a:lnTo>
                <a:cubicBezTo>
                  <a:pt x="2229" y="271"/>
                  <a:pt x="2235" y="259"/>
                  <a:pt x="2248" y="248"/>
                </a:cubicBezTo>
                <a:cubicBezTo>
                  <a:pt x="2260" y="236"/>
                  <a:pt x="2276" y="231"/>
                  <a:pt x="2296" y="231"/>
                </a:cubicBezTo>
                <a:cubicBezTo>
                  <a:pt x="2323" y="231"/>
                  <a:pt x="2344" y="239"/>
                  <a:pt x="2358" y="256"/>
                </a:cubicBezTo>
                <a:cubicBezTo>
                  <a:pt x="2372" y="272"/>
                  <a:pt x="2379" y="303"/>
                  <a:pt x="2379" y="348"/>
                </a:cubicBezTo>
                <a:lnTo>
                  <a:pt x="2379" y="365"/>
                </a:lnTo>
                <a:cubicBezTo>
                  <a:pt x="2303" y="393"/>
                  <a:pt x="2248" y="417"/>
                  <a:pt x="2215" y="437"/>
                </a:cubicBezTo>
                <a:cubicBezTo>
                  <a:pt x="2182" y="456"/>
                  <a:pt x="2158" y="477"/>
                  <a:pt x="2145" y="499"/>
                </a:cubicBezTo>
                <a:cubicBezTo>
                  <a:pt x="2135" y="515"/>
                  <a:pt x="2130" y="534"/>
                  <a:pt x="2130" y="556"/>
                </a:cubicBezTo>
                <a:cubicBezTo>
                  <a:pt x="2130" y="590"/>
                  <a:pt x="2140" y="618"/>
                  <a:pt x="2160" y="639"/>
                </a:cubicBezTo>
                <a:cubicBezTo>
                  <a:pt x="2180" y="660"/>
                  <a:pt x="2206" y="671"/>
                  <a:pt x="2237" y="671"/>
                </a:cubicBezTo>
                <a:cubicBezTo>
                  <a:pt x="2257" y="671"/>
                  <a:pt x="2275" y="667"/>
                  <a:pt x="2293" y="659"/>
                </a:cubicBezTo>
                <a:cubicBezTo>
                  <a:pt x="2305" y="653"/>
                  <a:pt x="2333" y="633"/>
                  <a:pt x="2379" y="597"/>
                </a:cubicBezTo>
                <a:cubicBezTo>
                  <a:pt x="2380" y="624"/>
                  <a:pt x="2385" y="643"/>
                  <a:pt x="2394" y="654"/>
                </a:cubicBezTo>
                <a:cubicBezTo>
                  <a:pt x="2403" y="665"/>
                  <a:pt x="2416" y="670"/>
                  <a:pt x="2432" y="670"/>
                </a:cubicBezTo>
                <a:cubicBezTo>
                  <a:pt x="2465" y="670"/>
                  <a:pt x="2500" y="646"/>
                  <a:pt x="2537" y="597"/>
                </a:cubicBezTo>
                <a:lnTo>
                  <a:pt x="2537" y="570"/>
                </a:lnTo>
                <a:cubicBezTo>
                  <a:pt x="2517" y="589"/>
                  <a:pt x="2504" y="601"/>
                  <a:pt x="2497" y="605"/>
                </a:cubicBezTo>
                <a:cubicBezTo>
                  <a:pt x="2493" y="608"/>
                  <a:pt x="2489" y="609"/>
                  <a:pt x="2483" y="609"/>
                </a:cubicBezTo>
                <a:cubicBezTo>
                  <a:pt x="2479" y="609"/>
                  <a:pt x="2474" y="607"/>
                  <a:pt x="2470" y="604"/>
                </a:cubicBezTo>
                <a:cubicBezTo>
                  <a:pt x="2467" y="601"/>
                  <a:pt x="2464" y="594"/>
                  <a:pt x="2462" y="585"/>
                </a:cubicBezTo>
                <a:cubicBezTo>
                  <a:pt x="2461" y="575"/>
                  <a:pt x="2460" y="549"/>
                  <a:pt x="2460" y="506"/>
                </a:cubicBezTo>
                <a:lnTo>
                  <a:pt x="2460" y="354"/>
                </a:lnTo>
                <a:cubicBezTo>
                  <a:pt x="2460" y="311"/>
                  <a:pt x="2457" y="283"/>
                  <a:pt x="2451" y="269"/>
                </a:cubicBezTo>
                <a:cubicBezTo>
                  <a:pt x="2442" y="247"/>
                  <a:pt x="2428" y="231"/>
                  <a:pt x="2409" y="221"/>
                </a:cubicBezTo>
                <a:cubicBezTo>
                  <a:pt x="2383" y="208"/>
                  <a:pt x="2351" y="201"/>
                  <a:pt x="2311" y="201"/>
                </a:cubicBezTo>
                <a:close/>
                <a:moveTo>
                  <a:pt x="4846" y="201"/>
                </a:moveTo>
                <a:cubicBezTo>
                  <a:pt x="4794" y="201"/>
                  <a:pt x="4754" y="213"/>
                  <a:pt x="4725" y="236"/>
                </a:cubicBezTo>
                <a:cubicBezTo>
                  <a:pt x="4696" y="260"/>
                  <a:pt x="4682" y="285"/>
                  <a:pt x="4682" y="313"/>
                </a:cubicBezTo>
                <a:cubicBezTo>
                  <a:pt x="4682" y="328"/>
                  <a:pt x="4686" y="340"/>
                  <a:pt x="4694" y="348"/>
                </a:cubicBezTo>
                <a:cubicBezTo>
                  <a:pt x="4701" y="357"/>
                  <a:pt x="4711" y="361"/>
                  <a:pt x="4723" y="361"/>
                </a:cubicBezTo>
                <a:cubicBezTo>
                  <a:pt x="4736" y="361"/>
                  <a:pt x="4745" y="357"/>
                  <a:pt x="4753" y="349"/>
                </a:cubicBezTo>
                <a:cubicBezTo>
                  <a:pt x="4761" y="340"/>
                  <a:pt x="4765" y="329"/>
                  <a:pt x="4765" y="314"/>
                </a:cubicBezTo>
                <a:lnTo>
                  <a:pt x="4764" y="286"/>
                </a:lnTo>
                <a:cubicBezTo>
                  <a:pt x="4764" y="271"/>
                  <a:pt x="4770" y="259"/>
                  <a:pt x="4782" y="248"/>
                </a:cubicBezTo>
                <a:cubicBezTo>
                  <a:pt x="4794" y="236"/>
                  <a:pt x="4811" y="231"/>
                  <a:pt x="4831" y="231"/>
                </a:cubicBezTo>
                <a:cubicBezTo>
                  <a:pt x="4858" y="231"/>
                  <a:pt x="4879" y="239"/>
                  <a:pt x="4893" y="256"/>
                </a:cubicBezTo>
                <a:cubicBezTo>
                  <a:pt x="4907" y="272"/>
                  <a:pt x="4914" y="303"/>
                  <a:pt x="4914" y="348"/>
                </a:cubicBezTo>
                <a:lnTo>
                  <a:pt x="4914" y="365"/>
                </a:lnTo>
                <a:cubicBezTo>
                  <a:pt x="4837" y="393"/>
                  <a:pt x="4782" y="417"/>
                  <a:pt x="4749" y="437"/>
                </a:cubicBezTo>
                <a:cubicBezTo>
                  <a:pt x="4716" y="456"/>
                  <a:pt x="4693" y="477"/>
                  <a:pt x="4680" y="499"/>
                </a:cubicBezTo>
                <a:cubicBezTo>
                  <a:pt x="4670" y="515"/>
                  <a:pt x="4665" y="534"/>
                  <a:pt x="4665" y="556"/>
                </a:cubicBezTo>
                <a:cubicBezTo>
                  <a:pt x="4665" y="590"/>
                  <a:pt x="4675" y="618"/>
                  <a:pt x="4695" y="639"/>
                </a:cubicBezTo>
                <a:cubicBezTo>
                  <a:pt x="4715" y="660"/>
                  <a:pt x="4741" y="671"/>
                  <a:pt x="4771" y="671"/>
                </a:cubicBezTo>
                <a:cubicBezTo>
                  <a:pt x="4791" y="671"/>
                  <a:pt x="4810" y="667"/>
                  <a:pt x="4828" y="659"/>
                </a:cubicBezTo>
                <a:cubicBezTo>
                  <a:pt x="4839" y="653"/>
                  <a:pt x="4868" y="633"/>
                  <a:pt x="4914" y="597"/>
                </a:cubicBezTo>
                <a:cubicBezTo>
                  <a:pt x="4914" y="624"/>
                  <a:pt x="4919" y="643"/>
                  <a:pt x="4929" y="654"/>
                </a:cubicBezTo>
                <a:cubicBezTo>
                  <a:pt x="4938" y="665"/>
                  <a:pt x="4951" y="670"/>
                  <a:pt x="4967" y="670"/>
                </a:cubicBezTo>
                <a:cubicBezTo>
                  <a:pt x="5000" y="670"/>
                  <a:pt x="5035" y="646"/>
                  <a:pt x="5071" y="597"/>
                </a:cubicBezTo>
                <a:lnTo>
                  <a:pt x="5071" y="570"/>
                </a:lnTo>
                <a:cubicBezTo>
                  <a:pt x="5052" y="589"/>
                  <a:pt x="5039" y="601"/>
                  <a:pt x="5032" y="605"/>
                </a:cubicBezTo>
                <a:cubicBezTo>
                  <a:pt x="5028" y="608"/>
                  <a:pt x="5023" y="609"/>
                  <a:pt x="5018" y="609"/>
                </a:cubicBezTo>
                <a:cubicBezTo>
                  <a:pt x="5013" y="609"/>
                  <a:pt x="5009" y="607"/>
                  <a:pt x="5005" y="604"/>
                </a:cubicBezTo>
                <a:cubicBezTo>
                  <a:pt x="5001" y="601"/>
                  <a:pt x="4999" y="594"/>
                  <a:pt x="4997" y="585"/>
                </a:cubicBezTo>
                <a:cubicBezTo>
                  <a:pt x="4995" y="575"/>
                  <a:pt x="4995" y="549"/>
                  <a:pt x="4995" y="506"/>
                </a:cubicBezTo>
                <a:lnTo>
                  <a:pt x="4995" y="354"/>
                </a:lnTo>
                <a:cubicBezTo>
                  <a:pt x="4995" y="311"/>
                  <a:pt x="4992" y="283"/>
                  <a:pt x="4986" y="269"/>
                </a:cubicBezTo>
                <a:cubicBezTo>
                  <a:pt x="4977" y="247"/>
                  <a:pt x="4963" y="231"/>
                  <a:pt x="4943" y="221"/>
                </a:cubicBezTo>
                <a:cubicBezTo>
                  <a:pt x="4918" y="208"/>
                  <a:pt x="4885" y="201"/>
                  <a:pt x="4846" y="201"/>
                </a:cubicBezTo>
                <a:close/>
                <a:moveTo>
                  <a:pt x="5825" y="201"/>
                </a:moveTo>
                <a:cubicBezTo>
                  <a:pt x="5773" y="201"/>
                  <a:pt x="5733" y="213"/>
                  <a:pt x="5704" y="236"/>
                </a:cubicBezTo>
                <a:cubicBezTo>
                  <a:pt x="5675" y="260"/>
                  <a:pt x="5661" y="285"/>
                  <a:pt x="5661" y="313"/>
                </a:cubicBezTo>
                <a:cubicBezTo>
                  <a:pt x="5661" y="328"/>
                  <a:pt x="5665" y="340"/>
                  <a:pt x="5673" y="348"/>
                </a:cubicBezTo>
                <a:cubicBezTo>
                  <a:pt x="5680" y="357"/>
                  <a:pt x="5690" y="361"/>
                  <a:pt x="5702" y="361"/>
                </a:cubicBezTo>
                <a:cubicBezTo>
                  <a:pt x="5715" y="361"/>
                  <a:pt x="5724" y="357"/>
                  <a:pt x="5732" y="349"/>
                </a:cubicBezTo>
                <a:cubicBezTo>
                  <a:pt x="5740" y="340"/>
                  <a:pt x="5744" y="329"/>
                  <a:pt x="5744" y="314"/>
                </a:cubicBezTo>
                <a:lnTo>
                  <a:pt x="5743" y="286"/>
                </a:lnTo>
                <a:cubicBezTo>
                  <a:pt x="5743" y="271"/>
                  <a:pt x="5749" y="259"/>
                  <a:pt x="5761" y="248"/>
                </a:cubicBezTo>
                <a:cubicBezTo>
                  <a:pt x="5773" y="236"/>
                  <a:pt x="5790" y="231"/>
                  <a:pt x="5810" y="231"/>
                </a:cubicBezTo>
                <a:cubicBezTo>
                  <a:pt x="5837" y="231"/>
                  <a:pt x="5858" y="239"/>
                  <a:pt x="5872" y="256"/>
                </a:cubicBezTo>
                <a:cubicBezTo>
                  <a:pt x="5886" y="272"/>
                  <a:pt x="5893" y="303"/>
                  <a:pt x="5893" y="348"/>
                </a:cubicBezTo>
                <a:lnTo>
                  <a:pt x="5893" y="365"/>
                </a:lnTo>
                <a:cubicBezTo>
                  <a:pt x="5816" y="393"/>
                  <a:pt x="5761" y="417"/>
                  <a:pt x="5728" y="437"/>
                </a:cubicBezTo>
                <a:cubicBezTo>
                  <a:pt x="5695" y="456"/>
                  <a:pt x="5672" y="477"/>
                  <a:pt x="5659" y="499"/>
                </a:cubicBezTo>
                <a:cubicBezTo>
                  <a:pt x="5649" y="515"/>
                  <a:pt x="5644" y="534"/>
                  <a:pt x="5644" y="556"/>
                </a:cubicBezTo>
                <a:cubicBezTo>
                  <a:pt x="5644" y="590"/>
                  <a:pt x="5654" y="618"/>
                  <a:pt x="5674" y="639"/>
                </a:cubicBezTo>
                <a:cubicBezTo>
                  <a:pt x="5694" y="660"/>
                  <a:pt x="5720" y="671"/>
                  <a:pt x="5750" y="671"/>
                </a:cubicBezTo>
                <a:cubicBezTo>
                  <a:pt x="5770" y="671"/>
                  <a:pt x="5789" y="667"/>
                  <a:pt x="5807" y="659"/>
                </a:cubicBezTo>
                <a:cubicBezTo>
                  <a:pt x="5818" y="653"/>
                  <a:pt x="5847" y="633"/>
                  <a:pt x="5893" y="597"/>
                </a:cubicBezTo>
                <a:cubicBezTo>
                  <a:pt x="5893" y="624"/>
                  <a:pt x="5898" y="643"/>
                  <a:pt x="5908" y="654"/>
                </a:cubicBezTo>
                <a:cubicBezTo>
                  <a:pt x="5917" y="665"/>
                  <a:pt x="5930" y="670"/>
                  <a:pt x="5946" y="670"/>
                </a:cubicBezTo>
                <a:cubicBezTo>
                  <a:pt x="5979" y="670"/>
                  <a:pt x="6014" y="646"/>
                  <a:pt x="6050" y="597"/>
                </a:cubicBezTo>
                <a:lnTo>
                  <a:pt x="6050" y="570"/>
                </a:lnTo>
                <a:cubicBezTo>
                  <a:pt x="6031" y="589"/>
                  <a:pt x="6018" y="601"/>
                  <a:pt x="6011" y="605"/>
                </a:cubicBezTo>
                <a:cubicBezTo>
                  <a:pt x="6007" y="608"/>
                  <a:pt x="6002" y="609"/>
                  <a:pt x="5997" y="609"/>
                </a:cubicBezTo>
                <a:cubicBezTo>
                  <a:pt x="5992" y="609"/>
                  <a:pt x="5988" y="607"/>
                  <a:pt x="5984" y="604"/>
                </a:cubicBezTo>
                <a:cubicBezTo>
                  <a:pt x="5980" y="601"/>
                  <a:pt x="5978" y="594"/>
                  <a:pt x="5976" y="585"/>
                </a:cubicBezTo>
                <a:cubicBezTo>
                  <a:pt x="5974" y="575"/>
                  <a:pt x="5974" y="549"/>
                  <a:pt x="5974" y="506"/>
                </a:cubicBezTo>
                <a:lnTo>
                  <a:pt x="5974" y="354"/>
                </a:lnTo>
                <a:cubicBezTo>
                  <a:pt x="5974" y="311"/>
                  <a:pt x="5971" y="283"/>
                  <a:pt x="5965" y="269"/>
                </a:cubicBezTo>
                <a:cubicBezTo>
                  <a:pt x="5956" y="247"/>
                  <a:pt x="5942" y="231"/>
                  <a:pt x="5922" y="221"/>
                </a:cubicBezTo>
                <a:cubicBezTo>
                  <a:pt x="5897" y="208"/>
                  <a:pt x="5864" y="201"/>
                  <a:pt x="5825" y="201"/>
                </a:cubicBezTo>
                <a:close/>
                <a:moveTo>
                  <a:pt x="810" y="201"/>
                </a:moveTo>
                <a:cubicBezTo>
                  <a:pt x="772" y="201"/>
                  <a:pt x="737" y="211"/>
                  <a:pt x="704" y="230"/>
                </a:cubicBezTo>
                <a:cubicBezTo>
                  <a:pt x="671" y="250"/>
                  <a:pt x="644" y="280"/>
                  <a:pt x="624" y="320"/>
                </a:cubicBezTo>
                <a:cubicBezTo>
                  <a:pt x="603" y="361"/>
                  <a:pt x="593" y="401"/>
                  <a:pt x="593" y="442"/>
                </a:cubicBezTo>
                <a:cubicBezTo>
                  <a:pt x="593" y="499"/>
                  <a:pt x="610" y="549"/>
                  <a:pt x="644" y="595"/>
                </a:cubicBezTo>
                <a:cubicBezTo>
                  <a:pt x="683" y="648"/>
                  <a:pt x="737" y="675"/>
                  <a:pt x="804" y="675"/>
                </a:cubicBezTo>
                <a:cubicBezTo>
                  <a:pt x="846" y="675"/>
                  <a:pt x="883" y="665"/>
                  <a:pt x="917" y="644"/>
                </a:cubicBezTo>
                <a:cubicBezTo>
                  <a:pt x="950" y="623"/>
                  <a:pt x="977" y="592"/>
                  <a:pt x="996" y="551"/>
                </a:cubicBezTo>
                <a:cubicBezTo>
                  <a:pt x="1015" y="510"/>
                  <a:pt x="1025" y="470"/>
                  <a:pt x="1025" y="430"/>
                </a:cubicBezTo>
                <a:cubicBezTo>
                  <a:pt x="1025" y="373"/>
                  <a:pt x="1007" y="322"/>
                  <a:pt x="973" y="278"/>
                </a:cubicBezTo>
                <a:cubicBezTo>
                  <a:pt x="932" y="227"/>
                  <a:pt x="877" y="201"/>
                  <a:pt x="810" y="201"/>
                </a:cubicBezTo>
                <a:close/>
                <a:moveTo>
                  <a:pt x="3496" y="201"/>
                </a:moveTo>
                <a:cubicBezTo>
                  <a:pt x="3437" y="201"/>
                  <a:pt x="3387" y="223"/>
                  <a:pt x="3345" y="267"/>
                </a:cubicBezTo>
                <a:cubicBezTo>
                  <a:pt x="3304" y="311"/>
                  <a:pt x="3283" y="368"/>
                  <a:pt x="3283" y="438"/>
                </a:cubicBezTo>
                <a:cubicBezTo>
                  <a:pt x="3283" y="511"/>
                  <a:pt x="3302" y="569"/>
                  <a:pt x="3339" y="611"/>
                </a:cubicBezTo>
                <a:cubicBezTo>
                  <a:pt x="3377" y="654"/>
                  <a:pt x="3421" y="675"/>
                  <a:pt x="3472" y="675"/>
                </a:cubicBezTo>
                <a:cubicBezTo>
                  <a:pt x="3515" y="675"/>
                  <a:pt x="3554" y="659"/>
                  <a:pt x="3589" y="628"/>
                </a:cubicBezTo>
                <a:cubicBezTo>
                  <a:pt x="3624" y="596"/>
                  <a:pt x="3648" y="551"/>
                  <a:pt x="3660" y="492"/>
                </a:cubicBezTo>
                <a:lnTo>
                  <a:pt x="3645" y="485"/>
                </a:lnTo>
                <a:cubicBezTo>
                  <a:pt x="3629" y="524"/>
                  <a:pt x="3611" y="551"/>
                  <a:pt x="3593" y="566"/>
                </a:cubicBezTo>
                <a:cubicBezTo>
                  <a:pt x="3568" y="588"/>
                  <a:pt x="3539" y="599"/>
                  <a:pt x="3507" y="599"/>
                </a:cubicBezTo>
                <a:cubicBezTo>
                  <a:pt x="3463" y="599"/>
                  <a:pt x="3427" y="579"/>
                  <a:pt x="3401" y="538"/>
                </a:cubicBezTo>
                <a:cubicBezTo>
                  <a:pt x="3375" y="497"/>
                  <a:pt x="3362" y="450"/>
                  <a:pt x="3362" y="396"/>
                </a:cubicBezTo>
                <a:cubicBezTo>
                  <a:pt x="3362" y="344"/>
                  <a:pt x="3375" y="302"/>
                  <a:pt x="3401" y="270"/>
                </a:cubicBezTo>
                <a:cubicBezTo>
                  <a:pt x="3421" y="246"/>
                  <a:pt x="3447" y="234"/>
                  <a:pt x="3480" y="234"/>
                </a:cubicBezTo>
                <a:cubicBezTo>
                  <a:pt x="3500" y="234"/>
                  <a:pt x="3516" y="239"/>
                  <a:pt x="3527" y="249"/>
                </a:cubicBezTo>
                <a:cubicBezTo>
                  <a:pt x="3539" y="259"/>
                  <a:pt x="3545" y="273"/>
                  <a:pt x="3547" y="292"/>
                </a:cubicBezTo>
                <a:cubicBezTo>
                  <a:pt x="3549" y="312"/>
                  <a:pt x="3553" y="325"/>
                  <a:pt x="3558" y="332"/>
                </a:cubicBezTo>
                <a:cubicBezTo>
                  <a:pt x="3568" y="344"/>
                  <a:pt x="3582" y="350"/>
                  <a:pt x="3602" y="350"/>
                </a:cubicBezTo>
                <a:cubicBezTo>
                  <a:pt x="3616" y="350"/>
                  <a:pt x="3627" y="346"/>
                  <a:pt x="3635" y="339"/>
                </a:cubicBezTo>
                <a:cubicBezTo>
                  <a:pt x="3643" y="331"/>
                  <a:pt x="3647" y="321"/>
                  <a:pt x="3647" y="309"/>
                </a:cubicBezTo>
                <a:cubicBezTo>
                  <a:pt x="3647" y="284"/>
                  <a:pt x="3633" y="259"/>
                  <a:pt x="3604" y="236"/>
                </a:cubicBezTo>
                <a:cubicBezTo>
                  <a:pt x="3576" y="213"/>
                  <a:pt x="3540" y="201"/>
                  <a:pt x="3496" y="201"/>
                </a:cubicBezTo>
                <a:close/>
                <a:moveTo>
                  <a:pt x="1358" y="201"/>
                </a:moveTo>
                <a:cubicBezTo>
                  <a:pt x="1332" y="201"/>
                  <a:pt x="1308" y="209"/>
                  <a:pt x="1284" y="225"/>
                </a:cubicBezTo>
                <a:cubicBezTo>
                  <a:pt x="1261" y="241"/>
                  <a:pt x="1238" y="268"/>
                  <a:pt x="1215" y="308"/>
                </a:cubicBezTo>
                <a:lnTo>
                  <a:pt x="1215" y="203"/>
                </a:lnTo>
                <a:lnTo>
                  <a:pt x="1196" y="203"/>
                </a:lnTo>
                <a:lnTo>
                  <a:pt x="1059" y="259"/>
                </a:lnTo>
                <a:lnTo>
                  <a:pt x="1064" y="274"/>
                </a:lnTo>
                <a:cubicBezTo>
                  <a:pt x="1076" y="270"/>
                  <a:pt x="1086" y="268"/>
                  <a:pt x="1094" y="268"/>
                </a:cubicBezTo>
                <a:cubicBezTo>
                  <a:pt x="1104" y="268"/>
                  <a:pt x="1112" y="270"/>
                  <a:pt x="1117" y="273"/>
                </a:cubicBezTo>
                <a:cubicBezTo>
                  <a:pt x="1123" y="277"/>
                  <a:pt x="1127" y="283"/>
                  <a:pt x="1130" y="291"/>
                </a:cubicBezTo>
                <a:cubicBezTo>
                  <a:pt x="1132" y="299"/>
                  <a:pt x="1134" y="317"/>
                  <a:pt x="1134" y="346"/>
                </a:cubicBezTo>
                <a:lnTo>
                  <a:pt x="1134" y="769"/>
                </a:lnTo>
                <a:cubicBezTo>
                  <a:pt x="1134" y="802"/>
                  <a:pt x="1132" y="822"/>
                  <a:pt x="1129" y="830"/>
                </a:cubicBezTo>
                <a:cubicBezTo>
                  <a:pt x="1125" y="838"/>
                  <a:pt x="1120" y="844"/>
                  <a:pt x="1114" y="847"/>
                </a:cubicBezTo>
                <a:cubicBezTo>
                  <a:pt x="1102" y="854"/>
                  <a:pt x="1088" y="857"/>
                  <a:pt x="1071" y="857"/>
                </a:cubicBezTo>
                <a:cubicBezTo>
                  <a:pt x="1070" y="857"/>
                  <a:pt x="1069" y="857"/>
                  <a:pt x="1068" y="857"/>
                </a:cubicBezTo>
                <a:lnTo>
                  <a:pt x="1056" y="857"/>
                </a:lnTo>
                <a:lnTo>
                  <a:pt x="1056" y="875"/>
                </a:lnTo>
                <a:lnTo>
                  <a:pt x="1291" y="875"/>
                </a:lnTo>
                <a:lnTo>
                  <a:pt x="1291" y="857"/>
                </a:lnTo>
                <a:cubicBezTo>
                  <a:pt x="1266" y="857"/>
                  <a:pt x="1249" y="855"/>
                  <a:pt x="1240" y="850"/>
                </a:cubicBezTo>
                <a:cubicBezTo>
                  <a:pt x="1231" y="845"/>
                  <a:pt x="1224" y="839"/>
                  <a:pt x="1220" y="830"/>
                </a:cubicBezTo>
                <a:cubicBezTo>
                  <a:pt x="1217" y="822"/>
                  <a:pt x="1215" y="803"/>
                  <a:pt x="1215" y="772"/>
                </a:cubicBezTo>
                <a:lnTo>
                  <a:pt x="1215" y="636"/>
                </a:lnTo>
                <a:cubicBezTo>
                  <a:pt x="1231" y="650"/>
                  <a:pt x="1246" y="660"/>
                  <a:pt x="1259" y="665"/>
                </a:cubicBezTo>
                <a:cubicBezTo>
                  <a:pt x="1276" y="672"/>
                  <a:pt x="1297" y="675"/>
                  <a:pt x="1321" y="675"/>
                </a:cubicBezTo>
                <a:cubicBezTo>
                  <a:pt x="1377" y="675"/>
                  <a:pt x="1423" y="655"/>
                  <a:pt x="1459" y="613"/>
                </a:cubicBezTo>
                <a:cubicBezTo>
                  <a:pt x="1503" y="563"/>
                  <a:pt x="1525" y="499"/>
                  <a:pt x="1525" y="422"/>
                </a:cubicBezTo>
                <a:cubicBezTo>
                  <a:pt x="1525" y="353"/>
                  <a:pt x="1507" y="297"/>
                  <a:pt x="1470" y="254"/>
                </a:cubicBezTo>
                <a:cubicBezTo>
                  <a:pt x="1440" y="219"/>
                  <a:pt x="1403" y="201"/>
                  <a:pt x="1358" y="201"/>
                </a:cubicBezTo>
                <a:close/>
                <a:moveTo>
                  <a:pt x="4428" y="201"/>
                </a:moveTo>
                <a:cubicBezTo>
                  <a:pt x="4402" y="201"/>
                  <a:pt x="4377" y="209"/>
                  <a:pt x="4354" y="225"/>
                </a:cubicBezTo>
                <a:cubicBezTo>
                  <a:pt x="4331" y="241"/>
                  <a:pt x="4308" y="268"/>
                  <a:pt x="4285" y="308"/>
                </a:cubicBezTo>
                <a:lnTo>
                  <a:pt x="4285" y="203"/>
                </a:lnTo>
                <a:lnTo>
                  <a:pt x="4266" y="203"/>
                </a:lnTo>
                <a:lnTo>
                  <a:pt x="4128" y="259"/>
                </a:lnTo>
                <a:lnTo>
                  <a:pt x="4134" y="274"/>
                </a:lnTo>
                <a:cubicBezTo>
                  <a:pt x="4146" y="270"/>
                  <a:pt x="4156" y="268"/>
                  <a:pt x="4164" y="268"/>
                </a:cubicBezTo>
                <a:cubicBezTo>
                  <a:pt x="4174" y="268"/>
                  <a:pt x="4182" y="270"/>
                  <a:pt x="4187" y="273"/>
                </a:cubicBezTo>
                <a:cubicBezTo>
                  <a:pt x="4193" y="277"/>
                  <a:pt x="4197" y="283"/>
                  <a:pt x="4200" y="291"/>
                </a:cubicBezTo>
                <a:cubicBezTo>
                  <a:pt x="4202" y="299"/>
                  <a:pt x="4204" y="317"/>
                  <a:pt x="4204" y="346"/>
                </a:cubicBezTo>
                <a:lnTo>
                  <a:pt x="4204" y="769"/>
                </a:lnTo>
                <a:cubicBezTo>
                  <a:pt x="4204" y="802"/>
                  <a:pt x="4202" y="822"/>
                  <a:pt x="4198" y="830"/>
                </a:cubicBezTo>
                <a:cubicBezTo>
                  <a:pt x="4195" y="838"/>
                  <a:pt x="4190" y="844"/>
                  <a:pt x="4184" y="847"/>
                </a:cubicBezTo>
                <a:cubicBezTo>
                  <a:pt x="4172" y="854"/>
                  <a:pt x="4157" y="857"/>
                  <a:pt x="4140" y="857"/>
                </a:cubicBezTo>
                <a:cubicBezTo>
                  <a:pt x="4140" y="857"/>
                  <a:pt x="4139" y="857"/>
                  <a:pt x="4138" y="857"/>
                </a:cubicBezTo>
                <a:lnTo>
                  <a:pt x="4126" y="857"/>
                </a:lnTo>
                <a:lnTo>
                  <a:pt x="4126" y="875"/>
                </a:lnTo>
                <a:lnTo>
                  <a:pt x="4360" y="875"/>
                </a:lnTo>
                <a:lnTo>
                  <a:pt x="4360" y="857"/>
                </a:lnTo>
                <a:cubicBezTo>
                  <a:pt x="4336" y="857"/>
                  <a:pt x="4319" y="855"/>
                  <a:pt x="4310" y="850"/>
                </a:cubicBezTo>
                <a:cubicBezTo>
                  <a:pt x="4300" y="845"/>
                  <a:pt x="4294" y="839"/>
                  <a:pt x="4290" y="830"/>
                </a:cubicBezTo>
                <a:cubicBezTo>
                  <a:pt x="4287" y="822"/>
                  <a:pt x="4285" y="803"/>
                  <a:pt x="4285" y="772"/>
                </a:cubicBezTo>
                <a:lnTo>
                  <a:pt x="4285" y="636"/>
                </a:lnTo>
                <a:cubicBezTo>
                  <a:pt x="4301" y="650"/>
                  <a:pt x="4316" y="660"/>
                  <a:pt x="4329" y="665"/>
                </a:cubicBezTo>
                <a:cubicBezTo>
                  <a:pt x="4346" y="672"/>
                  <a:pt x="4367" y="675"/>
                  <a:pt x="4391" y="675"/>
                </a:cubicBezTo>
                <a:cubicBezTo>
                  <a:pt x="4446" y="675"/>
                  <a:pt x="4492" y="655"/>
                  <a:pt x="4529" y="613"/>
                </a:cubicBezTo>
                <a:cubicBezTo>
                  <a:pt x="4573" y="563"/>
                  <a:pt x="4595" y="499"/>
                  <a:pt x="4595" y="422"/>
                </a:cubicBezTo>
                <a:cubicBezTo>
                  <a:pt x="4595" y="353"/>
                  <a:pt x="4577" y="297"/>
                  <a:pt x="4540" y="254"/>
                </a:cubicBezTo>
                <a:cubicBezTo>
                  <a:pt x="4510" y="219"/>
                  <a:pt x="4473" y="201"/>
                  <a:pt x="4428" y="201"/>
                </a:cubicBezTo>
                <a:close/>
              </a:path>
            </a:pathLst>
          </a:cu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7259999" scaled="0"/>
          </a:gradFill>
          <a:ln>
            <a:noFill/>
          </a:ln>
        </p:spPr>
      </p:sp>
      <p:sp>
        <p:nvSpPr>
          <p:cNvPr id="118" name="Shape 118"/>
          <p:cNvSpPr/>
          <p:nvPr/>
        </p:nvSpPr>
        <p:spPr>
          <a:xfrm>
            <a:off x="8763000" y="647700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darken" extrusionOk="0">
                <a:moveTo>
                  <a:pt x="105000" y="60000"/>
                </a:moveTo>
                <a:lnTo>
                  <a:pt x="15000" y="15000"/>
                </a:lnTo>
                <a:lnTo>
                  <a:pt x="15000" y="105000"/>
                </a:lnTo>
                <a:close/>
              </a:path>
              <a:path w="120000" h="120000" fill="none" extrusionOk="0">
                <a:moveTo>
                  <a:pt x="105000" y="60000"/>
                </a:moveTo>
                <a:lnTo>
                  <a:pt x="15000" y="105000"/>
                </a:lnTo>
                <a:lnTo>
                  <a:pt x="15000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4267199" cy="8381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Кели Муту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28600" y="1652588"/>
            <a:ext cx="5638800" cy="5205412"/>
          </a:xfrm>
          <a:prstGeom prst="rect">
            <a:avLst/>
          </a:prstGeom>
        </p:spPr>
      </p:pic>
      <p:sp>
        <p:nvSpPr>
          <p:cNvPr id="125" name="Shape 125"/>
          <p:cNvSpPr/>
          <p:nvPr/>
        </p:nvSpPr>
        <p:spPr>
          <a:xfrm>
            <a:off x="228600" y="1652588"/>
            <a:ext cx="5638800" cy="5205412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6613525" y="-11112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1981200" y="0"/>
            <a:ext cx="1598613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0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Индонезия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6232525" y="24796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 txBox="1"/>
          <p:nvPr/>
        </p:nvSpPr>
        <p:spPr>
          <a:xfrm>
            <a:off x="6689725" y="26320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5981700" y="1823225"/>
            <a:ext cx="2971799" cy="118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Три цветных озера лежат в кратере вулкана.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6461125" y="5472112"/>
            <a:ext cx="184149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5943600" y="3404750"/>
            <a:ext cx="3048000" cy="2678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Трудно поверить, что поразительно яркие краски этих озер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исключительно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природного происхождения</a:t>
            </a:r>
          </a:p>
        </p:txBody>
      </p:sp>
      <p:sp>
        <p:nvSpPr>
          <p:cNvPr id="133" name="Shape 133"/>
          <p:cNvSpPr/>
          <p:nvPr/>
        </p:nvSpPr>
        <p:spPr>
          <a:xfrm>
            <a:off x="8710613" y="6477000"/>
            <a:ext cx="433386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darken" extrusionOk="0"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none" extrusionOk="0">
                <a:moveTo>
                  <a:pt x="99560" y="60000"/>
                </a:moveTo>
                <a:lnTo>
                  <a:pt x="20439" y="105000"/>
                </a:lnTo>
                <a:lnTo>
                  <a:pt x="20439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3962399" cy="1143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4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ЦЕЛАКАНТ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42843" y="1214421"/>
            <a:ext cx="4857783" cy="5643578"/>
          </a:xfrm>
          <a:prstGeom prst="rect">
            <a:avLst/>
          </a:prstGeom>
        </p:spPr>
      </p:pic>
      <p:sp>
        <p:nvSpPr>
          <p:cNvPr id="140" name="Shape 140"/>
          <p:cNvSpPr/>
          <p:nvPr/>
        </p:nvSpPr>
        <p:spPr>
          <a:xfrm>
            <a:off x="142843" y="1214421"/>
            <a:ext cx="4857784" cy="5643578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5562600" y="2895600"/>
            <a:ext cx="3352799" cy="1800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Живая ископаемая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рыба, обнаружена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вновь через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1" u="none" strike="noStrike" cap="none" baseline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 миллионов лет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318250" y="6061075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5410200" y="5257800"/>
            <a:ext cx="3543299" cy="657224"/>
          </a:xfrm>
          <a:custGeom>
            <a:avLst/>
            <a:gdLst/>
            <a:ahLst/>
            <a:cxnLst/>
            <a:rect l="0" t="0" r="0" b="0"/>
            <a:pathLst>
              <a:path w="7610" h="963" extrusionOk="0">
                <a:moveTo>
                  <a:pt x="2358" y="0"/>
                </a:moveTo>
                <a:cubicBezTo>
                  <a:pt x="2360" y="43"/>
                  <a:pt x="2372" y="79"/>
                  <a:pt x="2396" y="106"/>
                </a:cubicBezTo>
                <a:cubicBezTo>
                  <a:pt x="2420" y="133"/>
                  <a:pt x="2453" y="147"/>
                  <a:pt x="2496" y="147"/>
                </a:cubicBezTo>
                <a:cubicBezTo>
                  <a:pt x="2539" y="147"/>
                  <a:pt x="2572" y="133"/>
                  <a:pt x="2596" y="106"/>
                </a:cubicBezTo>
                <a:cubicBezTo>
                  <a:pt x="2620" y="79"/>
                  <a:pt x="2633" y="44"/>
                  <a:pt x="2635" y="0"/>
                </a:cubicBezTo>
                <a:lnTo>
                  <a:pt x="2552" y="0"/>
                </a:lnTo>
                <a:cubicBezTo>
                  <a:pt x="2548" y="44"/>
                  <a:pt x="2529" y="66"/>
                  <a:pt x="2496" y="66"/>
                </a:cubicBezTo>
                <a:cubicBezTo>
                  <a:pt x="2463" y="66"/>
                  <a:pt x="2445" y="44"/>
                  <a:pt x="2441" y="0"/>
                </a:cubicBezTo>
                <a:close/>
                <a:moveTo>
                  <a:pt x="4482" y="0"/>
                </a:moveTo>
                <a:cubicBezTo>
                  <a:pt x="4484" y="43"/>
                  <a:pt x="4496" y="79"/>
                  <a:pt x="4520" y="106"/>
                </a:cubicBezTo>
                <a:cubicBezTo>
                  <a:pt x="4544" y="133"/>
                  <a:pt x="4577" y="147"/>
                  <a:pt x="4620" y="147"/>
                </a:cubicBezTo>
                <a:cubicBezTo>
                  <a:pt x="4663" y="147"/>
                  <a:pt x="4696" y="133"/>
                  <a:pt x="4720" y="106"/>
                </a:cubicBezTo>
                <a:cubicBezTo>
                  <a:pt x="4744" y="79"/>
                  <a:pt x="4757" y="44"/>
                  <a:pt x="4759" y="0"/>
                </a:cubicBezTo>
                <a:lnTo>
                  <a:pt x="4676" y="0"/>
                </a:lnTo>
                <a:cubicBezTo>
                  <a:pt x="4672" y="44"/>
                  <a:pt x="4653" y="66"/>
                  <a:pt x="4620" y="66"/>
                </a:cubicBezTo>
                <a:cubicBezTo>
                  <a:pt x="4587" y="66"/>
                  <a:pt x="4569" y="44"/>
                  <a:pt x="4565" y="0"/>
                </a:cubicBezTo>
                <a:close/>
                <a:moveTo>
                  <a:pt x="6354" y="293"/>
                </a:moveTo>
                <a:cubicBezTo>
                  <a:pt x="6365" y="293"/>
                  <a:pt x="6372" y="298"/>
                  <a:pt x="6375" y="308"/>
                </a:cubicBezTo>
                <a:cubicBezTo>
                  <a:pt x="6379" y="318"/>
                  <a:pt x="6381" y="339"/>
                  <a:pt x="6381" y="373"/>
                </a:cubicBezTo>
                <a:lnTo>
                  <a:pt x="6381" y="420"/>
                </a:lnTo>
                <a:lnTo>
                  <a:pt x="6323" y="420"/>
                </a:lnTo>
                <a:lnTo>
                  <a:pt x="6323" y="373"/>
                </a:lnTo>
                <a:cubicBezTo>
                  <a:pt x="6323" y="336"/>
                  <a:pt x="6325" y="314"/>
                  <a:pt x="6328" y="306"/>
                </a:cubicBezTo>
                <a:cubicBezTo>
                  <a:pt x="6331" y="297"/>
                  <a:pt x="6340" y="293"/>
                  <a:pt x="6354" y="293"/>
                </a:cubicBezTo>
                <a:close/>
                <a:moveTo>
                  <a:pt x="1404" y="336"/>
                </a:moveTo>
                <a:lnTo>
                  <a:pt x="1404" y="682"/>
                </a:lnTo>
                <a:lnTo>
                  <a:pt x="1294" y="682"/>
                </a:lnTo>
                <a:cubicBezTo>
                  <a:pt x="1333" y="577"/>
                  <a:pt x="1353" y="464"/>
                  <a:pt x="1353" y="343"/>
                </a:cubicBezTo>
                <a:lnTo>
                  <a:pt x="1353" y="336"/>
                </a:lnTo>
                <a:close/>
                <a:moveTo>
                  <a:pt x="5330" y="293"/>
                </a:moveTo>
                <a:cubicBezTo>
                  <a:pt x="5342" y="293"/>
                  <a:pt x="5349" y="298"/>
                  <a:pt x="5353" y="306"/>
                </a:cubicBezTo>
                <a:cubicBezTo>
                  <a:pt x="5357" y="315"/>
                  <a:pt x="5358" y="336"/>
                  <a:pt x="5358" y="369"/>
                </a:cubicBezTo>
                <a:lnTo>
                  <a:pt x="5358" y="668"/>
                </a:lnTo>
                <a:cubicBezTo>
                  <a:pt x="5358" y="696"/>
                  <a:pt x="5356" y="714"/>
                  <a:pt x="5353" y="722"/>
                </a:cubicBezTo>
                <a:cubicBezTo>
                  <a:pt x="5349" y="731"/>
                  <a:pt x="5341" y="735"/>
                  <a:pt x="5330" y="735"/>
                </a:cubicBezTo>
                <a:cubicBezTo>
                  <a:pt x="5318" y="735"/>
                  <a:pt x="5311" y="731"/>
                  <a:pt x="5307" y="721"/>
                </a:cubicBezTo>
                <a:cubicBezTo>
                  <a:pt x="5303" y="712"/>
                  <a:pt x="5301" y="692"/>
                  <a:pt x="5301" y="661"/>
                </a:cubicBezTo>
                <a:lnTo>
                  <a:pt x="5301" y="369"/>
                </a:lnTo>
                <a:cubicBezTo>
                  <a:pt x="5301" y="336"/>
                  <a:pt x="5303" y="315"/>
                  <a:pt x="5307" y="306"/>
                </a:cubicBezTo>
                <a:cubicBezTo>
                  <a:pt x="5311" y="298"/>
                  <a:pt x="5318" y="293"/>
                  <a:pt x="5330" y="293"/>
                </a:cubicBezTo>
                <a:close/>
                <a:moveTo>
                  <a:pt x="6882" y="530"/>
                </a:moveTo>
                <a:lnTo>
                  <a:pt x="6882" y="663"/>
                </a:lnTo>
                <a:cubicBezTo>
                  <a:pt x="6882" y="696"/>
                  <a:pt x="6880" y="716"/>
                  <a:pt x="6876" y="724"/>
                </a:cubicBezTo>
                <a:cubicBezTo>
                  <a:pt x="6872" y="731"/>
                  <a:pt x="6864" y="735"/>
                  <a:pt x="6852" y="735"/>
                </a:cubicBezTo>
                <a:cubicBezTo>
                  <a:pt x="6839" y="735"/>
                  <a:pt x="6830" y="730"/>
                  <a:pt x="6826" y="721"/>
                </a:cubicBezTo>
                <a:cubicBezTo>
                  <a:pt x="6821" y="711"/>
                  <a:pt x="6819" y="689"/>
                  <a:pt x="6819" y="656"/>
                </a:cubicBezTo>
                <a:cubicBezTo>
                  <a:pt x="6819" y="626"/>
                  <a:pt x="6822" y="604"/>
                  <a:pt x="6827" y="588"/>
                </a:cubicBezTo>
                <a:cubicBezTo>
                  <a:pt x="6832" y="573"/>
                  <a:pt x="6850" y="553"/>
                  <a:pt x="6882" y="530"/>
                </a:cubicBezTo>
                <a:close/>
                <a:moveTo>
                  <a:pt x="0" y="47"/>
                </a:moveTo>
                <a:lnTo>
                  <a:pt x="0" y="838"/>
                </a:lnTo>
                <a:lnTo>
                  <a:pt x="180" y="838"/>
                </a:lnTo>
                <a:lnTo>
                  <a:pt x="287" y="478"/>
                </a:lnTo>
                <a:lnTo>
                  <a:pt x="287" y="838"/>
                </a:lnTo>
                <a:lnTo>
                  <a:pt x="458" y="838"/>
                </a:lnTo>
                <a:lnTo>
                  <a:pt x="458" y="47"/>
                </a:lnTo>
                <a:lnTo>
                  <a:pt x="287" y="47"/>
                </a:lnTo>
                <a:lnTo>
                  <a:pt x="171" y="404"/>
                </a:lnTo>
                <a:lnTo>
                  <a:pt x="171" y="47"/>
                </a:lnTo>
                <a:close/>
                <a:moveTo>
                  <a:pt x="535" y="190"/>
                </a:moveTo>
                <a:lnTo>
                  <a:pt x="535" y="838"/>
                </a:lnTo>
                <a:lnTo>
                  <a:pt x="730" y="838"/>
                </a:lnTo>
                <a:lnTo>
                  <a:pt x="730" y="599"/>
                </a:lnTo>
                <a:lnTo>
                  <a:pt x="801" y="599"/>
                </a:lnTo>
                <a:lnTo>
                  <a:pt x="801" y="838"/>
                </a:lnTo>
                <a:lnTo>
                  <a:pt x="998" y="838"/>
                </a:lnTo>
                <a:lnTo>
                  <a:pt x="998" y="190"/>
                </a:lnTo>
                <a:lnTo>
                  <a:pt x="801" y="190"/>
                </a:lnTo>
                <a:lnTo>
                  <a:pt x="801" y="423"/>
                </a:lnTo>
                <a:lnTo>
                  <a:pt x="730" y="423"/>
                </a:lnTo>
                <a:lnTo>
                  <a:pt x="730" y="190"/>
                </a:lnTo>
                <a:close/>
                <a:moveTo>
                  <a:pt x="1691" y="190"/>
                </a:moveTo>
                <a:lnTo>
                  <a:pt x="1691" y="838"/>
                </a:lnTo>
                <a:lnTo>
                  <a:pt x="1871" y="838"/>
                </a:lnTo>
                <a:lnTo>
                  <a:pt x="2008" y="488"/>
                </a:lnTo>
                <a:lnTo>
                  <a:pt x="2008" y="838"/>
                </a:lnTo>
                <a:lnTo>
                  <a:pt x="2180" y="838"/>
                </a:lnTo>
                <a:lnTo>
                  <a:pt x="2180" y="190"/>
                </a:lnTo>
                <a:lnTo>
                  <a:pt x="1998" y="190"/>
                </a:lnTo>
                <a:lnTo>
                  <a:pt x="1863" y="537"/>
                </a:lnTo>
                <a:lnTo>
                  <a:pt x="1863" y="190"/>
                </a:lnTo>
                <a:close/>
                <a:moveTo>
                  <a:pt x="2250" y="190"/>
                </a:moveTo>
                <a:lnTo>
                  <a:pt x="2250" y="838"/>
                </a:lnTo>
                <a:lnTo>
                  <a:pt x="2430" y="838"/>
                </a:lnTo>
                <a:lnTo>
                  <a:pt x="2567" y="488"/>
                </a:lnTo>
                <a:lnTo>
                  <a:pt x="2567" y="838"/>
                </a:lnTo>
                <a:lnTo>
                  <a:pt x="2739" y="838"/>
                </a:lnTo>
                <a:lnTo>
                  <a:pt x="2739" y="190"/>
                </a:lnTo>
                <a:lnTo>
                  <a:pt x="2557" y="190"/>
                </a:lnTo>
                <a:lnTo>
                  <a:pt x="2422" y="537"/>
                </a:lnTo>
                <a:lnTo>
                  <a:pt x="2422" y="190"/>
                </a:lnTo>
                <a:close/>
                <a:moveTo>
                  <a:pt x="3304" y="190"/>
                </a:moveTo>
                <a:lnTo>
                  <a:pt x="3304" y="838"/>
                </a:lnTo>
                <a:lnTo>
                  <a:pt x="3499" y="838"/>
                </a:lnTo>
                <a:lnTo>
                  <a:pt x="3499" y="559"/>
                </a:lnTo>
                <a:cubicBezTo>
                  <a:pt x="3541" y="559"/>
                  <a:pt x="3562" y="581"/>
                  <a:pt x="3562" y="625"/>
                </a:cubicBezTo>
                <a:lnTo>
                  <a:pt x="3562" y="762"/>
                </a:lnTo>
                <a:cubicBezTo>
                  <a:pt x="3562" y="793"/>
                  <a:pt x="3569" y="818"/>
                  <a:pt x="3583" y="838"/>
                </a:cubicBezTo>
                <a:lnTo>
                  <a:pt x="3773" y="838"/>
                </a:lnTo>
                <a:cubicBezTo>
                  <a:pt x="3759" y="817"/>
                  <a:pt x="3751" y="786"/>
                  <a:pt x="3751" y="744"/>
                </a:cubicBezTo>
                <a:lnTo>
                  <a:pt x="3751" y="630"/>
                </a:lnTo>
                <a:cubicBezTo>
                  <a:pt x="3751" y="576"/>
                  <a:pt x="3718" y="539"/>
                  <a:pt x="3650" y="517"/>
                </a:cubicBezTo>
                <a:cubicBezTo>
                  <a:pt x="3619" y="509"/>
                  <a:pt x="3598" y="503"/>
                  <a:pt x="3586" y="501"/>
                </a:cubicBezTo>
                <a:cubicBezTo>
                  <a:pt x="3611" y="501"/>
                  <a:pt x="3633" y="496"/>
                  <a:pt x="3652" y="486"/>
                </a:cubicBezTo>
                <a:cubicBezTo>
                  <a:pt x="3683" y="472"/>
                  <a:pt x="3702" y="461"/>
                  <a:pt x="3712" y="453"/>
                </a:cubicBezTo>
                <a:cubicBezTo>
                  <a:pt x="3738" y="432"/>
                  <a:pt x="3750" y="406"/>
                  <a:pt x="3750" y="374"/>
                </a:cubicBezTo>
                <a:lnTo>
                  <a:pt x="3750" y="284"/>
                </a:lnTo>
                <a:cubicBezTo>
                  <a:pt x="3750" y="243"/>
                  <a:pt x="3758" y="211"/>
                  <a:pt x="3772" y="190"/>
                </a:cubicBezTo>
                <a:lnTo>
                  <a:pt x="3583" y="190"/>
                </a:lnTo>
                <a:cubicBezTo>
                  <a:pt x="3568" y="197"/>
                  <a:pt x="3561" y="222"/>
                  <a:pt x="3561" y="266"/>
                </a:cubicBezTo>
                <a:lnTo>
                  <a:pt x="3561" y="376"/>
                </a:lnTo>
                <a:cubicBezTo>
                  <a:pt x="3561" y="420"/>
                  <a:pt x="3540" y="442"/>
                  <a:pt x="3499" y="442"/>
                </a:cubicBezTo>
                <a:lnTo>
                  <a:pt x="3499" y="190"/>
                </a:lnTo>
                <a:close/>
                <a:moveTo>
                  <a:pt x="3815" y="190"/>
                </a:moveTo>
                <a:lnTo>
                  <a:pt x="3815" y="838"/>
                </a:lnTo>
                <a:lnTo>
                  <a:pt x="3995" y="838"/>
                </a:lnTo>
                <a:lnTo>
                  <a:pt x="4132" y="488"/>
                </a:lnTo>
                <a:lnTo>
                  <a:pt x="4132" y="838"/>
                </a:lnTo>
                <a:lnTo>
                  <a:pt x="4304" y="838"/>
                </a:lnTo>
                <a:lnTo>
                  <a:pt x="4304" y="190"/>
                </a:lnTo>
                <a:lnTo>
                  <a:pt x="4122" y="190"/>
                </a:lnTo>
                <a:lnTo>
                  <a:pt x="3987" y="537"/>
                </a:lnTo>
                <a:lnTo>
                  <a:pt x="3987" y="190"/>
                </a:lnTo>
                <a:close/>
                <a:moveTo>
                  <a:pt x="4374" y="190"/>
                </a:moveTo>
                <a:lnTo>
                  <a:pt x="4374" y="838"/>
                </a:lnTo>
                <a:lnTo>
                  <a:pt x="4554" y="838"/>
                </a:lnTo>
                <a:lnTo>
                  <a:pt x="4691" y="488"/>
                </a:lnTo>
                <a:lnTo>
                  <a:pt x="4691" y="838"/>
                </a:lnTo>
                <a:lnTo>
                  <a:pt x="4863" y="838"/>
                </a:lnTo>
                <a:lnTo>
                  <a:pt x="4863" y="190"/>
                </a:lnTo>
                <a:lnTo>
                  <a:pt x="4681" y="190"/>
                </a:lnTo>
                <a:lnTo>
                  <a:pt x="4546" y="537"/>
                </a:lnTo>
                <a:lnTo>
                  <a:pt x="4546" y="190"/>
                </a:lnTo>
                <a:close/>
                <a:moveTo>
                  <a:pt x="5621" y="190"/>
                </a:moveTo>
                <a:lnTo>
                  <a:pt x="5621" y="838"/>
                </a:lnTo>
                <a:lnTo>
                  <a:pt x="5815" y="838"/>
                </a:lnTo>
                <a:lnTo>
                  <a:pt x="5815" y="559"/>
                </a:lnTo>
                <a:cubicBezTo>
                  <a:pt x="5857" y="559"/>
                  <a:pt x="5878" y="581"/>
                  <a:pt x="5878" y="625"/>
                </a:cubicBezTo>
                <a:lnTo>
                  <a:pt x="5878" y="762"/>
                </a:lnTo>
                <a:cubicBezTo>
                  <a:pt x="5878" y="793"/>
                  <a:pt x="5886" y="818"/>
                  <a:pt x="5900" y="838"/>
                </a:cubicBezTo>
                <a:lnTo>
                  <a:pt x="6090" y="838"/>
                </a:lnTo>
                <a:cubicBezTo>
                  <a:pt x="6076" y="817"/>
                  <a:pt x="6068" y="786"/>
                  <a:pt x="6068" y="744"/>
                </a:cubicBezTo>
                <a:lnTo>
                  <a:pt x="6068" y="630"/>
                </a:lnTo>
                <a:cubicBezTo>
                  <a:pt x="6068" y="576"/>
                  <a:pt x="6035" y="539"/>
                  <a:pt x="5967" y="517"/>
                </a:cubicBezTo>
                <a:cubicBezTo>
                  <a:pt x="5936" y="509"/>
                  <a:pt x="5915" y="503"/>
                  <a:pt x="5903" y="501"/>
                </a:cubicBezTo>
                <a:cubicBezTo>
                  <a:pt x="5928" y="501"/>
                  <a:pt x="5950" y="496"/>
                  <a:pt x="5969" y="486"/>
                </a:cubicBezTo>
                <a:cubicBezTo>
                  <a:pt x="6000" y="472"/>
                  <a:pt x="6019" y="461"/>
                  <a:pt x="6029" y="453"/>
                </a:cubicBezTo>
                <a:cubicBezTo>
                  <a:pt x="6055" y="432"/>
                  <a:pt x="6067" y="406"/>
                  <a:pt x="6067" y="374"/>
                </a:cubicBezTo>
                <a:lnTo>
                  <a:pt x="6067" y="284"/>
                </a:lnTo>
                <a:cubicBezTo>
                  <a:pt x="6067" y="243"/>
                  <a:pt x="6075" y="211"/>
                  <a:pt x="6089" y="190"/>
                </a:cubicBezTo>
                <a:lnTo>
                  <a:pt x="5899" y="190"/>
                </a:lnTo>
                <a:cubicBezTo>
                  <a:pt x="5885" y="197"/>
                  <a:pt x="5877" y="222"/>
                  <a:pt x="5877" y="266"/>
                </a:cubicBezTo>
                <a:lnTo>
                  <a:pt x="5877" y="376"/>
                </a:lnTo>
                <a:cubicBezTo>
                  <a:pt x="5877" y="420"/>
                  <a:pt x="5857" y="442"/>
                  <a:pt x="5815" y="442"/>
                </a:cubicBezTo>
                <a:lnTo>
                  <a:pt x="5815" y="190"/>
                </a:lnTo>
                <a:close/>
                <a:moveTo>
                  <a:pt x="7147" y="190"/>
                </a:moveTo>
                <a:lnTo>
                  <a:pt x="7147" y="838"/>
                </a:lnTo>
                <a:lnTo>
                  <a:pt x="7343" y="838"/>
                </a:lnTo>
                <a:lnTo>
                  <a:pt x="7343" y="599"/>
                </a:lnTo>
                <a:lnTo>
                  <a:pt x="7414" y="599"/>
                </a:lnTo>
                <a:lnTo>
                  <a:pt x="7414" y="838"/>
                </a:lnTo>
                <a:lnTo>
                  <a:pt x="7610" y="838"/>
                </a:lnTo>
                <a:lnTo>
                  <a:pt x="7610" y="190"/>
                </a:lnTo>
                <a:lnTo>
                  <a:pt x="7414" y="190"/>
                </a:lnTo>
                <a:lnTo>
                  <a:pt x="7414" y="423"/>
                </a:lnTo>
                <a:lnTo>
                  <a:pt x="7343" y="423"/>
                </a:lnTo>
                <a:lnTo>
                  <a:pt x="7343" y="190"/>
                </a:lnTo>
                <a:close/>
                <a:moveTo>
                  <a:pt x="3022" y="179"/>
                </a:moveTo>
                <a:cubicBezTo>
                  <a:pt x="2971" y="179"/>
                  <a:pt x="2927" y="190"/>
                  <a:pt x="2891" y="212"/>
                </a:cubicBezTo>
                <a:cubicBezTo>
                  <a:pt x="2854" y="233"/>
                  <a:pt x="2831" y="258"/>
                  <a:pt x="2820" y="286"/>
                </a:cubicBezTo>
                <a:cubicBezTo>
                  <a:pt x="2809" y="314"/>
                  <a:pt x="2803" y="356"/>
                  <a:pt x="2803" y="411"/>
                </a:cubicBezTo>
                <a:lnTo>
                  <a:pt x="2803" y="595"/>
                </a:lnTo>
                <a:cubicBezTo>
                  <a:pt x="2803" y="658"/>
                  <a:pt x="2810" y="707"/>
                  <a:pt x="2823" y="741"/>
                </a:cubicBezTo>
                <a:cubicBezTo>
                  <a:pt x="2837" y="776"/>
                  <a:pt x="2860" y="802"/>
                  <a:pt x="2893" y="821"/>
                </a:cubicBezTo>
                <a:cubicBezTo>
                  <a:pt x="2925" y="840"/>
                  <a:pt x="2969" y="850"/>
                  <a:pt x="3025" y="850"/>
                </a:cubicBezTo>
                <a:cubicBezTo>
                  <a:pt x="3069" y="850"/>
                  <a:pt x="3105" y="843"/>
                  <a:pt x="3135" y="829"/>
                </a:cubicBezTo>
                <a:cubicBezTo>
                  <a:pt x="3164" y="815"/>
                  <a:pt x="3188" y="795"/>
                  <a:pt x="3207" y="768"/>
                </a:cubicBezTo>
                <a:cubicBezTo>
                  <a:pt x="3225" y="740"/>
                  <a:pt x="3236" y="714"/>
                  <a:pt x="3239" y="688"/>
                </a:cubicBezTo>
                <a:cubicBezTo>
                  <a:pt x="3243" y="662"/>
                  <a:pt x="3245" y="623"/>
                  <a:pt x="3245" y="572"/>
                </a:cubicBezTo>
                <a:lnTo>
                  <a:pt x="3069" y="572"/>
                </a:lnTo>
                <a:lnTo>
                  <a:pt x="3069" y="649"/>
                </a:lnTo>
                <a:cubicBezTo>
                  <a:pt x="3069" y="682"/>
                  <a:pt x="3067" y="705"/>
                  <a:pt x="3062" y="717"/>
                </a:cubicBezTo>
                <a:cubicBezTo>
                  <a:pt x="3057" y="729"/>
                  <a:pt x="3048" y="735"/>
                  <a:pt x="3035" y="735"/>
                </a:cubicBezTo>
                <a:cubicBezTo>
                  <a:pt x="3024" y="735"/>
                  <a:pt x="3015" y="729"/>
                  <a:pt x="3009" y="718"/>
                </a:cubicBezTo>
                <a:cubicBezTo>
                  <a:pt x="3003" y="706"/>
                  <a:pt x="3000" y="689"/>
                  <a:pt x="3000" y="666"/>
                </a:cubicBezTo>
                <a:lnTo>
                  <a:pt x="3000" y="360"/>
                </a:lnTo>
                <a:cubicBezTo>
                  <a:pt x="3000" y="332"/>
                  <a:pt x="3002" y="314"/>
                  <a:pt x="3006" y="305"/>
                </a:cubicBezTo>
                <a:cubicBezTo>
                  <a:pt x="3010" y="297"/>
                  <a:pt x="3018" y="293"/>
                  <a:pt x="3029" y="293"/>
                </a:cubicBezTo>
                <a:cubicBezTo>
                  <a:pt x="3041" y="293"/>
                  <a:pt x="3048" y="298"/>
                  <a:pt x="3053" y="307"/>
                </a:cubicBezTo>
                <a:cubicBezTo>
                  <a:pt x="3057" y="317"/>
                  <a:pt x="3059" y="334"/>
                  <a:pt x="3059" y="360"/>
                </a:cubicBezTo>
                <a:lnTo>
                  <a:pt x="3059" y="435"/>
                </a:lnTo>
                <a:lnTo>
                  <a:pt x="3245" y="435"/>
                </a:lnTo>
                <a:cubicBezTo>
                  <a:pt x="3245" y="374"/>
                  <a:pt x="3239" y="327"/>
                  <a:pt x="3227" y="294"/>
                </a:cubicBezTo>
                <a:cubicBezTo>
                  <a:pt x="3215" y="261"/>
                  <a:pt x="3191" y="233"/>
                  <a:pt x="3154" y="211"/>
                </a:cubicBezTo>
                <a:cubicBezTo>
                  <a:pt x="3118" y="189"/>
                  <a:pt x="3074" y="179"/>
                  <a:pt x="3022" y="179"/>
                </a:cubicBezTo>
                <a:close/>
                <a:moveTo>
                  <a:pt x="5323" y="179"/>
                </a:moveTo>
                <a:cubicBezTo>
                  <a:pt x="5270" y="179"/>
                  <a:pt x="5227" y="189"/>
                  <a:pt x="5193" y="209"/>
                </a:cubicBezTo>
                <a:cubicBezTo>
                  <a:pt x="5159" y="230"/>
                  <a:pt x="5136" y="257"/>
                  <a:pt x="5123" y="291"/>
                </a:cubicBezTo>
                <a:cubicBezTo>
                  <a:pt x="5110" y="325"/>
                  <a:pt x="5104" y="372"/>
                  <a:pt x="5104" y="432"/>
                </a:cubicBezTo>
                <a:lnTo>
                  <a:pt x="5104" y="598"/>
                </a:lnTo>
                <a:cubicBezTo>
                  <a:pt x="5104" y="653"/>
                  <a:pt x="5107" y="694"/>
                  <a:pt x="5114" y="722"/>
                </a:cubicBezTo>
                <a:cubicBezTo>
                  <a:pt x="5121" y="749"/>
                  <a:pt x="5133" y="773"/>
                  <a:pt x="5150" y="792"/>
                </a:cubicBezTo>
                <a:cubicBezTo>
                  <a:pt x="5167" y="811"/>
                  <a:pt x="5190" y="826"/>
                  <a:pt x="5221" y="836"/>
                </a:cubicBezTo>
                <a:cubicBezTo>
                  <a:pt x="5251" y="845"/>
                  <a:pt x="5288" y="850"/>
                  <a:pt x="5332" y="850"/>
                </a:cubicBezTo>
                <a:cubicBezTo>
                  <a:pt x="5371" y="850"/>
                  <a:pt x="5405" y="844"/>
                  <a:pt x="5435" y="833"/>
                </a:cubicBezTo>
                <a:cubicBezTo>
                  <a:pt x="5465" y="822"/>
                  <a:pt x="5490" y="804"/>
                  <a:pt x="5509" y="781"/>
                </a:cubicBezTo>
                <a:cubicBezTo>
                  <a:pt x="5528" y="757"/>
                  <a:pt x="5541" y="732"/>
                  <a:pt x="5547" y="705"/>
                </a:cubicBezTo>
                <a:cubicBezTo>
                  <a:pt x="5553" y="678"/>
                  <a:pt x="5556" y="635"/>
                  <a:pt x="5556" y="576"/>
                </a:cubicBezTo>
                <a:lnTo>
                  <a:pt x="5556" y="418"/>
                </a:lnTo>
                <a:cubicBezTo>
                  <a:pt x="5556" y="372"/>
                  <a:pt x="5552" y="338"/>
                  <a:pt x="5546" y="315"/>
                </a:cubicBezTo>
                <a:cubicBezTo>
                  <a:pt x="5540" y="293"/>
                  <a:pt x="5528" y="271"/>
                  <a:pt x="5511" y="250"/>
                </a:cubicBezTo>
                <a:cubicBezTo>
                  <a:pt x="5493" y="229"/>
                  <a:pt x="5469" y="212"/>
                  <a:pt x="5437" y="198"/>
                </a:cubicBezTo>
                <a:cubicBezTo>
                  <a:pt x="5405" y="185"/>
                  <a:pt x="5368" y="179"/>
                  <a:pt x="5323" y="179"/>
                </a:cubicBezTo>
                <a:close/>
                <a:moveTo>
                  <a:pt x="6344" y="179"/>
                </a:moveTo>
                <a:cubicBezTo>
                  <a:pt x="6299" y="179"/>
                  <a:pt x="6259" y="187"/>
                  <a:pt x="6224" y="205"/>
                </a:cubicBezTo>
                <a:cubicBezTo>
                  <a:pt x="6189" y="222"/>
                  <a:pt x="6164" y="247"/>
                  <a:pt x="6149" y="280"/>
                </a:cubicBezTo>
                <a:cubicBezTo>
                  <a:pt x="6134" y="313"/>
                  <a:pt x="6126" y="357"/>
                  <a:pt x="6126" y="414"/>
                </a:cubicBezTo>
                <a:lnTo>
                  <a:pt x="6126" y="603"/>
                </a:lnTo>
                <a:cubicBezTo>
                  <a:pt x="6126" y="651"/>
                  <a:pt x="6129" y="688"/>
                  <a:pt x="6136" y="713"/>
                </a:cubicBezTo>
                <a:cubicBezTo>
                  <a:pt x="6143" y="738"/>
                  <a:pt x="6155" y="761"/>
                  <a:pt x="6173" y="782"/>
                </a:cubicBezTo>
                <a:cubicBezTo>
                  <a:pt x="6191" y="803"/>
                  <a:pt x="6216" y="820"/>
                  <a:pt x="6248" y="832"/>
                </a:cubicBezTo>
                <a:cubicBezTo>
                  <a:pt x="6279" y="844"/>
                  <a:pt x="6316" y="850"/>
                  <a:pt x="6358" y="850"/>
                </a:cubicBezTo>
                <a:cubicBezTo>
                  <a:pt x="6401" y="850"/>
                  <a:pt x="6437" y="844"/>
                  <a:pt x="6465" y="832"/>
                </a:cubicBezTo>
                <a:cubicBezTo>
                  <a:pt x="6494" y="819"/>
                  <a:pt x="6517" y="801"/>
                  <a:pt x="6536" y="777"/>
                </a:cubicBezTo>
                <a:cubicBezTo>
                  <a:pt x="6554" y="752"/>
                  <a:pt x="6566" y="729"/>
                  <a:pt x="6571" y="708"/>
                </a:cubicBezTo>
                <a:cubicBezTo>
                  <a:pt x="6576" y="686"/>
                  <a:pt x="6579" y="656"/>
                  <a:pt x="6579" y="616"/>
                </a:cubicBezTo>
                <a:lnTo>
                  <a:pt x="6579" y="568"/>
                </a:lnTo>
                <a:lnTo>
                  <a:pt x="6392" y="568"/>
                </a:lnTo>
                <a:lnTo>
                  <a:pt x="6392" y="653"/>
                </a:lnTo>
                <a:cubicBezTo>
                  <a:pt x="6392" y="685"/>
                  <a:pt x="6389" y="707"/>
                  <a:pt x="6384" y="718"/>
                </a:cubicBezTo>
                <a:cubicBezTo>
                  <a:pt x="6379" y="730"/>
                  <a:pt x="6369" y="735"/>
                  <a:pt x="6354" y="735"/>
                </a:cubicBezTo>
                <a:cubicBezTo>
                  <a:pt x="6342" y="735"/>
                  <a:pt x="6334" y="731"/>
                  <a:pt x="6330" y="722"/>
                </a:cubicBezTo>
                <a:cubicBezTo>
                  <a:pt x="6325" y="714"/>
                  <a:pt x="6323" y="695"/>
                  <a:pt x="6323" y="666"/>
                </a:cubicBezTo>
                <a:lnTo>
                  <a:pt x="6323" y="526"/>
                </a:lnTo>
                <a:lnTo>
                  <a:pt x="6579" y="526"/>
                </a:lnTo>
                <a:lnTo>
                  <a:pt x="6579" y="440"/>
                </a:lnTo>
                <a:cubicBezTo>
                  <a:pt x="6579" y="377"/>
                  <a:pt x="6571" y="328"/>
                  <a:pt x="6557" y="294"/>
                </a:cubicBezTo>
                <a:cubicBezTo>
                  <a:pt x="6542" y="259"/>
                  <a:pt x="6517" y="231"/>
                  <a:pt x="6481" y="210"/>
                </a:cubicBezTo>
                <a:cubicBezTo>
                  <a:pt x="6445" y="189"/>
                  <a:pt x="6400" y="179"/>
                  <a:pt x="6344" y="179"/>
                </a:cubicBezTo>
                <a:close/>
                <a:moveTo>
                  <a:pt x="6857" y="179"/>
                </a:moveTo>
                <a:cubicBezTo>
                  <a:pt x="6801" y="179"/>
                  <a:pt x="6756" y="189"/>
                  <a:pt x="6721" y="210"/>
                </a:cubicBezTo>
                <a:cubicBezTo>
                  <a:pt x="6686" y="231"/>
                  <a:pt x="6663" y="255"/>
                  <a:pt x="6652" y="282"/>
                </a:cubicBezTo>
                <a:cubicBezTo>
                  <a:pt x="6640" y="309"/>
                  <a:pt x="6634" y="348"/>
                  <a:pt x="6634" y="398"/>
                </a:cubicBezTo>
                <a:lnTo>
                  <a:pt x="6634" y="441"/>
                </a:lnTo>
                <a:lnTo>
                  <a:pt x="6819" y="441"/>
                </a:lnTo>
                <a:lnTo>
                  <a:pt x="6819" y="373"/>
                </a:lnTo>
                <a:cubicBezTo>
                  <a:pt x="6819" y="337"/>
                  <a:pt x="6821" y="315"/>
                  <a:pt x="6824" y="306"/>
                </a:cubicBezTo>
                <a:cubicBezTo>
                  <a:pt x="6827" y="298"/>
                  <a:pt x="6836" y="293"/>
                  <a:pt x="6849" y="293"/>
                </a:cubicBezTo>
                <a:cubicBezTo>
                  <a:pt x="6861" y="293"/>
                  <a:pt x="6869" y="298"/>
                  <a:pt x="6874" y="309"/>
                </a:cubicBezTo>
                <a:cubicBezTo>
                  <a:pt x="6879" y="319"/>
                  <a:pt x="6882" y="341"/>
                  <a:pt x="6882" y="375"/>
                </a:cubicBezTo>
                <a:cubicBezTo>
                  <a:pt x="6882" y="402"/>
                  <a:pt x="6880" y="420"/>
                  <a:pt x="6875" y="429"/>
                </a:cubicBezTo>
                <a:cubicBezTo>
                  <a:pt x="6870" y="437"/>
                  <a:pt x="6836" y="454"/>
                  <a:pt x="6771" y="480"/>
                </a:cubicBezTo>
                <a:cubicBezTo>
                  <a:pt x="6710" y="503"/>
                  <a:pt x="6673" y="524"/>
                  <a:pt x="6657" y="541"/>
                </a:cubicBezTo>
                <a:cubicBezTo>
                  <a:pt x="6642" y="559"/>
                  <a:pt x="6634" y="592"/>
                  <a:pt x="6634" y="640"/>
                </a:cubicBezTo>
                <a:lnTo>
                  <a:pt x="6634" y="694"/>
                </a:lnTo>
                <a:cubicBezTo>
                  <a:pt x="6634" y="759"/>
                  <a:pt x="6649" y="802"/>
                  <a:pt x="6677" y="821"/>
                </a:cubicBezTo>
                <a:cubicBezTo>
                  <a:pt x="6706" y="840"/>
                  <a:pt x="6738" y="850"/>
                  <a:pt x="6772" y="850"/>
                </a:cubicBezTo>
                <a:cubicBezTo>
                  <a:pt x="6799" y="850"/>
                  <a:pt x="6821" y="844"/>
                  <a:pt x="6840" y="833"/>
                </a:cubicBezTo>
                <a:cubicBezTo>
                  <a:pt x="6860" y="821"/>
                  <a:pt x="6875" y="804"/>
                  <a:pt x="6887" y="781"/>
                </a:cubicBezTo>
                <a:lnTo>
                  <a:pt x="6887" y="838"/>
                </a:lnTo>
                <a:lnTo>
                  <a:pt x="7079" y="838"/>
                </a:lnTo>
                <a:lnTo>
                  <a:pt x="7079" y="513"/>
                </a:lnTo>
                <a:cubicBezTo>
                  <a:pt x="7079" y="406"/>
                  <a:pt x="7076" y="335"/>
                  <a:pt x="7069" y="301"/>
                </a:cubicBezTo>
                <a:cubicBezTo>
                  <a:pt x="7062" y="267"/>
                  <a:pt x="7042" y="238"/>
                  <a:pt x="7008" y="214"/>
                </a:cubicBezTo>
                <a:cubicBezTo>
                  <a:pt x="6974" y="190"/>
                  <a:pt x="6924" y="179"/>
                  <a:pt x="6857" y="179"/>
                </a:cubicBezTo>
                <a:close/>
                <a:moveTo>
                  <a:pt x="1174" y="190"/>
                </a:moveTo>
                <a:lnTo>
                  <a:pt x="1174" y="214"/>
                </a:lnTo>
                <a:cubicBezTo>
                  <a:pt x="1174" y="325"/>
                  <a:pt x="1166" y="421"/>
                  <a:pt x="1150" y="503"/>
                </a:cubicBezTo>
                <a:cubicBezTo>
                  <a:pt x="1134" y="585"/>
                  <a:pt x="1113" y="645"/>
                  <a:pt x="1088" y="683"/>
                </a:cubicBezTo>
                <a:lnTo>
                  <a:pt x="1046" y="683"/>
                </a:lnTo>
                <a:lnTo>
                  <a:pt x="1046" y="963"/>
                </a:lnTo>
                <a:lnTo>
                  <a:pt x="1178" y="963"/>
                </a:lnTo>
                <a:lnTo>
                  <a:pt x="1178" y="838"/>
                </a:lnTo>
                <a:lnTo>
                  <a:pt x="1510" y="838"/>
                </a:lnTo>
                <a:lnTo>
                  <a:pt x="1510" y="963"/>
                </a:lnTo>
                <a:lnTo>
                  <a:pt x="1642" y="963"/>
                </a:lnTo>
                <a:lnTo>
                  <a:pt x="1642" y="682"/>
                </a:lnTo>
                <a:lnTo>
                  <a:pt x="1600" y="682"/>
                </a:lnTo>
                <a:lnTo>
                  <a:pt x="1600" y="190"/>
                </a:lnTo>
                <a:close/>
              </a:path>
            </a:pathLst>
          </a:custGeom>
          <a:solidFill>
            <a:srgbClr val="33CCFF"/>
          </a:solidFill>
          <a:ln w="12700" cap="flat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/>
          <p:nvPr/>
        </p:nvSpPr>
        <p:spPr>
          <a:xfrm>
            <a:off x="8710613" y="6477000"/>
            <a:ext cx="433386" cy="381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darken" extrusionOk="0">
                <a:moveTo>
                  <a:pt x="99560" y="60000"/>
                </a:moveTo>
                <a:lnTo>
                  <a:pt x="20439" y="15000"/>
                </a:lnTo>
                <a:lnTo>
                  <a:pt x="20439" y="105000"/>
                </a:lnTo>
                <a:close/>
              </a:path>
              <a:path w="120000" h="120000" fill="none" extrusionOk="0">
                <a:moveTo>
                  <a:pt x="99560" y="60000"/>
                </a:moveTo>
                <a:lnTo>
                  <a:pt x="20439" y="105000"/>
                </a:lnTo>
                <a:lnTo>
                  <a:pt x="20439" y="1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277</Words>
  <Application>Microsoft Office PowerPoint</Application>
  <PresentationFormat>Экран (4:3)</PresentationFormat>
  <Paragraphs>75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trek</vt:lpstr>
      <vt:lpstr>Презентация PowerPoint</vt:lpstr>
      <vt:lpstr>Величайшие тайны природы</vt:lpstr>
      <vt:lpstr>Полярное сияние</vt:lpstr>
      <vt:lpstr>Мостовая гигантов</vt:lpstr>
      <vt:lpstr>Пещеры   Фразасси</vt:lpstr>
      <vt:lpstr>Памуккале</vt:lpstr>
      <vt:lpstr>Гималаи</vt:lpstr>
      <vt:lpstr>Кели Муту</vt:lpstr>
      <vt:lpstr>ЦЕЛАКАНТ</vt:lpstr>
      <vt:lpstr>Девилс-Тауэр</vt:lpstr>
      <vt:lpstr>Гигантская секвойя</vt:lpstr>
      <vt:lpstr>Карлбадские пещеры</vt:lpstr>
      <vt:lpstr>Водопад   Анхель</vt:lpstr>
      <vt:lpstr>Галапагосские острова</vt:lpstr>
      <vt:lpstr>Большой барьерный риф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дом</cp:lastModifiedBy>
  <cp:revision>4</cp:revision>
  <dcterms:modified xsi:type="dcterms:W3CDTF">2014-02-05T18:33:25Z</dcterms:modified>
</cp:coreProperties>
</file>