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54761-5FAF-4771-ACBA-601BB184658C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720E44-65D4-4F7F-AEC7-E98E5656C5B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Волейбол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869160"/>
            <a:ext cx="324036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 ученица 7с класса Трач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59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460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ru-RU" dirty="0"/>
              <a:t>Важным качеством для игроков является универсализм, ведь команда в пляжном волейболе состоит всего из двух человек. Игроки не разделены по амплуа и размещаются на площадке свободно, однако во многих командах можно выделить высокого блокирующего и менее высокого, но более подвижного защитника (</a:t>
            </a:r>
            <a:r>
              <a:rPr lang="ru-RU" dirty="0" err="1"/>
              <a:t>доигровщика</a:t>
            </a:r>
            <a:r>
              <a:rPr lang="ru-RU" dirty="0"/>
              <a:t>), освобождённого от работы на блоке.</a:t>
            </a:r>
          </a:p>
        </p:txBody>
      </p:sp>
    </p:spTree>
    <p:extLst>
      <p:ext uri="{BB962C8B-B14F-4D97-AF65-F5344CB8AC3E}">
        <p14:creationId xmlns:p14="http://schemas.microsoft.com/office/powerpoint/2010/main" val="108630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Pictures\картинки\55202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54552" cy="58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6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/>
          <a:lstStyle/>
          <a:p>
            <a:r>
              <a:rPr lang="ru-RU" dirty="0"/>
              <a:t>Мини волейбол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rmAutofit/>
          </a:bodyPr>
          <a:lstStyle/>
          <a:p>
            <a:r>
              <a:rPr lang="ru-RU" dirty="0"/>
              <a:t>Мини-волейбол, или, волейбол в упрощенном виде, создан для младших детей и подрост­ков. Суть игры, так же как и в «большом» во­лейболе, заключается в том, что каждая коман­да должна попасть мячом на противоположную площадку и не допустить, чтобы мяч упал на свое поле. Начинается игра с. подачи игрока одной из команд. Соперники принимают и разыгрывают мяч, посылая его через сетку. И так до тех пор, пока игроки одной команды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Pictures\картинки\мини-волейбол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39956" cy="50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2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Пионербол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Чтобы понять, как правильно играть в пионербол и каковы его правила, важно иметь некоторое представление, что эта игра из себя представляет и какой материал необходимо подготовить.</a:t>
            </a:r>
          </a:p>
          <a:p>
            <a:r>
              <a:rPr lang="ru-RU" dirty="0"/>
              <a:t>Для того чтобы сыграть в пионербол необходимо иметь на площадке волейбольную сетку. Мяч для пионербола должен быть также волейбольный. Задача игроков – отбивать мяч руками любыми способами через сетку таким образом, чтобы он оказался на стороне другой команды.</a:t>
            </a:r>
          </a:p>
          <a:p>
            <a:r>
              <a:rPr lang="ru-RU" dirty="0"/>
              <a:t>Нужно, чтобы игровая площадка была достаточно большой. Это позволит более свободно передвигаться игрокам во время игры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15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Pictures\картинки\x_aeb6962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632848" cy="50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4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r>
              <a:rPr lang="ru-RU" dirty="0" smtClean="0"/>
              <a:t>Парковый волейбол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парковом волейболе участвуют две команды, по 4 игрока в каждой, на площадке, которая разделена сеткой. Существуют определенные версии для определенных обстоятельств, дабы адаптировать игру к игровым условиям и характеристикам игроков. Как предполагает само название игры, парк-волейбол, - это игра на открытом воздухе, но также она может проводиться в помещении. Для младших категорий может использоваться специальный мяч - более легкий и большего размера. Хотя правила игры в волейбол сохраняются, в парковом волейболе предъявляется меньше требований и используются более простые правила. Одним из основных принципов является “</a:t>
            </a:r>
            <a:r>
              <a:rPr lang="ru-RU" dirty="0" err="1"/>
              <a:t>автосудейство</a:t>
            </a:r>
            <a:r>
              <a:rPr lang="ru-RU" dirty="0"/>
              <a:t>”, посему от игроков в данной игре ждут честности и соответствующего поведения. В парк-волей играют по такой же системе, как и в классический волейбол, где каждый розыгрыш мяча заканчивается очком.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0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Pictures\картинки\sportploshchadk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88832" cy="46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5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КОНЕЦ!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75489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то такое волейбол?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Волейбол</a:t>
            </a:r>
            <a:r>
              <a:rPr lang="ru-RU" dirty="0" smtClean="0"/>
              <a:t> — вид спорта, командная спортивная игра, в процессе которой две команды соревнуются на специальной площадке, разделённой сеткой, стремясь направить мяч на сторону соперника таким образом, чтобы он приземлился на площадке противника (</a:t>
            </a:r>
            <a:r>
              <a:rPr lang="ru-RU" i="1" dirty="0" smtClean="0"/>
              <a:t>добить до пола</a:t>
            </a:r>
            <a:r>
              <a:rPr lang="ru-RU" dirty="0" smtClean="0"/>
              <a:t>), либо чтобы игрок защищающейся команды допустил ошибку. При этом для организации атаки игрокам одной команды разрешается не более трёх касаний мяча подряд (в дополнение к касанию на блоке).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837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Волейбол — неконтактный, комбинационный вид спорта, где каждый игрок имеет строгую специализацию на площадке. Важнейшими качествами для игроков в волейбол являются прыгучесть для возможности высоко подняться над сеткой, реакция, координация, физическая сила для эффективного произведения атакующих ударов.</a:t>
            </a:r>
          </a:p>
          <a:p>
            <a:r>
              <a:rPr lang="ru-RU" dirty="0" smtClean="0"/>
              <a:t>Для любителей волейбол — распространённое развлечение и способ отдыха благодаря простоте правил и доступности инвентаря.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20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Pictures\картинки\main10912100_5938423fd81422fc23da0a981524df9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49244" cy="57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8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Существуют многочисленные варианты волейбола, ответвившиеся от основного вида — пляжный волейбол (олимпийский вид с 1996 года), мини-волейбол, пионербол, парковый волейбол.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904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дрей\Pictures\картинки\96680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47190" cy="60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Pictures\картинки\305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1257"/>
            <a:ext cx="396044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3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ru-RU" dirty="0"/>
              <a:t>Правила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Игра ведётся на прямоугольной площадке размером 18х9 метров. Волейбольная площадка разделена посередине сеткой. Высота сетки для мужчин — 2,43 м, для женщин — 2,24 м. Каждая из двух команд может иметь в составе до 14 игроков, на поле в каждый момент времени могут находиться 6 игроков. Цель игры — атакующим ударом добить мяч </a:t>
            </a:r>
            <a:r>
              <a:rPr lang="ru-RU" i="1" dirty="0"/>
              <a:t>до пола</a:t>
            </a:r>
            <a:r>
              <a:rPr lang="ru-RU" dirty="0"/>
              <a:t>, то есть до игровой поверхности площадки половины противника, или заставить его ошибиться.</a:t>
            </a:r>
          </a:p>
          <a:p>
            <a:r>
              <a:rPr lang="ru-RU" dirty="0"/>
              <a:t>Игра начинается вводом мяча в игру при помощи подачи согласно жребию. После ввода мяча в игру подачей и успешного розыгрыша подача переходит к той команде, которая выиграла очко. Площадка по количеству игроков условно разделена на 6 зон. После каждого перехода право подачи переходит от одной команды к другой в результате розыгрыша очка, игроки перемещаются в следующую зону по часовой стрелке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50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186808" cy="3168352"/>
          </a:xfrm>
        </p:spPr>
        <p:txBody>
          <a:bodyPr/>
          <a:lstStyle/>
          <a:p>
            <a:pPr algn="l"/>
            <a:r>
              <a:rPr lang="ru-RU" dirty="0" smtClean="0"/>
              <a:t>Перемещение игроков на поле</a:t>
            </a:r>
            <a:endParaRPr lang="ru-RU" dirty="0"/>
          </a:p>
        </p:txBody>
      </p:sp>
      <p:pic>
        <p:nvPicPr>
          <p:cNvPr id="1026" name="Picture 2" descr="C:\Users\Андрей\Pictures\картинки\150px-VolleyballRotation.svg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955876" cy="61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2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r>
              <a:rPr lang="ru-RU" dirty="0"/>
              <a:t>Пляжный волейбол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4726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Пляжный волейбол развился как самостоятельный вид спорта из классического волейбола. Между двумя видами спорта существует много общего, но есть и существенные отличия в правилах и технике игры. Пляжный волейбол, помимо традиционных для волейболистов прыгучести, хорошей реакции, силы, чувства мяча, требует особой </a:t>
            </a:r>
            <a:r>
              <a:rPr lang="ru-RU" dirty="0" err="1"/>
              <a:t>атлетичности</a:t>
            </a:r>
            <a:r>
              <a:rPr lang="ru-RU" dirty="0"/>
              <a:t> (в игре на песке спортсменам приходится чаще совершать прыжки и рывки) и выносливости (матчи, в которых замена игроков в командах правилами не предусмотрены, часто проходят в условиях высокой температуры, при ярком солнце или при дожде и сильном ветре, к тому же обычной практикой является проведение одной командой нескольких игр в день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58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</TotalTime>
  <Words>529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Волейбол</vt:lpstr>
      <vt:lpstr>Что такое волейбол?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игры</vt:lpstr>
      <vt:lpstr>Перемещение игроков на поле</vt:lpstr>
      <vt:lpstr>Пляжный волейбол</vt:lpstr>
      <vt:lpstr>Презентация PowerPoint</vt:lpstr>
      <vt:lpstr>Презентация PowerPoint</vt:lpstr>
      <vt:lpstr>Мини волейбол</vt:lpstr>
      <vt:lpstr>Презентация PowerPoint</vt:lpstr>
      <vt:lpstr>Пионербол</vt:lpstr>
      <vt:lpstr>Презентация PowerPoint</vt:lpstr>
      <vt:lpstr>Парковый волейбол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Андрей</dc:creator>
  <cp:lastModifiedBy>Андрей</cp:lastModifiedBy>
  <cp:revision>7</cp:revision>
  <dcterms:created xsi:type="dcterms:W3CDTF">2014-04-24T13:38:26Z</dcterms:created>
  <dcterms:modified xsi:type="dcterms:W3CDTF">2014-04-25T15:12:28Z</dcterms:modified>
</cp:coreProperties>
</file>