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0" r:id="rId7"/>
    <p:sldId id="264" r:id="rId8"/>
    <p:sldId id="261" r:id="rId9"/>
    <p:sldId id="265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6B69D-C875-4073-B811-FF3CB296CAB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C6BB9-A2B4-47F8-A513-0D828DB183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529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osmetic.ua/images/zumba_novyjj_tancevalnyjj_fitnes_teoriya_i_uprazhneniya_dlja_tonkoj_talii_i_podtjanutyh_jagodic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osmetic.ua/images/zumba_novyjj_tancevalnyjj_fitnes_teoriya_i_uprazhneniya_beto_perez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cosmetic.ua/images/zumba_novyjj_tancevalnyjj_fitnes_teoriya_i_uprazhneniya_dlya_nachinayushhikh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умб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6013"/>
            <a:ext cx="915563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012160" y="5733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45625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buFont typeface="Wingdings" pitchFamily="2" charset="2"/>
              <a:buNone/>
            </a:pPr>
            <a:r>
              <a:rPr lang="ru-RU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Над презентацией работала:</a:t>
            </a:r>
          </a:p>
          <a:p>
            <a:pPr algn="r">
              <a:buFont typeface="Wingdings" pitchFamily="2" charset="2"/>
              <a:buNone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Фисенко И.В</a:t>
            </a:r>
            <a:r>
              <a:rPr lang="ru-RU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</a:p>
          <a:p>
            <a:pPr algn="r">
              <a:buFont typeface="Wingdings" pitchFamily="2" charset="2"/>
              <a:buNone/>
            </a:pPr>
            <a:r>
              <a:rPr lang="ru-RU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учитель физической </a:t>
            </a: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культуры</a:t>
            </a:r>
          </a:p>
          <a:p>
            <a:pPr algn="r">
              <a:buFont typeface="Wingdings" pitchFamily="2" charset="2"/>
              <a:buNone/>
            </a:pPr>
            <a:r>
              <a:rPr lang="ru-RU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МБОУ «СОШ № 45» г. Перми</a:t>
            </a:r>
            <a:endParaRPr lang="ru-RU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756592" y="2420888"/>
            <a:ext cx="945310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ru-RU" sz="8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Укрась мир собой!</a:t>
            </a:r>
            <a:endParaRPr lang="ru-RU" sz="8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39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dn1.top-shop.ru/f08a2d5bba1260655ecc958cfc09f2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534" y="303039"/>
            <a:ext cx="8862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Благодарю за внимание!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умба – спортивные танцы для тонкой талии и подтянутых ягодиц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3402707" cy="34312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17971" y="1412775"/>
            <a:ext cx="883767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Данное </a:t>
            </a:r>
            <a:r>
              <a:rPr lang="ru-RU" dirty="0"/>
              <a:t>направление фитнеса появилось в 90-х годах прошлого века в Колумбии. </a:t>
            </a:r>
            <a:endParaRPr lang="en-US" dirty="0" smtClean="0"/>
          </a:p>
          <a:p>
            <a:r>
              <a:rPr lang="ru-RU" dirty="0" smtClean="0"/>
              <a:t>Первый </a:t>
            </a:r>
            <a:r>
              <a:rPr lang="ru-RU" dirty="0"/>
              <a:t>хореограф, совместивший в одной тренировке элементы латиноамериканских </a:t>
            </a:r>
            <a:endParaRPr lang="en-US" dirty="0" smtClean="0"/>
          </a:p>
          <a:p>
            <a:r>
              <a:rPr lang="ru-RU" dirty="0" smtClean="0"/>
              <a:t>танцев </a:t>
            </a:r>
            <a:r>
              <a:rPr lang="ru-RU" dirty="0"/>
              <a:t>и различных упражнений для похудения, был Альберто Перес. </a:t>
            </a:r>
            <a:endParaRPr lang="en-US" dirty="0" smtClean="0"/>
          </a:p>
          <a:p>
            <a:r>
              <a:rPr lang="ru-RU" dirty="0" smtClean="0"/>
              <a:t>Он </a:t>
            </a:r>
            <a:r>
              <a:rPr lang="ru-RU" dirty="0"/>
              <a:t>же многие годы активно сотрудничал с известными мировыми звездами, </a:t>
            </a:r>
            <a:endParaRPr lang="ru-RU" dirty="0" smtClean="0"/>
          </a:p>
          <a:p>
            <a:r>
              <a:rPr lang="ru-RU" dirty="0" smtClean="0"/>
              <a:t>такими </a:t>
            </a:r>
            <a:r>
              <a:rPr lang="ru-RU" dirty="0"/>
              <a:t>как </a:t>
            </a:r>
            <a:r>
              <a:rPr lang="ru-RU" dirty="0" err="1"/>
              <a:t>Шакира</a:t>
            </a:r>
            <a:r>
              <a:rPr lang="ru-RU" dirty="0"/>
              <a:t> и Дженнифер Лопес.</a:t>
            </a:r>
          </a:p>
          <a:p>
            <a:r>
              <a:rPr lang="ru-RU" dirty="0"/>
              <a:t>Изначально </a:t>
            </a:r>
            <a:r>
              <a:rPr lang="ru-RU" dirty="0" err="1"/>
              <a:t>zumba</a:t>
            </a:r>
            <a:r>
              <a:rPr lang="ru-RU" dirty="0"/>
              <a:t> предполагала использование в тренировке исключительно </a:t>
            </a:r>
            <a:endParaRPr lang="en-US" dirty="0" smtClean="0"/>
          </a:p>
          <a:p>
            <a:r>
              <a:rPr lang="ru-RU" dirty="0" smtClean="0"/>
              <a:t>элементы </a:t>
            </a:r>
            <a:r>
              <a:rPr lang="ru-RU" dirty="0"/>
              <a:t>горячих латиноамериканских танцев.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с годами, это направление </a:t>
            </a:r>
            <a:r>
              <a:rPr lang="ru-RU" dirty="0" smtClean="0"/>
              <a:t>развивалось </a:t>
            </a:r>
            <a:r>
              <a:rPr lang="ru-RU" dirty="0"/>
              <a:t>и </a:t>
            </a:r>
            <a:endParaRPr lang="ru-RU" dirty="0" smtClean="0"/>
          </a:p>
          <a:p>
            <a:r>
              <a:rPr lang="ru-RU" dirty="0" smtClean="0"/>
              <a:t>теперь </a:t>
            </a:r>
            <a:r>
              <a:rPr lang="ru-RU" dirty="0"/>
              <a:t>за одну тренировку Вы можете освоить </a:t>
            </a:r>
            <a:endParaRPr lang="ru-RU" dirty="0" smtClean="0"/>
          </a:p>
          <a:p>
            <a:r>
              <a:rPr lang="ru-RU" dirty="0" smtClean="0"/>
              <a:t>базовые </a:t>
            </a:r>
            <a:r>
              <a:rPr lang="ru-RU" dirty="0"/>
              <a:t>шаги и </a:t>
            </a:r>
            <a:r>
              <a:rPr lang="ru-RU" dirty="0" smtClean="0"/>
              <a:t>движения </a:t>
            </a:r>
            <a:r>
              <a:rPr lang="ru-RU" dirty="0"/>
              <a:t>из практически </a:t>
            </a:r>
            <a:endParaRPr lang="ru-RU" dirty="0" smtClean="0"/>
          </a:p>
          <a:p>
            <a:r>
              <a:rPr lang="ru-RU" dirty="0" smtClean="0"/>
              <a:t>всех </a:t>
            </a:r>
            <a:r>
              <a:rPr lang="ru-RU" dirty="0"/>
              <a:t>видов танца (</a:t>
            </a:r>
            <a:r>
              <a:rPr lang="ru-RU" dirty="0" err="1"/>
              <a:t>hip-hop</a:t>
            </a:r>
            <a:r>
              <a:rPr lang="ru-RU" dirty="0"/>
              <a:t>, классические </a:t>
            </a:r>
            <a:endParaRPr lang="ru-RU" dirty="0" smtClean="0"/>
          </a:p>
          <a:p>
            <a:r>
              <a:rPr lang="ru-RU" dirty="0" smtClean="0"/>
              <a:t>бальные </a:t>
            </a:r>
            <a:r>
              <a:rPr lang="ru-RU" dirty="0"/>
              <a:t>танцы и </a:t>
            </a:r>
            <a:r>
              <a:rPr lang="ru-RU" dirty="0" smtClean="0"/>
              <a:t>даже </a:t>
            </a:r>
            <a:r>
              <a:rPr lang="ru-RU" dirty="0"/>
              <a:t>балет).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4049" y="116632"/>
            <a:ext cx="8675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Что такое </a:t>
            </a:r>
            <a:r>
              <a:rPr lang="ru-RU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zumba</a:t>
            </a:r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фитнес?</a:t>
            </a:r>
          </a:p>
        </p:txBody>
      </p:sp>
    </p:spTree>
    <p:extLst>
      <p:ext uri="{BB962C8B-B14F-4D97-AF65-F5344CB8AC3E}">
        <p14:creationId xmlns:p14="http://schemas.microsoft.com/office/powerpoint/2010/main" xmlns="" val="23000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1.top-shop.ru/normal_b90fe8aaf9992e2c83185fb6123bdf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1707" y="4005064"/>
            <a:ext cx="2852936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cdn1.top-shop.ru/ac9fec6c870ac008a8b9d4604b4d9ff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901" y="1429199"/>
            <a:ext cx="2381250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26064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Сейчас 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зумба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фитнес </a:t>
            </a:r>
            <a:r>
              <a:rPr lang="ru-RU" dirty="0" smtClean="0"/>
              <a:t>– </a:t>
            </a:r>
            <a:r>
              <a:rPr lang="ru-RU" dirty="0"/>
              <a:t>это очень популярное направление в Европе и США. Скорее даже, это определенный образ жизни, который выбирают яркие и активные люди, желающие иметь хорошую фигуру и стать более раскрепощенными.</a:t>
            </a:r>
          </a:p>
          <a:p>
            <a:pPr fontAlgn="base"/>
            <a:r>
              <a:rPr lang="ru-RU" dirty="0" smtClean="0"/>
              <a:t>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2916" y="1340768"/>
            <a:ext cx="600893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Специально разработанная программа упражнений для фитнеса </a:t>
            </a:r>
            <a:r>
              <a:rPr lang="ru-RU" dirty="0" err="1"/>
              <a:t>зумба</a:t>
            </a:r>
            <a:r>
              <a:rPr lang="ru-RU" dirty="0"/>
              <a:t> предусматривает</a:t>
            </a:r>
            <a:r>
              <a:rPr lang="ru-RU" dirty="0" smtClean="0"/>
              <a:t>:</a:t>
            </a:r>
          </a:p>
          <a:p>
            <a:pPr fontAlgn="base"/>
            <a:endParaRPr lang="ru-RU" dirty="0"/>
          </a:p>
          <a:p>
            <a:pPr marL="285750" lvl="0" indent="-285750" fontAlgn="base">
              <a:buFontTx/>
              <a:buChar char="-"/>
            </a:pPr>
            <a:r>
              <a:rPr lang="ru-RU" dirty="0" smtClean="0"/>
              <a:t>интенсивный </a:t>
            </a:r>
            <a:r>
              <a:rPr lang="ru-RU" dirty="0"/>
              <a:t>разогрев всех мышц, подготовку тела к прыжкам и резким движениям</a:t>
            </a:r>
            <a:r>
              <a:rPr lang="ru-RU" dirty="0" smtClean="0"/>
              <a:t>;</a:t>
            </a:r>
          </a:p>
          <a:p>
            <a:pPr lvl="0" fontAlgn="base"/>
            <a:endParaRPr lang="ru-RU" dirty="0"/>
          </a:p>
          <a:p>
            <a:pPr marL="285750" lvl="0" indent="-285750" fontAlgn="base">
              <a:buFontTx/>
              <a:buChar char="-"/>
            </a:pPr>
            <a:r>
              <a:rPr lang="ru-RU" dirty="0" smtClean="0"/>
              <a:t>набор </a:t>
            </a:r>
            <a:r>
              <a:rPr lang="ru-RU" dirty="0"/>
              <a:t>последовательно разучиваемых простых танцевальных движений с чередованием нагрузки в разном темпе на все группы мышц под специфические музыкальные ритмы – от гитары до барабанного боя</a:t>
            </a:r>
            <a:r>
              <a:rPr lang="ru-RU" dirty="0" smtClean="0"/>
              <a:t>;</a:t>
            </a:r>
          </a:p>
          <a:p>
            <a:pPr lvl="0" fontAlgn="base"/>
            <a:endParaRPr lang="ru-RU" dirty="0"/>
          </a:p>
          <a:p>
            <a:r>
              <a:rPr lang="ru-RU" dirty="0" smtClean="0"/>
              <a:t>-    качественное </a:t>
            </a:r>
            <a:r>
              <a:rPr lang="ru-RU" dirty="0"/>
              <a:t>расслабление и растягивание мышц  в </a:t>
            </a:r>
            <a:r>
              <a:rPr lang="ru-RU" dirty="0" smtClean="0"/>
              <a:t>   завершающей </a:t>
            </a:r>
            <a:r>
              <a:rPr lang="ru-RU" dirty="0"/>
              <a:t>части тренировки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27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умб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937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276872"/>
            <a:ext cx="861601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Ошибочно </a:t>
            </a:r>
            <a:r>
              <a:rPr lang="ru-RU" dirty="0"/>
              <a:t>думать, что </a:t>
            </a:r>
            <a:r>
              <a:rPr lang="ru-RU" dirty="0" err="1"/>
              <a:t>кардио</a:t>
            </a:r>
            <a:r>
              <a:rPr lang="ru-RU" dirty="0"/>
              <a:t> нагрузки, в том числе </a:t>
            </a:r>
            <a:r>
              <a:rPr lang="ru-RU" dirty="0" err="1"/>
              <a:t>zumba</a:t>
            </a:r>
            <a:r>
              <a:rPr lang="ru-RU" dirty="0"/>
              <a:t>, </a:t>
            </a:r>
            <a:r>
              <a:rPr lang="ru-RU" dirty="0" smtClean="0"/>
              <a:t>нужны </a:t>
            </a:r>
            <a:r>
              <a:rPr lang="ru-RU" dirty="0"/>
              <a:t>лишь для </a:t>
            </a:r>
            <a:endParaRPr lang="ru-RU" dirty="0" smtClean="0"/>
          </a:p>
          <a:p>
            <a:r>
              <a:rPr lang="ru-RU" dirty="0" smtClean="0"/>
              <a:t>похудения</a:t>
            </a:r>
            <a:r>
              <a:rPr lang="ru-RU" dirty="0"/>
              <a:t>. На самом деле, класс по </a:t>
            </a:r>
            <a:r>
              <a:rPr lang="ru-RU" dirty="0" err="1"/>
              <a:t>zumba</a:t>
            </a:r>
            <a:r>
              <a:rPr lang="ru-RU" dirty="0"/>
              <a:t> фитнесу может </a:t>
            </a:r>
            <a:r>
              <a:rPr lang="ru-RU" dirty="0" smtClean="0"/>
              <a:t>подарить </a:t>
            </a:r>
            <a:r>
              <a:rPr lang="ru-RU" dirty="0"/>
              <a:t>гораздо больше </a:t>
            </a:r>
            <a:endParaRPr lang="ru-RU" dirty="0" smtClean="0"/>
          </a:p>
          <a:p>
            <a:r>
              <a:rPr lang="ru-RU" dirty="0" smtClean="0"/>
              <a:t>приятных </a:t>
            </a:r>
            <a:r>
              <a:rPr lang="ru-RU" dirty="0"/>
              <a:t>и полезных вещей тому, кто решится </a:t>
            </a:r>
            <a:r>
              <a:rPr lang="ru-RU" dirty="0" smtClean="0"/>
              <a:t>попробовать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Ведь </a:t>
            </a:r>
            <a:r>
              <a:rPr lang="ru-RU" dirty="0"/>
              <a:t>занятия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Zumba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·                     Стимулируют похудение</a:t>
            </a:r>
          </a:p>
          <a:p>
            <a:r>
              <a:rPr lang="ru-RU" dirty="0"/>
              <a:t>·                     Помогают моделировать тело</a:t>
            </a:r>
          </a:p>
          <a:p>
            <a:r>
              <a:rPr lang="ru-RU" dirty="0"/>
              <a:t>·                     Тренируют дыхательную и сердечно-сосудистую системы</a:t>
            </a:r>
          </a:p>
          <a:p>
            <a:r>
              <a:rPr lang="ru-RU" dirty="0"/>
              <a:t>·                     Развивают чувство ритма и учат двигаться под музыку</a:t>
            </a:r>
          </a:p>
          <a:p>
            <a:r>
              <a:rPr lang="ru-RU" dirty="0"/>
              <a:t>·                     Развивают пластику и ловкость</a:t>
            </a:r>
          </a:p>
          <a:p>
            <a:r>
              <a:rPr lang="ru-RU" dirty="0"/>
              <a:t>·                     Дарят массу приятных эмоций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2101" y="240935"/>
            <a:ext cx="81753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Показания к занятиям </a:t>
            </a:r>
            <a:endParaRPr lang="ru-RU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zumba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фитнесом</a:t>
            </a:r>
          </a:p>
        </p:txBody>
      </p:sp>
      <p:pic>
        <p:nvPicPr>
          <p:cNvPr id="6" name="Picture 2" descr="http://www.dfusion.ru/photopreview/?/upload/iblock/79c/79ca2995e2ac133b9801aa8fde6701b5.jpg&amp;w=200&amp;h=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653136"/>
            <a:ext cx="2093491" cy="195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cdn1.top-shop.ru/49c7e6ed43f401ac02d24caf5d03208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2101" y="5240444"/>
            <a:ext cx="275272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62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, но очень популярный вид фитнеса - зумб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5338" y="4354151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99062" y="2967335"/>
            <a:ext cx="773218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 </a:t>
            </a:r>
            <a:r>
              <a:rPr lang="ru-RU" dirty="0"/>
              <a:t>сожалению, как любой вид активного времяпрепровождения тренировки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 err="1"/>
              <a:t>zumba</a:t>
            </a:r>
            <a:r>
              <a:rPr lang="ru-RU" dirty="0"/>
              <a:t> фитнесу имеют свои противопоказания. </a:t>
            </a:r>
            <a:endParaRPr lang="ru-RU" dirty="0" smtClean="0"/>
          </a:p>
          <a:p>
            <a:r>
              <a:rPr lang="ru-RU" dirty="0" smtClean="0"/>
              <a:t>Основные </a:t>
            </a:r>
            <a:r>
              <a:rPr lang="ru-RU" dirty="0"/>
              <a:t>из них:</a:t>
            </a:r>
          </a:p>
          <a:p>
            <a:r>
              <a:rPr lang="ru-RU" dirty="0"/>
              <a:t>·                     Серьезные заболевания костей и суставов</a:t>
            </a:r>
          </a:p>
          <a:p>
            <a:r>
              <a:rPr lang="ru-RU" dirty="0"/>
              <a:t>·                     Реабилитация после травм</a:t>
            </a:r>
          </a:p>
          <a:p>
            <a:r>
              <a:rPr lang="ru-RU" dirty="0"/>
              <a:t>·                     Заболевания сердца</a:t>
            </a:r>
          </a:p>
          <a:p>
            <a:r>
              <a:rPr lang="ru-RU" dirty="0"/>
              <a:t>·                     Повышенное артериальное давление</a:t>
            </a:r>
          </a:p>
          <a:p>
            <a:r>
              <a:rPr lang="ru-RU" dirty="0"/>
              <a:t>·                     Заболевания нервной системы в активных </a:t>
            </a:r>
            <a:r>
              <a:rPr lang="ru-RU" dirty="0" smtClean="0"/>
              <a:t>стадиях</a:t>
            </a:r>
            <a:endParaRPr lang="ru-RU" dirty="0"/>
          </a:p>
          <a:p>
            <a:r>
              <a:rPr lang="ru-RU" dirty="0"/>
              <a:t>Но даже если ничего из выше перечисленного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Вам не относится, </a:t>
            </a:r>
            <a:r>
              <a:rPr lang="ru-RU" dirty="0" smtClean="0"/>
              <a:t>перед </a:t>
            </a:r>
            <a:r>
              <a:rPr lang="ru-RU" dirty="0"/>
              <a:t>тем как начать заниматься </a:t>
            </a:r>
            <a:endParaRPr lang="ru-RU" dirty="0" smtClean="0"/>
          </a:p>
          <a:p>
            <a:r>
              <a:rPr lang="ru-RU" dirty="0" err="1" smtClean="0"/>
              <a:t>zumba</a:t>
            </a:r>
            <a:r>
              <a:rPr lang="ru-RU" dirty="0" smtClean="0"/>
              <a:t> </a:t>
            </a:r>
            <a:r>
              <a:rPr lang="ru-RU" dirty="0"/>
              <a:t>фитнесом, следует проконсультироваться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тренером или лечащим врачом.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16632"/>
            <a:ext cx="69995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Противопоказания </a:t>
            </a:r>
            <a:endParaRPr lang="ru-RU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 </a:t>
            </a:r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занятиям </a:t>
            </a:r>
            <a:endParaRPr lang="ru-RU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zumba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фитнесом</a:t>
            </a:r>
          </a:p>
        </p:txBody>
      </p:sp>
    </p:spTree>
    <p:extLst>
      <p:ext uri="{BB962C8B-B14F-4D97-AF65-F5344CB8AC3E}">
        <p14:creationId xmlns:p14="http://schemas.microsoft.com/office/powerpoint/2010/main" xmlns="" val="39518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етатель зумбы Бето Перес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3" y="2996952"/>
            <a:ext cx="2520281" cy="34855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89789" y="1231592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Занятие по </a:t>
            </a:r>
            <a:r>
              <a:rPr lang="ru-RU" dirty="0" err="1"/>
              <a:t>зумбе</a:t>
            </a:r>
            <a:r>
              <a:rPr lang="ru-RU" dirty="0"/>
              <a:t> длится </a:t>
            </a:r>
            <a:r>
              <a:rPr lang="ru-RU" dirty="0" smtClean="0"/>
              <a:t>при</a:t>
            </a:r>
            <a:r>
              <a:rPr lang="ru-RU" dirty="0" smtClean="0"/>
              <a:t>мер</a:t>
            </a:r>
            <a:r>
              <a:rPr lang="ru-RU" dirty="0" smtClean="0"/>
              <a:t>но </a:t>
            </a:r>
            <a:r>
              <a:rPr lang="ru-RU" dirty="0"/>
              <a:t>час и включает в себя </a:t>
            </a:r>
            <a:r>
              <a:rPr lang="ru-RU" u="sng" dirty="0" smtClean="0"/>
              <a:t>4 блока</a:t>
            </a:r>
            <a:r>
              <a:rPr lang="ru-RU" dirty="0"/>
              <a:t>:</a:t>
            </a:r>
          </a:p>
          <a:p>
            <a:pPr marL="285750" lvl="0" indent="-285750" fontAlgn="base">
              <a:buFont typeface="Arial" pitchFamily="34" charset="0"/>
              <a:buChar char="•"/>
            </a:pPr>
            <a:r>
              <a:rPr lang="ru-RU" dirty="0" smtClean="0"/>
              <a:t>разминка</a:t>
            </a:r>
            <a:endParaRPr lang="ru-RU" dirty="0"/>
          </a:p>
          <a:p>
            <a:pPr marL="285750" lvl="0" indent="-285750" fontAlgn="base">
              <a:buFont typeface="Arial" pitchFamily="34" charset="0"/>
              <a:buChar char="•"/>
            </a:pPr>
            <a:r>
              <a:rPr lang="ru-RU" dirty="0"/>
              <a:t>отработка изученных элементов танца и освоение </a:t>
            </a:r>
            <a:r>
              <a:rPr lang="ru-RU" dirty="0" smtClean="0"/>
              <a:t>новых</a:t>
            </a:r>
            <a:endParaRPr lang="ru-RU" dirty="0"/>
          </a:p>
          <a:p>
            <a:pPr marL="285750" lvl="0" indent="-285750" fontAlgn="base">
              <a:buFont typeface="Arial" pitchFamily="34" charset="0"/>
              <a:buChar char="•"/>
            </a:pPr>
            <a:r>
              <a:rPr lang="ru-RU" dirty="0"/>
              <a:t>сам </a:t>
            </a:r>
            <a:r>
              <a:rPr lang="ru-RU" dirty="0" smtClean="0"/>
              <a:t>танец</a:t>
            </a:r>
            <a:endParaRPr lang="ru-RU" dirty="0"/>
          </a:p>
          <a:p>
            <a:pPr marL="285750" lvl="0" indent="-285750" fontAlgn="base">
              <a:buFont typeface="Arial" pitchFamily="34" charset="0"/>
              <a:buChar char="•"/>
            </a:pPr>
            <a:r>
              <a:rPr lang="ru-RU" dirty="0" smtClean="0"/>
              <a:t>расслабление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708920"/>
            <a:ext cx="57606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Такое сочетание блоков помогает сократить время восстановления организма между тренировками, поэтому человек всегда остается полон энергии и в отличном настроении. Все движения подобраны таким образом, что каждое позволяет нагрузить определенную группу мышц, что делает </a:t>
            </a:r>
            <a:r>
              <a:rPr lang="ru-RU" dirty="0" err="1"/>
              <a:t>зумбу</a:t>
            </a:r>
            <a:r>
              <a:rPr lang="ru-RU" dirty="0"/>
              <a:t> одновременно и танцевальной программой, и видом фитнеса.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9789" y="5085184"/>
            <a:ext cx="57461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Так как немалую часть упражнений </a:t>
            </a:r>
            <a:r>
              <a:rPr lang="ru-RU" dirty="0" err="1"/>
              <a:t>зумбы</a:t>
            </a:r>
            <a:r>
              <a:rPr lang="ru-RU" dirty="0"/>
              <a:t> составляют различные движениям тазом и бедрами, такие тренировки будут крайне полезным тем, кто ведет малоподвижный и сидячий образ жизни.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121566" y="116632"/>
            <a:ext cx="9312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Основы </a:t>
            </a:r>
            <a:r>
              <a:rPr lang="ru-RU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зумба</a:t>
            </a:r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тренировок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50763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370074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 </a:t>
            </a:r>
          </a:p>
          <a:p>
            <a:pPr fontAlgn="base"/>
            <a:r>
              <a:rPr lang="ru-RU" dirty="0" err="1" smtClean="0"/>
              <a:t>Зумба</a:t>
            </a:r>
            <a:r>
              <a:rPr lang="ru-RU" dirty="0" smtClean="0"/>
              <a:t> </a:t>
            </a:r>
            <a:r>
              <a:rPr lang="ru-RU" dirty="0"/>
              <a:t>полезна детям, поскольку она отлично учит двигаться под музыку и развивает пластику, ловкость, чувство ритма. Наконец, заниматься </a:t>
            </a:r>
            <a:r>
              <a:rPr lang="ru-RU" dirty="0" err="1"/>
              <a:t>зумбой</a:t>
            </a:r>
            <a:r>
              <a:rPr lang="ru-RU" dirty="0"/>
              <a:t> просто приятно, ведь на каждом занятии все в одинаковых условиях осваивают новые па предстоящего танца. </a:t>
            </a:r>
          </a:p>
        </p:txBody>
      </p:sp>
      <p:pic>
        <p:nvPicPr>
          <p:cNvPr id="4100" name="Picture 4" descr="Зумба фитнес для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59149"/>
            <a:ext cx="2272883" cy="284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235832"/>
            <a:ext cx="7059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Зумба</a:t>
            </a:r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танцуют все!</a:t>
            </a:r>
          </a:p>
        </p:txBody>
      </p:sp>
      <p:pic>
        <p:nvPicPr>
          <p:cNvPr id="4102" name="Picture 6" descr="http://fitness43.ru/assets/images/programs/discoclu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47402"/>
            <a:ext cx="6667500" cy="37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749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710" y="1171264"/>
            <a:ext cx="814986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Классические </a:t>
            </a:r>
            <a:r>
              <a:rPr lang="ru-RU" dirty="0"/>
              <a:t>виды </a:t>
            </a:r>
            <a:r>
              <a:rPr lang="ru-RU" dirty="0" err="1"/>
              <a:t>зумба</a:t>
            </a:r>
            <a:r>
              <a:rPr lang="ru-RU" dirty="0"/>
              <a:t> </a:t>
            </a:r>
            <a:r>
              <a:rPr lang="ru-RU" dirty="0" smtClean="0"/>
              <a:t>фитнеса</a:t>
            </a:r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Zumba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- классическая базовая программа с основными движениями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музыкой от родоначальника </a:t>
            </a:r>
            <a:r>
              <a:rPr lang="ru-RU" dirty="0" err="1"/>
              <a:t>зумбы</a:t>
            </a:r>
            <a:r>
              <a:rPr lang="ru-RU" dirty="0"/>
              <a:t>.</a:t>
            </a:r>
          </a:p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«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Zumba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2» </a:t>
            </a:r>
            <a:r>
              <a:rPr lang="ru-RU" dirty="0"/>
              <a:t>- тот же самое. что и выше, но с подключением к </a:t>
            </a:r>
            <a:r>
              <a:rPr lang="ru-RU" dirty="0" smtClean="0"/>
              <a:t>центрально-</a:t>
            </a:r>
          </a:p>
          <a:p>
            <a:r>
              <a:rPr lang="ru-RU" dirty="0" smtClean="0"/>
              <a:t>американским </a:t>
            </a:r>
            <a:r>
              <a:rPr lang="ru-RU" dirty="0"/>
              <a:t>танцам южно-американских, в частности </a:t>
            </a:r>
            <a:endParaRPr lang="ru-RU" dirty="0" smtClean="0"/>
          </a:p>
          <a:p>
            <a:r>
              <a:rPr lang="ru-RU" dirty="0" smtClean="0"/>
              <a:t>фламенко</a:t>
            </a:r>
            <a:r>
              <a:rPr lang="ru-RU" dirty="0"/>
              <a:t>, самбы и танго</a:t>
            </a:r>
          </a:p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«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Zumba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/>
              <a:t>- </a:t>
            </a:r>
            <a:r>
              <a:rPr lang="ru-RU" dirty="0" err="1"/>
              <a:t>зумба</a:t>
            </a:r>
            <a:r>
              <a:rPr lang="ru-RU" dirty="0"/>
              <a:t> для пожилых и людей с </a:t>
            </a:r>
            <a:endParaRPr lang="ru-RU" dirty="0" smtClean="0"/>
          </a:p>
          <a:p>
            <a:r>
              <a:rPr lang="ru-RU" dirty="0" smtClean="0"/>
              <a:t>ограниченной </a:t>
            </a:r>
            <a:r>
              <a:rPr lang="ru-RU" dirty="0"/>
              <a:t>подвижностью.</a:t>
            </a:r>
          </a:p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«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Zumba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Toning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/>
              <a:t>- яркая аэробная тренировка из </a:t>
            </a:r>
            <a:endParaRPr lang="ru-RU" dirty="0" smtClean="0"/>
          </a:p>
          <a:p>
            <a:r>
              <a:rPr lang="ru-RU" dirty="0" smtClean="0"/>
              <a:t>смешения </a:t>
            </a:r>
            <a:r>
              <a:rPr lang="ru-RU" dirty="0"/>
              <a:t>разнообразных </a:t>
            </a:r>
            <a:r>
              <a:rPr lang="ru-RU" dirty="0" smtClean="0"/>
              <a:t>музыки </a:t>
            </a:r>
            <a:r>
              <a:rPr lang="ru-RU" dirty="0"/>
              <a:t>и стилей</a:t>
            </a:r>
          </a:p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«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Aqua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Zumba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/>
              <a:t>- </a:t>
            </a:r>
            <a:r>
              <a:rPr lang="ru-RU" dirty="0" err="1"/>
              <a:t>зумба</a:t>
            </a:r>
            <a:r>
              <a:rPr lang="ru-RU" dirty="0"/>
              <a:t> фитнес в воде</a:t>
            </a:r>
          </a:p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«</a:t>
            </a:r>
            <a:r>
              <a:rPr lang="ru-RU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Zumba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omic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/>
              <a:t>- для совместных занятий родителей и </a:t>
            </a:r>
            <a:endParaRPr lang="ru-RU" dirty="0" smtClean="0"/>
          </a:p>
          <a:p>
            <a:r>
              <a:rPr lang="ru-RU" dirty="0" smtClean="0"/>
              <a:t>детей </a:t>
            </a:r>
            <a:r>
              <a:rPr lang="ru-RU" dirty="0"/>
              <a:t>до 12 лет.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09943" y="188640"/>
            <a:ext cx="68923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Виды фитнес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зумба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Зумба – самый нескучный вид фитнес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852936"/>
            <a:ext cx="2337802" cy="3560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070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471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DEVIL</dc:creator>
  <cp:lastModifiedBy>Admin</cp:lastModifiedBy>
  <cp:revision>20</cp:revision>
  <dcterms:created xsi:type="dcterms:W3CDTF">2013-05-15T13:18:18Z</dcterms:created>
  <dcterms:modified xsi:type="dcterms:W3CDTF">2013-05-17T15:55:42Z</dcterms:modified>
</cp:coreProperties>
</file>